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E45DE2-6C47-438B-90AF-A4DC13C6A96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2B9103-29B9-4540-864A-0974B761B5F1}">
      <dgm:prSet phldrT="[Текст]" custT="1"/>
      <dgm:spPr/>
      <dgm:t>
        <a:bodyPr/>
        <a:lstStyle/>
        <a:p>
          <a:r>
            <a:rPr lang="ru-RU" sz="3900" i="1" dirty="0" smtClean="0"/>
            <a:t>Труд, требующий большой мышечной активности</a:t>
          </a:r>
          <a:endParaRPr lang="ru-RU" sz="3900" dirty="0"/>
        </a:p>
      </dgm:t>
    </dgm:pt>
    <dgm:pt modelId="{1CC4B84A-368C-42C2-BB29-923E7DC10992}" type="parTrans" cxnId="{26730CBA-EEB7-40F0-A80E-89C686495F0D}">
      <dgm:prSet/>
      <dgm:spPr/>
      <dgm:t>
        <a:bodyPr/>
        <a:lstStyle/>
        <a:p>
          <a:endParaRPr lang="ru-RU"/>
        </a:p>
      </dgm:t>
    </dgm:pt>
    <dgm:pt modelId="{B337C8CC-14FA-4549-9F56-3E1F3E7B0D90}" type="sibTrans" cxnId="{26730CBA-EEB7-40F0-A80E-89C686495F0D}">
      <dgm:prSet/>
      <dgm:spPr/>
      <dgm:t>
        <a:bodyPr/>
        <a:lstStyle/>
        <a:p>
          <a:endParaRPr lang="ru-RU"/>
        </a:p>
      </dgm:t>
    </dgm:pt>
    <dgm:pt modelId="{5CA4E602-45FE-4476-9477-BD2A73DEAE2F}">
      <dgm:prSet phldrT="[Текст]"/>
      <dgm:spPr/>
      <dgm:t>
        <a:bodyPr/>
        <a:lstStyle/>
        <a:p>
          <a:r>
            <a:rPr lang="ru-RU" i="1" dirty="0" smtClean="0"/>
            <a:t>Механизированная форма труда</a:t>
          </a:r>
          <a:endParaRPr lang="ru-RU" dirty="0"/>
        </a:p>
      </dgm:t>
    </dgm:pt>
    <dgm:pt modelId="{797CD9F4-0769-4C7B-911D-3B160306F854}" type="parTrans" cxnId="{B3E1378D-F628-40E1-AF95-8425301E424D}">
      <dgm:prSet/>
      <dgm:spPr/>
      <dgm:t>
        <a:bodyPr/>
        <a:lstStyle/>
        <a:p>
          <a:endParaRPr lang="ru-RU"/>
        </a:p>
      </dgm:t>
    </dgm:pt>
    <dgm:pt modelId="{03F2237D-1D20-4DFE-B315-93C340AD99B6}" type="sibTrans" cxnId="{B3E1378D-F628-40E1-AF95-8425301E424D}">
      <dgm:prSet/>
      <dgm:spPr/>
      <dgm:t>
        <a:bodyPr/>
        <a:lstStyle/>
        <a:p>
          <a:endParaRPr lang="ru-RU"/>
        </a:p>
      </dgm:t>
    </dgm:pt>
    <dgm:pt modelId="{EDC5D410-E104-464D-A342-52604FC62CB2}">
      <dgm:prSet phldrT="[Текст]" custT="1"/>
      <dgm:spPr/>
      <dgm:t>
        <a:bodyPr/>
        <a:lstStyle/>
        <a:p>
          <a:r>
            <a:rPr lang="ru-RU" sz="2800" i="1" dirty="0" smtClean="0"/>
            <a:t>Труд, связанный с автоматическим и полуавтоматическим производством</a:t>
          </a:r>
          <a:endParaRPr lang="ru-RU" sz="2800" dirty="0"/>
        </a:p>
      </dgm:t>
    </dgm:pt>
    <dgm:pt modelId="{297143E4-E7AD-47B7-B029-6862D0E7C61D}" type="parTrans" cxnId="{EAF484B8-BDC0-4F75-991C-E052816CEAF0}">
      <dgm:prSet/>
      <dgm:spPr/>
      <dgm:t>
        <a:bodyPr/>
        <a:lstStyle/>
        <a:p>
          <a:endParaRPr lang="ru-RU"/>
        </a:p>
      </dgm:t>
    </dgm:pt>
    <dgm:pt modelId="{CA9DB93D-823E-45C5-8714-7903CFBEEB5C}" type="sibTrans" cxnId="{EAF484B8-BDC0-4F75-991C-E052816CEAF0}">
      <dgm:prSet/>
      <dgm:spPr/>
      <dgm:t>
        <a:bodyPr/>
        <a:lstStyle/>
        <a:p>
          <a:endParaRPr lang="ru-RU"/>
        </a:p>
      </dgm:t>
    </dgm:pt>
    <dgm:pt modelId="{EC741244-CC32-4251-9B21-77943F684002}" type="pres">
      <dgm:prSet presAssocID="{C8E45DE2-6C47-438B-90AF-A4DC13C6A9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FAF73-BE51-4D07-88F8-7A337D659CAF}" type="pres">
      <dgm:prSet presAssocID="{862B9103-29B9-4540-864A-0974B761B5F1}" presName="parentLin" presStyleCnt="0"/>
      <dgm:spPr/>
    </dgm:pt>
    <dgm:pt modelId="{1E447968-9580-44C6-B8E2-0879174ACA25}" type="pres">
      <dgm:prSet presAssocID="{862B9103-29B9-4540-864A-0974B761B5F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BEAA2B-2959-447B-A37A-D32DCCB9B248}" type="pres">
      <dgm:prSet presAssocID="{862B9103-29B9-4540-864A-0974B761B5F1}" presName="parentText" presStyleLbl="node1" presStyleIdx="0" presStyleCnt="3" custScaleX="136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6FCBA-DB29-4435-8476-8D5852DE793F}" type="pres">
      <dgm:prSet presAssocID="{862B9103-29B9-4540-864A-0974B761B5F1}" presName="negativeSpace" presStyleCnt="0"/>
      <dgm:spPr/>
    </dgm:pt>
    <dgm:pt modelId="{F439D263-6CE9-4D6D-8D4E-0F11508ADC84}" type="pres">
      <dgm:prSet presAssocID="{862B9103-29B9-4540-864A-0974B761B5F1}" presName="childText" presStyleLbl="conFgAcc1" presStyleIdx="0" presStyleCnt="3">
        <dgm:presLayoutVars>
          <dgm:bulletEnabled val="1"/>
        </dgm:presLayoutVars>
      </dgm:prSet>
      <dgm:spPr/>
    </dgm:pt>
    <dgm:pt modelId="{BCB544E2-5EEB-4282-9E9F-E4B646FBD0A5}" type="pres">
      <dgm:prSet presAssocID="{B337C8CC-14FA-4549-9F56-3E1F3E7B0D90}" presName="spaceBetweenRectangles" presStyleCnt="0"/>
      <dgm:spPr/>
    </dgm:pt>
    <dgm:pt modelId="{861498A5-9C07-428C-AD11-EA9F8A17B3B3}" type="pres">
      <dgm:prSet presAssocID="{5CA4E602-45FE-4476-9477-BD2A73DEAE2F}" presName="parentLin" presStyleCnt="0"/>
      <dgm:spPr/>
    </dgm:pt>
    <dgm:pt modelId="{11365CC1-1B94-46C0-BA84-9A37EFD7D426}" type="pres">
      <dgm:prSet presAssocID="{5CA4E602-45FE-4476-9477-BD2A73DEAE2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8312F5-C230-4F24-98AE-8F7D60CBE180}" type="pres">
      <dgm:prSet presAssocID="{5CA4E602-45FE-4476-9477-BD2A73DEAE2F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E0C56-672C-48DD-B348-0374E427E336}" type="pres">
      <dgm:prSet presAssocID="{5CA4E602-45FE-4476-9477-BD2A73DEAE2F}" presName="negativeSpace" presStyleCnt="0"/>
      <dgm:spPr/>
    </dgm:pt>
    <dgm:pt modelId="{4AE53F71-07D4-4F9D-B7A8-40253D37390E}" type="pres">
      <dgm:prSet presAssocID="{5CA4E602-45FE-4476-9477-BD2A73DEAE2F}" presName="childText" presStyleLbl="conFgAcc1" presStyleIdx="1" presStyleCnt="3">
        <dgm:presLayoutVars>
          <dgm:bulletEnabled val="1"/>
        </dgm:presLayoutVars>
      </dgm:prSet>
      <dgm:spPr/>
    </dgm:pt>
    <dgm:pt modelId="{DFAC3938-875E-4594-B0F5-8DFB0485E8BC}" type="pres">
      <dgm:prSet presAssocID="{03F2237D-1D20-4DFE-B315-93C340AD99B6}" presName="spaceBetweenRectangles" presStyleCnt="0"/>
      <dgm:spPr/>
    </dgm:pt>
    <dgm:pt modelId="{DA6D5403-4AE7-44BC-9900-DAFB0BD62D86}" type="pres">
      <dgm:prSet presAssocID="{EDC5D410-E104-464D-A342-52604FC62CB2}" presName="parentLin" presStyleCnt="0"/>
      <dgm:spPr/>
    </dgm:pt>
    <dgm:pt modelId="{279E1057-7E20-4D69-81B5-E72EC3AF129B}" type="pres">
      <dgm:prSet presAssocID="{EDC5D410-E104-464D-A342-52604FC62CB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4FD5808-F3C9-4F5B-85E0-0EB1032056B0}" type="pres">
      <dgm:prSet presAssocID="{EDC5D410-E104-464D-A342-52604FC62CB2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E2F16-FF57-40FD-A0E8-9A9580EC516C}" type="pres">
      <dgm:prSet presAssocID="{EDC5D410-E104-464D-A342-52604FC62CB2}" presName="negativeSpace" presStyleCnt="0"/>
      <dgm:spPr/>
    </dgm:pt>
    <dgm:pt modelId="{B1C40DDE-726A-4292-9514-B0EC54B9FB75}" type="pres">
      <dgm:prSet presAssocID="{EDC5D410-E104-464D-A342-52604FC62C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AF484B8-BDC0-4F75-991C-E052816CEAF0}" srcId="{C8E45DE2-6C47-438B-90AF-A4DC13C6A965}" destId="{EDC5D410-E104-464D-A342-52604FC62CB2}" srcOrd="2" destOrd="0" parTransId="{297143E4-E7AD-47B7-B029-6862D0E7C61D}" sibTransId="{CA9DB93D-823E-45C5-8714-7903CFBEEB5C}"/>
    <dgm:cxn modelId="{0F56DB7F-A899-4A4F-ACDA-E94DAD77605E}" type="presOf" srcId="{5CA4E602-45FE-4476-9477-BD2A73DEAE2F}" destId="{11365CC1-1B94-46C0-BA84-9A37EFD7D426}" srcOrd="0" destOrd="0" presId="urn:microsoft.com/office/officeart/2005/8/layout/list1"/>
    <dgm:cxn modelId="{537D984A-AD22-4720-BD85-384A1071CCA9}" type="presOf" srcId="{EDC5D410-E104-464D-A342-52604FC62CB2}" destId="{279E1057-7E20-4D69-81B5-E72EC3AF129B}" srcOrd="0" destOrd="0" presId="urn:microsoft.com/office/officeart/2005/8/layout/list1"/>
    <dgm:cxn modelId="{5E8A6511-0522-4F1B-99AC-5A0713C00EFE}" type="presOf" srcId="{862B9103-29B9-4540-864A-0974B761B5F1}" destId="{1E447968-9580-44C6-B8E2-0879174ACA25}" srcOrd="0" destOrd="0" presId="urn:microsoft.com/office/officeart/2005/8/layout/list1"/>
    <dgm:cxn modelId="{B3E1378D-F628-40E1-AF95-8425301E424D}" srcId="{C8E45DE2-6C47-438B-90AF-A4DC13C6A965}" destId="{5CA4E602-45FE-4476-9477-BD2A73DEAE2F}" srcOrd="1" destOrd="0" parTransId="{797CD9F4-0769-4C7B-911D-3B160306F854}" sibTransId="{03F2237D-1D20-4DFE-B315-93C340AD99B6}"/>
    <dgm:cxn modelId="{CA197FEA-55C5-431C-B368-2EABCBD61389}" type="presOf" srcId="{862B9103-29B9-4540-864A-0974B761B5F1}" destId="{F0BEAA2B-2959-447B-A37A-D32DCCB9B248}" srcOrd="1" destOrd="0" presId="urn:microsoft.com/office/officeart/2005/8/layout/list1"/>
    <dgm:cxn modelId="{4551809F-A0DB-4DB0-AAC9-A7D9DE7F6BE8}" type="presOf" srcId="{5CA4E602-45FE-4476-9477-BD2A73DEAE2F}" destId="{F08312F5-C230-4F24-98AE-8F7D60CBE180}" srcOrd="1" destOrd="0" presId="urn:microsoft.com/office/officeart/2005/8/layout/list1"/>
    <dgm:cxn modelId="{2E429FA6-98E4-432B-9707-8539A7C4E296}" type="presOf" srcId="{C8E45DE2-6C47-438B-90AF-A4DC13C6A965}" destId="{EC741244-CC32-4251-9B21-77943F684002}" srcOrd="0" destOrd="0" presId="urn:microsoft.com/office/officeart/2005/8/layout/list1"/>
    <dgm:cxn modelId="{26730CBA-EEB7-40F0-A80E-89C686495F0D}" srcId="{C8E45DE2-6C47-438B-90AF-A4DC13C6A965}" destId="{862B9103-29B9-4540-864A-0974B761B5F1}" srcOrd="0" destOrd="0" parTransId="{1CC4B84A-368C-42C2-BB29-923E7DC10992}" sibTransId="{B337C8CC-14FA-4549-9F56-3E1F3E7B0D90}"/>
    <dgm:cxn modelId="{8F3F73B7-5D3D-4240-BC7F-67825DEA2915}" type="presOf" srcId="{EDC5D410-E104-464D-A342-52604FC62CB2}" destId="{74FD5808-F3C9-4F5B-85E0-0EB1032056B0}" srcOrd="1" destOrd="0" presId="urn:microsoft.com/office/officeart/2005/8/layout/list1"/>
    <dgm:cxn modelId="{E5458700-DF7E-43F0-B970-5775595D572D}" type="presParOf" srcId="{EC741244-CC32-4251-9B21-77943F684002}" destId="{8A5FAF73-BE51-4D07-88F8-7A337D659CAF}" srcOrd="0" destOrd="0" presId="urn:microsoft.com/office/officeart/2005/8/layout/list1"/>
    <dgm:cxn modelId="{DAAAD70D-D0EB-415A-9FA5-538FFB22ADC8}" type="presParOf" srcId="{8A5FAF73-BE51-4D07-88F8-7A337D659CAF}" destId="{1E447968-9580-44C6-B8E2-0879174ACA25}" srcOrd="0" destOrd="0" presId="urn:microsoft.com/office/officeart/2005/8/layout/list1"/>
    <dgm:cxn modelId="{109C64D3-A1CD-4113-9935-F050753BA7FC}" type="presParOf" srcId="{8A5FAF73-BE51-4D07-88F8-7A337D659CAF}" destId="{F0BEAA2B-2959-447B-A37A-D32DCCB9B248}" srcOrd="1" destOrd="0" presId="urn:microsoft.com/office/officeart/2005/8/layout/list1"/>
    <dgm:cxn modelId="{F417EA4A-4B19-433E-986B-3BFDD30677AA}" type="presParOf" srcId="{EC741244-CC32-4251-9B21-77943F684002}" destId="{7BB6FCBA-DB29-4435-8476-8D5852DE793F}" srcOrd="1" destOrd="0" presId="urn:microsoft.com/office/officeart/2005/8/layout/list1"/>
    <dgm:cxn modelId="{8C9377CC-A8DC-409C-BAED-4A581B05DC15}" type="presParOf" srcId="{EC741244-CC32-4251-9B21-77943F684002}" destId="{F439D263-6CE9-4D6D-8D4E-0F11508ADC84}" srcOrd="2" destOrd="0" presId="urn:microsoft.com/office/officeart/2005/8/layout/list1"/>
    <dgm:cxn modelId="{F7CE83C9-D12A-49DE-B4A9-A8CA100E0D32}" type="presParOf" srcId="{EC741244-CC32-4251-9B21-77943F684002}" destId="{BCB544E2-5EEB-4282-9E9F-E4B646FBD0A5}" srcOrd="3" destOrd="0" presId="urn:microsoft.com/office/officeart/2005/8/layout/list1"/>
    <dgm:cxn modelId="{0EF640A4-0987-40C5-B37F-342E61EF1834}" type="presParOf" srcId="{EC741244-CC32-4251-9B21-77943F684002}" destId="{861498A5-9C07-428C-AD11-EA9F8A17B3B3}" srcOrd="4" destOrd="0" presId="urn:microsoft.com/office/officeart/2005/8/layout/list1"/>
    <dgm:cxn modelId="{2FDEC7E6-BB42-40A8-B6B7-70C710D105C2}" type="presParOf" srcId="{861498A5-9C07-428C-AD11-EA9F8A17B3B3}" destId="{11365CC1-1B94-46C0-BA84-9A37EFD7D426}" srcOrd="0" destOrd="0" presId="urn:microsoft.com/office/officeart/2005/8/layout/list1"/>
    <dgm:cxn modelId="{DC526F51-785E-4744-8E05-4DE2D2A77744}" type="presParOf" srcId="{861498A5-9C07-428C-AD11-EA9F8A17B3B3}" destId="{F08312F5-C230-4F24-98AE-8F7D60CBE180}" srcOrd="1" destOrd="0" presId="urn:microsoft.com/office/officeart/2005/8/layout/list1"/>
    <dgm:cxn modelId="{856784EE-B423-4A12-9A2E-C78CEEC595F0}" type="presParOf" srcId="{EC741244-CC32-4251-9B21-77943F684002}" destId="{71BE0C56-672C-48DD-B348-0374E427E336}" srcOrd="5" destOrd="0" presId="urn:microsoft.com/office/officeart/2005/8/layout/list1"/>
    <dgm:cxn modelId="{1C228B2A-3DC0-413A-ABDA-D5A49A984905}" type="presParOf" srcId="{EC741244-CC32-4251-9B21-77943F684002}" destId="{4AE53F71-07D4-4F9D-B7A8-40253D37390E}" srcOrd="6" destOrd="0" presId="urn:microsoft.com/office/officeart/2005/8/layout/list1"/>
    <dgm:cxn modelId="{75D7694D-019C-40E0-AFF5-1A046D6EF345}" type="presParOf" srcId="{EC741244-CC32-4251-9B21-77943F684002}" destId="{DFAC3938-875E-4594-B0F5-8DFB0485E8BC}" srcOrd="7" destOrd="0" presId="urn:microsoft.com/office/officeart/2005/8/layout/list1"/>
    <dgm:cxn modelId="{35716CBB-4854-448D-A146-D2A1EECFBFDD}" type="presParOf" srcId="{EC741244-CC32-4251-9B21-77943F684002}" destId="{DA6D5403-4AE7-44BC-9900-DAFB0BD62D86}" srcOrd="8" destOrd="0" presId="urn:microsoft.com/office/officeart/2005/8/layout/list1"/>
    <dgm:cxn modelId="{90772116-8822-45A6-BFDF-FA3918C17DD9}" type="presParOf" srcId="{DA6D5403-4AE7-44BC-9900-DAFB0BD62D86}" destId="{279E1057-7E20-4D69-81B5-E72EC3AF129B}" srcOrd="0" destOrd="0" presId="urn:microsoft.com/office/officeart/2005/8/layout/list1"/>
    <dgm:cxn modelId="{69C90468-5295-41C3-824E-5172AB702525}" type="presParOf" srcId="{DA6D5403-4AE7-44BC-9900-DAFB0BD62D86}" destId="{74FD5808-F3C9-4F5B-85E0-0EB1032056B0}" srcOrd="1" destOrd="0" presId="urn:microsoft.com/office/officeart/2005/8/layout/list1"/>
    <dgm:cxn modelId="{9A802976-3007-4DCC-9F77-9C6261C3CD9E}" type="presParOf" srcId="{EC741244-CC32-4251-9B21-77943F684002}" destId="{CDCE2F16-FF57-40FD-A0E8-9A9580EC516C}" srcOrd="9" destOrd="0" presId="urn:microsoft.com/office/officeart/2005/8/layout/list1"/>
    <dgm:cxn modelId="{25FEDE85-3272-45BF-9865-DE04C9BE1A7C}" type="presParOf" srcId="{EC741244-CC32-4251-9B21-77943F684002}" destId="{B1C40DDE-726A-4292-9514-B0EC54B9FB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E45DE2-6C47-438B-90AF-A4DC13C6A96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2B9103-29B9-4540-864A-0974B761B5F1}">
      <dgm:prSet phldrT="[Текст]" custT="1"/>
      <dgm:spPr/>
      <dgm:t>
        <a:bodyPr/>
        <a:lstStyle/>
        <a:p>
          <a:r>
            <a:rPr lang="ru-RU" sz="3900" i="1" dirty="0" smtClean="0"/>
            <a:t>Конвейерный труд</a:t>
          </a:r>
          <a:endParaRPr lang="ru-RU" sz="3900" dirty="0"/>
        </a:p>
      </dgm:t>
    </dgm:pt>
    <dgm:pt modelId="{1CC4B84A-368C-42C2-BB29-923E7DC10992}" type="parTrans" cxnId="{26730CBA-EEB7-40F0-A80E-89C686495F0D}">
      <dgm:prSet/>
      <dgm:spPr/>
      <dgm:t>
        <a:bodyPr/>
        <a:lstStyle/>
        <a:p>
          <a:endParaRPr lang="ru-RU"/>
        </a:p>
      </dgm:t>
    </dgm:pt>
    <dgm:pt modelId="{B337C8CC-14FA-4549-9F56-3E1F3E7B0D90}" type="sibTrans" cxnId="{26730CBA-EEB7-40F0-A80E-89C686495F0D}">
      <dgm:prSet/>
      <dgm:spPr/>
      <dgm:t>
        <a:bodyPr/>
        <a:lstStyle/>
        <a:p>
          <a:endParaRPr lang="ru-RU"/>
        </a:p>
      </dgm:t>
    </dgm:pt>
    <dgm:pt modelId="{5CA4E602-45FE-4476-9477-BD2A73DEAE2F}">
      <dgm:prSet phldrT="[Текст]" custT="1"/>
      <dgm:spPr/>
      <dgm:t>
        <a:bodyPr/>
        <a:lstStyle/>
        <a:p>
          <a:r>
            <a:rPr lang="ru-RU" sz="3200" i="1" dirty="0" smtClean="0"/>
            <a:t>Труд, связанный с управлением производственными процессами и механизмами</a:t>
          </a:r>
          <a:endParaRPr lang="ru-RU" sz="3200" dirty="0"/>
        </a:p>
      </dgm:t>
    </dgm:pt>
    <dgm:pt modelId="{797CD9F4-0769-4C7B-911D-3B160306F854}" type="parTrans" cxnId="{B3E1378D-F628-40E1-AF95-8425301E424D}">
      <dgm:prSet/>
      <dgm:spPr/>
      <dgm:t>
        <a:bodyPr/>
        <a:lstStyle/>
        <a:p>
          <a:endParaRPr lang="ru-RU"/>
        </a:p>
      </dgm:t>
    </dgm:pt>
    <dgm:pt modelId="{03F2237D-1D20-4DFE-B315-93C340AD99B6}" type="sibTrans" cxnId="{B3E1378D-F628-40E1-AF95-8425301E424D}">
      <dgm:prSet/>
      <dgm:spPr/>
      <dgm:t>
        <a:bodyPr/>
        <a:lstStyle/>
        <a:p>
          <a:endParaRPr lang="ru-RU"/>
        </a:p>
      </dgm:t>
    </dgm:pt>
    <dgm:pt modelId="{EDC5D410-E104-464D-A342-52604FC62CB2}">
      <dgm:prSet phldrT="[Текст]" custT="1"/>
      <dgm:spPr/>
      <dgm:t>
        <a:bodyPr/>
        <a:lstStyle/>
        <a:p>
          <a:r>
            <a:rPr lang="ru-RU" sz="3900" i="1" dirty="0" smtClean="0"/>
            <a:t>Умственный труд </a:t>
          </a:r>
          <a:endParaRPr lang="ru-RU" sz="3900" dirty="0"/>
        </a:p>
      </dgm:t>
    </dgm:pt>
    <dgm:pt modelId="{297143E4-E7AD-47B7-B029-6862D0E7C61D}" type="parTrans" cxnId="{EAF484B8-BDC0-4F75-991C-E052816CEAF0}">
      <dgm:prSet/>
      <dgm:spPr/>
      <dgm:t>
        <a:bodyPr/>
        <a:lstStyle/>
        <a:p>
          <a:endParaRPr lang="ru-RU"/>
        </a:p>
      </dgm:t>
    </dgm:pt>
    <dgm:pt modelId="{CA9DB93D-823E-45C5-8714-7903CFBEEB5C}" type="sibTrans" cxnId="{EAF484B8-BDC0-4F75-991C-E052816CEAF0}">
      <dgm:prSet/>
      <dgm:spPr/>
      <dgm:t>
        <a:bodyPr/>
        <a:lstStyle/>
        <a:p>
          <a:endParaRPr lang="ru-RU"/>
        </a:p>
      </dgm:t>
    </dgm:pt>
    <dgm:pt modelId="{EC741244-CC32-4251-9B21-77943F684002}" type="pres">
      <dgm:prSet presAssocID="{C8E45DE2-6C47-438B-90AF-A4DC13C6A9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FAF73-BE51-4D07-88F8-7A337D659CAF}" type="pres">
      <dgm:prSet presAssocID="{862B9103-29B9-4540-864A-0974B761B5F1}" presName="parentLin" presStyleCnt="0"/>
      <dgm:spPr/>
    </dgm:pt>
    <dgm:pt modelId="{1E447968-9580-44C6-B8E2-0879174ACA25}" type="pres">
      <dgm:prSet presAssocID="{862B9103-29B9-4540-864A-0974B761B5F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BEAA2B-2959-447B-A37A-D32DCCB9B248}" type="pres">
      <dgm:prSet presAssocID="{862B9103-29B9-4540-864A-0974B761B5F1}" presName="parentText" presStyleLbl="node1" presStyleIdx="0" presStyleCnt="3" custScaleX="136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6FCBA-DB29-4435-8476-8D5852DE793F}" type="pres">
      <dgm:prSet presAssocID="{862B9103-29B9-4540-864A-0974B761B5F1}" presName="negativeSpace" presStyleCnt="0"/>
      <dgm:spPr/>
    </dgm:pt>
    <dgm:pt modelId="{F439D263-6CE9-4D6D-8D4E-0F11508ADC84}" type="pres">
      <dgm:prSet presAssocID="{862B9103-29B9-4540-864A-0974B761B5F1}" presName="childText" presStyleLbl="conFgAcc1" presStyleIdx="0" presStyleCnt="3">
        <dgm:presLayoutVars>
          <dgm:bulletEnabled val="1"/>
        </dgm:presLayoutVars>
      </dgm:prSet>
      <dgm:spPr/>
    </dgm:pt>
    <dgm:pt modelId="{BCB544E2-5EEB-4282-9E9F-E4B646FBD0A5}" type="pres">
      <dgm:prSet presAssocID="{B337C8CC-14FA-4549-9F56-3E1F3E7B0D90}" presName="spaceBetweenRectangles" presStyleCnt="0"/>
      <dgm:spPr/>
    </dgm:pt>
    <dgm:pt modelId="{861498A5-9C07-428C-AD11-EA9F8A17B3B3}" type="pres">
      <dgm:prSet presAssocID="{5CA4E602-45FE-4476-9477-BD2A73DEAE2F}" presName="parentLin" presStyleCnt="0"/>
      <dgm:spPr/>
    </dgm:pt>
    <dgm:pt modelId="{11365CC1-1B94-46C0-BA84-9A37EFD7D426}" type="pres">
      <dgm:prSet presAssocID="{5CA4E602-45FE-4476-9477-BD2A73DEAE2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8312F5-C230-4F24-98AE-8F7D60CBE180}" type="pres">
      <dgm:prSet presAssocID="{5CA4E602-45FE-4476-9477-BD2A73DEAE2F}" presName="parentText" presStyleLbl="node1" presStyleIdx="1" presStyleCnt="3" custScaleX="142857" custScaleY="1354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E0C56-672C-48DD-B348-0374E427E336}" type="pres">
      <dgm:prSet presAssocID="{5CA4E602-45FE-4476-9477-BD2A73DEAE2F}" presName="negativeSpace" presStyleCnt="0"/>
      <dgm:spPr/>
    </dgm:pt>
    <dgm:pt modelId="{4AE53F71-07D4-4F9D-B7A8-40253D37390E}" type="pres">
      <dgm:prSet presAssocID="{5CA4E602-45FE-4476-9477-BD2A73DEAE2F}" presName="childText" presStyleLbl="conFgAcc1" presStyleIdx="1" presStyleCnt="3">
        <dgm:presLayoutVars>
          <dgm:bulletEnabled val="1"/>
        </dgm:presLayoutVars>
      </dgm:prSet>
      <dgm:spPr/>
    </dgm:pt>
    <dgm:pt modelId="{DFAC3938-875E-4594-B0F5-8DFB0485E8BC}" type="pres">
      <dgm:prSet presAssocID="{03F2237D-1D20-4DFE-B315-93C340AD99B6}" presName="spaceBetweenRectangles" presStyleCnt="0"/>
      <dgm:spPr/>
    </dgm:pt>
    <dgm:pt modelId="{DA6D5403-4AE7-44BC-9900-DAFB0BD62D86}" type="pres">
      <dgm:prSet presAssocID="{EDC5D410-E104-464D-A342-52604FC62CB2}" presName="parentLin" presStyleCnt="0"/>
      <dgm:spPr/>
    </dgm:pt>
    <dgm:pt modelId="{279E1057-7E20-4D69-81B5-E72EC3AF129B}" type="pres">
      <dgm:prSet presAssocID="{EDC5D410-E104-464D-A342-52604FC62CB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4FD5808-F3C9-4F5B-85E0-0EB1032056B0}" type="pres">
      <dgm:prSet presAssocID="{EDC5D410-E104-464D-A342-52604FC62CB2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E2F16-FF57-40FD-A0E8-9A9580EC516C}" type="pres">
      <dgm:prSet presAssocID="{EDC5D410-E104-464D-A342-52604FC62CB2}" presName="negativeSpace" presStyleCnt="0"/>
      <dgm:spPr/>
    </dgm:pt>
    <dgm:pt modelId="{B1C40DDE-726A-4292-9514-B0EC54B9FB75}" type="pres">
      <dgm:prSet presAssocID="{EDC5D410-E104-464D-A342-52604FC62C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AB0BC05-9F18-4E7D-AF06-B0752D4CDB04}" type="presOf" srcId="{862B9103-29B9-4540-864A-0974B761B5F1}" destId="{F0BEAA2B-2959-447B-A37A-D32DCCB9B248}" srcOrd="1" destOrd="0" presId="urn:microsoft.com/office/officeart/2005/8/layout/list1"/>
    <dgm:cxn modelId="{FBCE9046-F7E3-4751-A919-A7907DAB0EEE}" type="presOf" srcId="{C8E45DE2-6C47-438B-90AF-A4DC13C6A965}" destId="{EC741244-CC32-4251-9B21-77943F684002}" srcOrd="0" destOrd="0" presId="urn:microsoft.com/office/officeart/2005/8/layout/list1"/>
    <dgm:cxn modelId="{B53C0ED8-85BF-4EE9-80C9-281749CEFB9B}" type="presOf" srcId="{862B9103-29B9-4540-864A-0974B761B5F1}" destId="{1E447968-9580-44C6-B8E2-0879174ACA25}" srcOrd="0" destOrd="0" presId="urn:microsoft.com/office/officeart/2005/8/layout/list1"/>
    <dgm:cxn modelId="{26730CBA-EEB7-40F0-A80E-89C686495F0D}" srcId="{C8E45DE2-6C47-438B-90AF-A4DC13C6A965}" destId="{862B9103-29B9-4540-864A-0974B761B5F1}" srcOrd="0" destOrd="0" parTransId="{1CC4B84A-368C-42C2-BB29-923E7DC10992}" sibTransId="{B337C8CC-14FA-4549-9F56-3E1F3E7B0D90}"/>
    <dgm:cxn modelId="{F9C4FF47-FAD8-43B5-B298-D4910AEF8F95}" type="presOf" srcId="{EDC5D410-E104-464D-A342-52604FC62CB2}" destId="{279E1057-7E20-4D69-81B5-E72EC3AF129B}" srcOrd="0" destOrd="0" presId="urn:microsoft.com/office/officeart/2005/8/layout/list1"/>
    <dgm:cxn modelId="{EAF484B8-BDC0-4F75-991C-E052816CEAF0}" srcId="{C8E45DE2-6C47-438B-90AF-A4DC13C6A965}" destId="{EDC5D410-E104-464D-A342-52604FC62CB2}" srcOrd="2" destOrd="0" parTransId="{297143E4-E7AD-47B7-B029-6862D0E7C61D}" sibTransId="{CA9DB93D-823E-45C5-8714-7903CFBEEB5C}"/>
    <dgm:cxn modelId="{B3E1378D-F628-40E1-AF95-8425301E424D}" srcId="{C8E45DE2-6C47-438B-90AF-A4DC13C6A965}" destId="{5CA4E602-45FE-4476-9477-BD2A73DEAE2F}" srcOrd="1" destOrd="0" parTransId="{797CD9F4-0769-4C7B-911D-3B160306F854}" sibTransId="{03F2237D-1D20-4DFE-B315-93C340AD99B6}"/>
    <dgm:cxn modelId="{94009A26-ABF5-4FD5-B36A-7DFE43E11CE4}" type="presOf" srcId="{EDC5D410-E104-464D-A342-52604FC62CB2}" destId="{74FD5808-F3C9-4F5B-85E0-0EB1032056B0}" srcOrd="1" destOrd="0" presId="urn:microsoft.com/office/officeart/2005/8/layout/list1"/>
    <dgm:cxn modelId="{4510E862-3898-4E11-8B52-C93BC53E4F7F}" type="presOf" srcId="{5CA4E602-45FE-4476-9477-BD2A73DEAE2F}" destId="{11365CC1-1B94-46C0-BA84-9A37EFD7D426}" srcOrd="0" destOrd="0" presId="urn:microsoft.com/office/officeart/2005/8/layout/list1"/>
    <dgm:cxn modelId="{9286670F-B806-4577-A1ED-5635BD1C5F8F}" type="presOf" srcId="{5CA4E602-45FE-4476-9477-BD2A73DEAE2F}" destId="{F08312F5-C230-4F24-98AE-8F7D60CBE180}" srcOrd="1" destOrd="0" presId="urn:microsoft.com/office/officeart/2005/8/layout/list1"/>
    <dgm:cxn modelId="{E142CED8-4DF8-45F3-B6DD-98B8A17E20A4}" type="presParOf" srcId="{EC741244-CC32-4251-9B21-77943F684002}" destId="{8A5FAF73-BE51-4D07-88F8-7A337D659CAF}" srcOrd="0" destOrd="0" presId="urn:microsoft.com/office/officeart/2005/8/layout/list1"/>
    <dgm:cxn modelId="{F0B83F8C-F5A7-43C2-A387-B699E4E6820B}" type="presParOf" srcId="{8A5FAF73-BE51-4D07-88F8-7A337D659CAF}" destId="{1E447968-9580-44C6-B8E2-0879174ACA25}" srcOrd="0" destOrd="0" presId="urn:microsoft.com/office/officeart/2005/8/layout/list1"/>
    <dgm:cxn modelId="{15673999-C0A2-4E84-810A-971410FC30DC}" type="presParOf" srcId="{8A5FAF73-BE51-4D07-88F8-7A337D659CAF}" destId="{F0BEAA2B-2959-447B-A37A-D32DCCB9B248}" srcOrd="1" destOrd="0" presId="urn:microsoft.com/office/officeart/2005/8/layout/list1"/>
    <dgm:cxn modelId="{F3017C8F-F95A-4421-A63F-56A09F8175BF}" type="presParOf" srcId="{EC741244-CC32-4251-9B21-77943F684002}" destId="{7BB6FCBA-DB29-4435-8476-8D5852DE793F}" srcOrd="1" destOrd="0" presId="urn:microsoft.com/office/officeart/2005/8/layout/list1"/>
    <dgm:cxn modelId="{604A3719-CB9D-4D31-ACD3-D412622BFEED}" type="presParOf" srcId="{EC741244-CC32-4251-9B21-77943F684002}" destId="{F439D263-6CE9-4D6D-8D4E-0F11508ADC84}" srcOrd="2" destOrd="0" presId="urn:microsoft.com/office/officeart/2005/8/layout/list1"/>
    <dgm:cxn modelId="{78B80333-A95C-4AC6-BC00-FFC214B5293D}" type="presParOf" srcId="{EC741244-CC32-4251-9B21-77943F684002}" destId="{BCB544E2-5EEB-4282-9E9F-E4B646FBD0A5}" srcOrd="3" destOrd="0" presId="urn:microsoft.com/office/officeart/2005/8/layout/list1"/>
    <dgm:cxn modelId="{BE9D3618-2E7E-44CB-91E7-6A29B93F4B29}" type="presParOf" srcId="{EC741244-CC32-4251-9B21-77943F684002}" destId="{861498A5-9C07-428C-AD11-EA9F8A17B3B3}" srcOrd="4" destOrd="0" presId="urn:microsoft.com/office/officeart/2005/8/layout/list1"/>
    <dgm:cxn modelId="{39531A86-B431-4207-BD4D-7DF70E91911E}" type="presParOf" srcId="{861498A5-9C07-428C-AD11-EA9F8A17B3B3}" destId="{11365CC1-1B94-46C0-BA84-9A37EFD7D426}" srcOrd="0" destOrd="0" presId="urn:microsoft.com/office/officeart/2005/8/layout/list1"/>
    <dgm:cxn modelId="{0BC793AD-6635-4E5A-A6C5-0123F73EAD1D}" type="presParOf" srcId="{861498A5-9C07-428C-AD11-EA9F8A17B3B3}" destId="{F08312F5-C230-4F24-98AE-8F7D60CBE180}" srcOrd="1" destOrd="0" presId="urn:microsoft.com/office/officeart/2005/8/layout/list1"/>
    <dgm:cxn modelId="{F4CD9035-9C66-43B4-8DB7-9881E9B633AB}" type="presParOf" srcId="{EC741244-CC32-4251-9B21-77943F684002}" destId="{71BE0C56-672C-48DD-B348-0374E427E336}" srcOrd="5" destOrd="0" presId="urn:microsoft.com/office/officeart/2005/8/layout/list1"/>
    <dgm:cxn modelId="{018C890B-5937-4723-AC14-C0AEF14B4724}" type="presParOf" srcId="{EC741244-CC32-4251-9B21-77943F684002}" destId="{4AE53F71-07D4-4F9D-B7A8-40253D37390E}" srcOrd="6" destOrd="0" presId="urn:microsoft.com/office/officeart/2005/8/layout/list1"/>
    <dgm:cxn modelId="{8EC06803-691E-44EC-A2C6-1B7EBE2C44BC}" type="presParOf" srcId="{EC741244-CC32-4251-9B21-77943F684002}" destId="{DFAC3938-875E-4594-B0F5-8DFB0485E8BC}" srcOrd="7" destOrd="0" presId="urn:microsoft.com/office/officeart/2005/8/layout/list1"/>
    <dgm:cxn modelId="{E2EA2729-2615-4BA8-A1D6-33FB74568114}" type="presParOf" srcId="{EC741244-CC32-4251-9B21-77943F684002}" destId="{DA6D5403-4AE7-44BC-9900-DAFB0BD62D86}" srcOrd="8" destOrd="0" presId="urn:microsoft.com/office/officeart/2005/8/layout/list1"/>
    <dgm:cxn modelId="{B8B76908-4E09-4568-A729-5773A5DE5059}" type="presParOf" srcId="{DA6D5403-4AE7-44BC-9900-DAFB0BD62D86}" destId="{279E1057-7E20-4D69-81B5-E72EC3AF129B}" srcOrd="0" destOrd="0" presId="urn:microsoft.com/office/officeart/2005/8/layout/list1"/>
    <dgm:cxn modelId="{11B13429-629D-4B5A-A3C9-65F840EC30D3}" type="presParOf" srcId="{DA6D5403-4AE7-44BC-9900-DAFB0BD62D86}" destId="{74FD5808-F3C9-4F5B-85E0-0EB1032056B0}" srcOrd="1" destOrd="0" presId="urn:microsoft.com/office/officeart/2005/8/layout/list1"/>
    <dgm:cxn modelId="{7CAE1BB1-27EE-4366-B93D-E013B2A56681}" type="presParOf" srcId="{EC741244-CC32-4251-9B21-77943F684002}" destId="{CDCE2F16-FF57-40FD-A0E8-9A9580EC516C}" srcOrd="9" destOrd="0" presId="urn:microsoft.com/office/officeart/2005/8/layout/list1"/>
    <dgm:cxn modelId="{D4B7747C-2DE7-43EA-BE48-A6CE47670859}" type="presParOf" srcId="{EC741244-CC32-4251-9B21-77943F684002}" destId="{B1C40DDE-726A-4292-9514-B0EC54B9FB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ТРУД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/>
      <dgm:spPr/>
      <dgm:t>
        <a:bodyPr/>
        <a:lstStyle/>
        <a:p>
          <a:r>
            <a:rPr lang="ru-RU" dirty="0" smtClean="0"/>
            <a:t>Физический</a:t>
          </a:r>
          <a:endParaRPr lang="ru-RU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/>
      <dgm:spPr/>
      <dgm:t>
        <a:bodyPr/>
        <a:lstStyle/>
        <a:p>
          <a:r>
            <a:rPr lang="ru-RU" b="0" dirty="0" smtClean="0"/>
            <a:t>Умственный</a:t>
          </a:r>
          <a:endParaRPr lang="ru-RU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649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2" custScaleX="134615" custScaleY="705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1" presStyleCnt="2" custScaleX="1278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C0F3D569-260F-4E8D-9A1A-F15EFD87460E}" type="presOf" srcId="{B568679E-6F58-4AE4-A17A-D9B70F3C3369}" destId="{0CEAC7E6-9F67-4B3F-B447-FA9C606EF934}" srcOrd="0" destOrd="0" presId="urn:microsoft.com/office/officeart/2005/8/layout/hierarchy2"/>
    <dgm:cxn modelId="{A4B2A1ED-2EC9-467E-B0B2-352B84BF226B}" type="presOf" srcId="{B0115D15-1066-4C01-A285-415C0E660EF3}" destId="{CF053519-3FAD-42BC-84EC-D4DE833A60D0}" srcOrd="0" destOrd="0" presId="urn:microsoft.com/office/officeart/2005/8/layout/hierarchy2"/>
    <dgm:cxn modelId="{FFAC7267-A0FA-4D32-A28B-CC6F89A23611}" type="presOf" srcId="{4512A9C6-E806-48B8-9029-7A085A88A0EB}" destId="{99EF42C0-39D6-4C1C-8E84-B78468A5FC03}" srcOrd="1" destOrd="0" presId="urn:microsoft.com/office/officeart/2005/8/layout/hierarchy2"/>
    <dgm:cxn modelId="{6A78DE58-6D28-4FA9-9591-E6963A9856E4}" type="presOf" srcId="{FA5AB9AF-A006-4F53-A4FC-BBC0761F5E9A}" destId="{804B8E07-5B39-4141-B844-8118A2344E70}" srcOrd="0" destOrd="0" presId="urn:microsoft.com/office/officeart/2005/8/layout/hierarchy2"/>
    <dgm:cxn modelId="{F8FD0187-99E6-4B82-BE44-6452D3A191C7}" type="presOf" srcId="{71700041-6F33-4816-88AF-46418AA27AAB}" destId="{EBDDA3FA-A377-433B-AB4D-8286C01FACBD}" srcOrd="0" destOrd="0" presId="urn:microsoft.com/office/officeart/2005/8/layout/hierarchy2"/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E23BE3CF-B8D1-4339-B9EF-F4DC4F59FA4F}" type="presOf" srcId="{FA5AB9AF-A006-4F53-A4FC-BBC0761F5E9A}" destId="{2F0433E1-8059-47FB-97F5-2103D63D8376}" srcOrd="1" destOrd="0" presId="urn:microsoft.com/office/officeart/2005/8/layout/hierarchy2"/>
    <dgm:cxn modelId="{86E95B71-23A8-4367-86BF-AEEC6514EE16}" type="presOf" srcId="{4512A9C6-E806-48B8-9029-7A085A88A0EB}" destId="{05246438-B34C-4F78-9614-E8A47E0C8BE1}" srcOrd="0" destOrd="0" presId="urn:microsoft.com/office/officeart/2005/8/layout/hierarchy2"/>
    <dgm:cxn modelId="{FDFAA9F1-F7F7-4ECD-AB59-A61FF78E7058}" type="presOf" srcId="{3915CD45-2773-4593-A778-FE04D517B598}" destId="{68587359-C0D4-4490-A5F8-E3B4EE3FBB38}" srcOrd="0" destOrd="0" presId="urn:microsoft.com/office/officeart/2005/8/layout/hierarchy2"/>
    <dgm:cxn modelId="{DBDE07F4-8A1A-4882-9F6A-C4784439CCAD}" srcId="{B0115D15-1066-4C01-A285-415C0E660EF3}" destId="{B568679E-6F58-4AE4-A17A-D9B70F3C3369}" srcOrd="1" destOrd="0" parTransId="{4512A9C6-E806-48B8-9029-7A085A88A0EB}" sibTransId="{E507C57C-2C72-4F63-AD25-E7E7C94027E3}"/>
    <dgm:cxn modelId="{09939F5C-3E33-4ABC-AEBD-F9E782CF17AC}" type="presParOf" srcId="{EBDDA3FA-A377-433B-AB4D-8286C01FACBD}" destId="{801E8C19-7ACD-4063-892E-668893095BAE}" srcOrd="0" destOrd="0" presId="urn:microsoft.com/office/officeart/2005/8/layout/hierarchy2"/>
    <dgm:cxn modelId="{FF8B6ADD-2774-4E79-9949-769FFD66DDBC}" type="presParOf" srcId="{801E8C19-7ACD-4063-892E-668893095BAE}" destId="{CF053519-3FAD-42BC-84EC-D4DE833A60D0}" srcOrd="0" destOrd="0" presId="urn:microsoft.com/office/officeart/2005/8/layout/hierarchy2"/>
    <dgm:cxn modelId="{2A34325F-8517-49B4-9455-5B53E4E07F16}" type="presParOf" srcId="{801E8C19-7ACD-4063-892E-668893095BAE}" destId="{780AEE7A-09C9-4861-8631-603E715DC7A9}" srcOrd="1" destOrd="0" presId="urn:microsoft.com/office/officeart/2005/8/layout/hierarchy2"/>
    <dgm:cxn modelId="{B1592C86-FAE2-409C-9559-E2D8037D1DC8}" type="presParOf" srcId="{780AEE7A-09C9-4861-8631-603E715DC7A9}" destId="{804B8E07-5B39-4141-B844-8118A2344E70}" srcOrd="0" destOrd="0" presId="urn:microsoft.com/office/officeart/2005/8/layout/hierarchy2"/>
    <dgm:cxn modelId="{DE45DEC6-11CF-48DE-8518-424B51A0AA00}" type="presParOf" srcId="{804B8E07-5B39-4141-B844-8118A2344E70}" destId="{2F0433E1-8059-47FB-97F5-2103D63D8376}" srcOrd="0" destOrd="0" presId="urn:microsoft.com/office/officeart/2005/8/layout/hierarchy2"/>
    <dgm:cxn modelId="{FCAB62B5-0701-4EF9-A798-465E6E50E987}" type="presParOf" srcId="{780AEE7A-09C9-4861-8631-603E715DC7A9}" destId="{7C6EAA74-E520-4EAC-8EAC-EE069925CB29}" srcOrd="1" destOrd="0" presId="urn:microsoft.com/office/officeart/2005/8/layout/hierarchy2"/>
    <dgm:cxn modelId="{FAF2D6A9-942E-4295-86EB-BEF45DD931F2}" type="presParOf" srcId="{7C6EAA74-E520-4EAC-8EAC-EE069925CB29}" destId="{68587359-C0D4-4490-A5F8-E3B4EE3FBB38}" srcOrd="0" destOrd="0" presId="urn:microsoft.com/office/officeart/2005/8/layout/hierarchy2"/>
    <dgm:cxn modelId="{DF3B4506-5F71-452C-8015-092563AE0D01}" type="presParOf" srcId="{7C6EAA74-E520-4EAC-8EAC-EE069925CB29}" destId="{CA08A703-B353-4AC5-A776-E18A896F6EB5}" srcOrd="1" destOrd="0" presId="urn:microsoft.com/office/officeart/2005/8/layout/hierarchy2"/>
    <dgm:cxn modelId="{1D93499F-FD4A-4B0B-800B-14A500C6BBE9}" type="presParOf" srcId="{780AEE7A-09C9-4861-8631-603E715DC7A9}" destId="{05246438-B34C-4F78-9614-E8A47E0C8BE1}" srcOrd="2" destOrd="0" presId="urn:microsoft.com/office/officeart/2005/8/layout/hierarchy2"/>
    <dgm:cxn modelId="{F22A07D2-EA39-44EC-BD09-0F08F7ADEB55}" type="presParOf" srcId="{05246438-B34C-4F78-9614-E8A47E0C8BE1}" destId="{99EF42C0-39D6-4C1C-8E84-B78468A5FC03}" srcOrd="0" destOrd="0" presId="urn:microsoft.com/office/officeart/2005/8/layout/hierarchy2"/>
    <dgm:cxn modelId="{E3849FFF-3E5B-4B12-A044-91BA6D7A0D0E}" type="presParOf" srcId="{780AEE7A-09C9-4861-8631-603E715DC7A9}" destId="{63AC1149-7393-4600-B3C3-D41EF63F4085}" srcOrd="3" destOrd="0" presId="urn:microsoft.com/office/officeart/2005/8/layout/hierarchy2"/>
    <dgm:cxn modelId="{3E4AC818-DFDB-45E4-9D25-F8719D57FBC7}" type="presParOf" srcId="{63AC1149-7393-4600-B3C3-D41EF63F4085}" destId="{0CEAC7E6-9F67-4B3F-B447-FA9C606EF934}" srcOrd="0" destOrd="0" presId="urn:microsoft.com/office/officeart/2005/8/layout/hierarchy2"/>
    <dgm:cxn modelId="{6B2A31B4-3803-4844-A9FD-BCE9E9314D63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BF04C3-39EE-40C6-8CDC-7CEDF68B3A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677F2C-8E09-4F33-B566-463ECD6E207C}">
      <dgm:prSet phldrT="[Текст]"/>
      <dgm:spPr/>
      <dgm:t>
        <a:bodyPr/>
        <a:lstStyle/>
        <a:p>
          <a:r>
            <a:rPr lang="ru-RU" dirty="0" smtClean="0"/>
            <a:t>Условия труда</a:t>
          </a:r>
          <a:endParaRPr lang="ru-RU" dirty="0"/>
        </a:p>
      </dgm:t>
    </dgm:pt>
    <dgm:pt modelId="{96F11647-8B90-43A6-BDE4-7B133E61F5F8}" type="parTrans" cxnId="{30170616-BFBB-4429-86B1-859B75240B56}">
      <dgm:prSet/>
      <dgm:spPr/>
      <dgm:t>
        <a:bodyPr/>
        <a:lstStyle/>
        <a:p>
          <a:endParaRPr lang="ru-RU"/>
        </a:p>
      </dgm:t>
    </dgm:pt>
    <dgm:pt modelId="{54E0C2A0-FD08-4274-A30D-A34FBCA1CAEE}" type="sibTrans" cxnId="{30170616-BFBB-4429-86B1-859B75240B56}">
      <dgm:prSet/>
      <dgm:spPr/>
      <dgm:t>
        <a:bodyPr/>
        <a:lstStyle/>
        <a:p>
          <a:endParaRPr lang="ru-RU"/>
        </a:p>
      </dgm:t>
    </dgm:pt>
    <dgm:pt modelId="{5B8D91D3-F2FD-42D4-AF55-CAD910635BB7}">
      <dgm:prSet phldrT="[Текст]"/>
      <dgm:spPr/>
      <dgm:t>
        <a:bodyPr/>
        <a:lstStyle/>
        <a:p>
          <a:r>
            <a:rPr lang="ru-RU" dirty="0" smtClean="0"/>
            <a:t>совокупность факторов производственной среды, в которой осуществляется деятельность человека, и его трудового процесса.</a:t>
          </a:r>
          <a:endParaRPr lang="ru-RU" dirty="0"/>
        </a:p>
      </dgm:t>
    </dgm:pt>
    <dgm:pt modelId="{FE6C4AF9-AC3D-4712-AF10-3033C213F0BA}" type="parTrans" cxnId="{CAF1965C-AAF0-4802-9A43-E83FCE02485D}">
      <dgm:prSet/>
      <dgm:spPr/>
      <dgm:t>
        <a:bodyPr/>
        <a:lstStyle/>
        <a:p>
          <a:endParaRPr lang="ru-RU"/>
        </a:p>
      </dgm:t>
    </dgm:pt>
    <dgm:pt modelId="{0106EB32-5210-4809-AE7F-D98059D5D61B}" type="sibTrans" cxnId="{CAF1965C-AAF0-4802-9A43-E83FCE02485D}">
      <dgm:prSet/>
      <dgm:spPr/>
      <dgm:t>
        <a:bodyPr/>
        <a:lstStyle/>
        <a:p>
          <a:endParaRPr lang="ru-RU"/>
        </a:p>
      </dgm:t>
    </dgm:pt>
    <dgm:pt modelId="{B42EA7E8-DB04-4F59-ADFA-6B320A1CBBAC}" type="pres">
      <dgm:prSet presAssocID="{28BF04C3-39EE-40C6-8CDC-7CEDF68B3A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E9D552-1ACA-4773-B7F7-DEC13B9DBCDD}" type="pres">
      <dgm:prSet presAssocID="{0B677F2C-8E09-4F33-B566-463ECD6E20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EF106-435E-4CA7-9569-73F5DAE89246}" type="pres">
      <dgm:prSet presAssocID="{0B677F2C-8E09-4F33-B566-463ECD6E207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170616-BFBB-4429-86B1-859B75240B56}" srcId="{28BF04C3-39EE-40C6-8CDC-7CEDF68B3ADF}" destId="{0B677F2C-8E09-4F33-B566-463ECD6E207C}" srcOrd="0" destOrd="0" parTransId="{96F11647-8B90-43A6-BDE4-7B133E61F5F8}" sibTransId="{54E0C2A0-FD08-4274-A30D-A34FBCA1CAEE}"/>
    <dgm:cxn modelId="{35648E0E-EC47-4824-8F22-00992F9CF0AD}" type="presOf" srcId="{5B8D91D3-F2FD-42D4-AF55-CAD910635BB7}" destId="{B33EF106-435E-4CA7-9569-73F5DAE89246}" srcOrd="0" destOrd="0" presId="urn:microsoft.com/office/officeart/2005/8/layout/vList2"/>
    <dgm:cxn modelId="{CAF1965C-AAF0-4802-9A43-E83FCE02485D}" srcId="{0B677F2C-8E09-4F33-B566-463ECD6E207C}" destId="{5B8D91D3-F2FD-42D4-AF55-CAD910635BB7}" srcOrd="0" destOrd="0" parTransId="{FE6C4AF9-AC3D-4712-AF10-3033C213F0BA}" sibTransId="{0106EB32-5210-4809-AE7F-D98059D5D61B}"/>
    <dgm:cxn modelId="{4AC50354-5088-4307-8A16-4727CD4DD840}" type="presOf" srcId="{0B677F2C-8E09-4F33-B566-463ECD6E207C}" destId="{26E9D552-1ACA-4773-B7F7-DEC13B9DBCDD}" srcOrd="0" destOrd="0" presId="urn:microsoft.com/office/officeart/2005/8/layout/vList2"/>
    <dgm:cxn modelId="{54D57172-F3D0-48F7-92C3-79D6A407F4ED}" type="presOf" srcId="{28BF04C3-39EE-40C6-8CDC-7CEDF68B3ADF}" destId="{B42EA7E8-DB04-4F59-ADFA-6B320A1CBBAC}" srcOrd="0" destOrd="0" presId="urn:microsoft.com/office/officeart/2005/8/layout/vList2"/>
    <dgm:cxn modelId="{509CCE34-2113-4A11-9C3C-C6CA1C6A3EB4}" type="presParOf" srcId="{B42EA7E8-DB04-4F59-ADFA-6B320A1CBBAC}" destId="{26E9D552-1ACA-4773-B7F7-DEC13B9DBCDD}" srcOrd="0" destOrd="0" presId="urn:microsoft.com/office/officeart/2005/8/layout/vList2"/>
    <dgm:cxn modelId="{00445C14-111D-4F07-838A-852CDD6D3468}" type="presParOf" srcId="{B42EA7E8-DB04-4F59-ADFA-6B320A1CBBAC}" destId="{B33EF106-435E-4CA7-9569-73F5DAE8924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Производственные</a:t>
          </a:r>
        </a:p>
        <a:p>
          <a:r>
            <a:rPr lang="ru-RU" dirty="0" smtClean="0"/>
            <a:t>факторы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/>
      <dgm:spPr/>
      <dgm:t>
        <a:bodyPr/>
        <a:lstStyle/>
        <a:p>
          <a:r>
            <a:rPr lang="ru-RU" dirty="0" smtClean="0"/>
            <a:t>Вредные</a:t>
          </a:r>
          <a:endParaRPr lang="ru-RU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/>
      <dgm:spPr/>
      <dgm:t>
        <a:bodyPr/>
        <a:lstStyle/>
        <a:p>
          <a:r>
            <a:rPr lang="ru-RU" b="0" dirty="0" smtClean="0"/>
            <a:t>Опасные</a:t>
          </a:r>
          <a:endParaRPr lang="ru-RU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15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2" custScaleX="147582" custScaleY="1163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1" presStyleCnt="2" custScaleX="146526" custScaleY="1260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459955DA-0442-4788-AC89-5C09C3211926}" type="presOf" srcId="{4512A9C6-E806-48B8-9029-7A085A88A0EB}" destId="{05246438-B34C-4F78-9614-E8A47E0C8BE1}" srcOrd="0" destOrd="0" presId="urn:microsoft.com/office/officeart/2005/8/layout/hierarchy2"/>
    <dgm:cxn modelId="{D159DDD9-D6CC-4A3B-9597-976C9FB65A19}" type="presOf" srcId="{FA5AB9AF-A006-4F53-A4FC-BBC0761F5E9A}" destId="{2F0433E1-8059-47FB-97F5-2103D63D8376}" srcOrd="1" destOrd="0" presId="urn:microsoft.com/office/officeart/2005/8/layout/hierarchy2"/>
    <dgm:cxn modelId="{7132A7AC-B68D-46B9-A649-C817ABC8EE07}" type="presOf" srcId="{FA5AB9AF-A006-4F53-A4FC-BBC0761F5E9A}" destId="{804B8E07-5B39-4141-B844-8118A2344E70}" srcOrd="0" destOrd="0" presId="urn:microsoft.com/office/officeart/2005/8/layout/hierarchy2"/>
    <dgm:cxn modelId="{DBDE07F4-8A1A-4882-9F6A-C4784439CCAD}" srcId="{B0115D15-1066-4C01-A285-415C0E660EF3}" destId="{B568679E-6F58-4AE4-A17A-D9B70F3C3369}" srcOrd="1" destOrd="0" parTransId="{4512A9C6-E806-48B8-9029-7A085A88A0EB}" sibTransId="{E507C57C-2C72-4F63-AD25-E7E7C94027E3}"/>
    <dgm:cxn modelId="{A6219114-C401-4CBE-89EB-09BA8459AB6B}" type="presOf" srcId="{B568679E-6F58-4AE4-A17A-D9B70F3C3369}" destId="{0CEAC7E6-9F67-4B3F-B447-FA9C606EF934}" srcOrd="0" destOrd="0" presId="urn:microsoft.com/office/officeart/2005/8/layout/hierarchy2"/>
    <dgm:cxn modelId="{1E2911BD-165A-4D62-965B-56DB43A43A3C}" type="presOf" srcId="{B0115D15-1066-4C01-A285-415C0E660EF3}" destId="{CF053519-3FAD-42BC-84EC-D4DE833A60D0}" srcOrd="0" destOrd="0" presId="urn:microsoft.com/office/officeart/2005/8/layout/hierarchy2"/>
    <dgm:cxn modelId="{A2C796D2-8D03-445B-A5D8-1CB1FBEC5065}" type="presOf" srcId="{71700041-6F33-4816-88AF-46418AA27AAB}" destId="{EBDDA3FA-A377-433B-AB4D-8286C01FACBD}" srcOrd="0" destOrd="0" presId="urn:microsoft.com/office/officeart/2005/8/layout/hierarchy2"/>
    <dgm:cxn modelId="{CB67B98B-C51F-4C42-A659-D84B1B54C8AE}" type="presOf" srcId="{4512A9C6-E806-48B8-9029-7A085A88A0EB}" destId="{99EF42C0-39D6-4C1C-8E84-B78468A5FC03}" srcOrd="1" destOrd="0" presId="urn:microsoft.com/office/officeart/2005/8/layout/hierarchy2"/>
    <dgm:cxn modelId="{5A337CFF-E711-474A-84AF-9CCEF02965CB}" type="presOf" srcId="{3915CD45-2773-4593-A778-FE04D517B598}" destId="{68587359-C0D4-4490-A5F8-E3B4EE3FBB38}" srcOrd="0" destOrd="0" presId="urn:microsoft.com/office/officeart/2005/8/layout/hierarchy2"/>
    <dgm:cxn modelId="{188FF176-7563-49D6-B1D8-6BC5BA06F563}" type="presParOf" srcId="{EBDDA3FA-A377-433B-AB4D-8286C01FACBD}" destId="{801E8C19-7ACD-4063-892E-668893095BAE}" srcOrd="0" destOrd="0" presId="urn:microsoft.com/office/officeart/2005/8/layout/hierarchy2"/>
    <dgm:cxn modelId="{416850D2-AA02-4B30-93CC-664DCFDE4E1D}" type="presParOf" srcId="{801E8C19-7ACD-4063-892E-668893095BAE}" destId="{CF053519-3FAD-42BC-84EC-D4DE833A60D0}" srcOrd="0" destOrd="0" presId="urn:microsoft.com/office/officeart/2005/8/layout/hierarchy2"/>
    <dgm:cxn modelId="{76AAE3FD-B017-4565-BBF1-DAF42E1020A6}" type="presParOf" srcId="{801E8C19-7ACD-4063-892E-668893095BAE}" destId="{780AEE7A-09C9-4861-8631-603E715DC7A9}" srcOrd="1" destOrd="0" presId="urn:microsoft.com/office/officeart/2005/8/layout/hierarchy2"/>
    <dgm:cxn modelId="{8359A44F-2D34-4668-AB32-C364BD45130A}" type="presParOf" srcId="{780AEE7A-09C9-4861-8631-603E715DC7A9}" destId="{804B8E07-5B39-4141-B844-8118A2344E70}" srcOrd="0" destOrd="0" presId="urn:microsoft.com/office/officeart/2005/8/layout/hierarchy2"/>
    <dgm:cxn modelId="{E749B86F-41FF-4D0A-B6A1-CC3597EE0181}" type="presParOf" srcId="{804B8E07-5B39-4141-B844-8118A2344E70}" destId="{2F0433E1-8059-47FB-97F5-2103D63D8376}" srcOrd="0" destOrd="0" presId="urn:microsoft.com/office/officeart/2005/8/layout/hierarchy2"/>
    <dgm:cxn modelId="{D5696179-A276-4530-BCCF-EDCD3B21513C}" type="presParOf" srcId="{780AEE7A-09C9-4861-8631-603E715DC7A9}" destId="{7C6EAA74-E520-4EAC-8EAC-EE069925CB29}" srcOrd="1" destOrd="0" presId="urn:microsoft.com/office/officeart/2005/8/layout/hierarchy2"/>
    <dgm:cxn modelId="{8EDB5AA1-C1A0-4CAB-89DE-2639F3275CB9}" type="presParOf" srcId="{7C6EAA74-E520-4EAC-8EAC-EE069925CB29}" destId="{68587359-C0D4-4490-A5F8-E3B4EE3FBB38}" srcOrd="0" destOrd="0" presId="urn:microsoft.com/office/officeart/2005/8/layout/hierarchy2"/>
    <dgm:cxn modelId="{DC84B2BB-B649-4C36-806F-27658105B135}" type="presParOf" srcId="{7C6EAA74-E520-4EAC-8EAC-EE069925CB29}" destId="{CA08A703-B353-4AC5-A776-E18A896F6EB5}" srcOrd="1" destOrd="0" presId="urn:microsoft.com/office/officeart/2005/8/layout/hierarchy2"/>
    <dgm:cxn modelId="{198471B3-D2FF-433E-994C-78DED2152FD6}" type="presParOf" srcId="{780AEE7A-09C9-4861-8631-603E715DC7A9}" destId="{05246438-B34C-4F78-9614-E8A47E0C8BE1}" srcOrd="2" destOrd="0" presId="urn:microsoft.com/office/officeart/2005/8/layout/hierarchy2"/>
    <dgm:cxn modelId="{33515795-0925-49BC-B135-8ED72FD8AEC3}" type="presParOf" srcId="{05246438-B34C-4F78-9614-E8A47E0C8BE1}" destId="{99EF42C0-39D6-4C1C-8E84-B78468A5FC03}" srcOrd="0" destOrd="0" presId="urn:microsoft.com/office/officeart/2005/8/layout/hierarchy2"/>
    <dgm:cxn modelId="{444F1202-76B4-4366-9705-BA13038D44E3}" type="presParOf" srcId="{780AEE7A-09C9-4861-8631-603E715DC7A9}" destId="{63AC1149-7393-4600-B3C3-D41EF63F4085}" srcOrd="3" destOrd="0" presId="urn:microsoft.com/office/officeart/2005/8/layout/hierarchy2"/>
    <dgm:cxn modelId="{C30B2BDB-9CD8-4354-89ED-3C283121403C}" type="presParOf" srcId="{63AC1149-7393-4600-B3C3-D41EF63F4085}" destId="{0CEAC7E6-9F67-4B3F-B447-FA9C606EF934}" srcOrd="0" destOrd="0" presId="urn:microsoft.com/office/officeart/2005/8/layout/hierarchy2"/>
    <dgm:cxn modelId="{0D67A8B3-F765-46DA-8AE1-D28EC0861E01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4B0110-19A7-4605-AF8F-1871B28678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EDA282-E3B8-4D7C-A923-8B6D405703FC}">
      <dgm:prSet phldrT="[Текст]"/>
      <dgm:spPr/>
      <dgm:t>
        <a:bodyPr/>
        <a:lstStyle/>
        <a:p>
          <a:r>
            <a:rPr lang="ru-RU" dirty="0" smtClean="0"/>
            <a:t>Вредный производственный фактор</a:t>
          </a:r>
          <a:endParaRPr lang="ru-RU" dirty="0"/>
        </a:p>
      </dgm:t>
    </dgm:pt>
    <dgm:pt modelId="{0B4E17B0-94D5-419E-91D9-F5A309BA1F84}" type="parTrans" cxnId="{88770CF5-3FC2-48EC-A042-92623868441E}">
      <dgm:prSet/>
      <dgm:spPr/>
      <dgm:t>
        <a:bodyPr/>
        <a:lstStyle/>
        <a:p>
          <a:endParaRPr lang="ru-RU"/>
        </a:p>
      </dgm:t>
    </dgm:pt>
    <dgm:pt modelId="{8BE9C28F-59D3-4101-8D7B-4E89BC55B546}" type="sibTrans" cxnId="{88770CF5-3FC2-48EC-A042-92623868441E}">
      <dgm:prSet/>
      <dgm:spPr/>
      <dgm:t>
        <a:bodyPr/>
        <a:lstStyle/>
        <a:p>
          <a:endParaRPr lang="ru-RU"/>
        </a:p>
      </dgm:t>
    </dgm:pt>
    <dgm:pt modelId="{9922708A-1800-4150-B2CB-B6A67E516FBF}">
      <dgm:prSet phldrT="[Текст]"/>
      <dgm:spPr/>
      <dgm:t>
        <a:bodyPr/>
        <a:lstStyle/>
        <a:p>
          <a:r>
            <a:rPr lang="ru-RU" dirty="0" smtClean="0"/>
            <a:t>фактор среды и трудового процесса, воздействие которого на работающего при определенных условиях  (интенсивность, длительность и др.) может вызывать профессиональное заболевание, временное или стойкое снижение работоспособности, повысить частоту соматических и инфекционных заболеваний, привести к нарушению здоровья потомства.</a:t>
          </a:r>
          <a:endParaRPr lang="ru-RU" dirty="0"/>
        </a:p>
      </dgm:t>
    </dgm:pt>
    <dgm:pt modelId="{CDD76B39-4004-415C-A0AE-EFE92C35E4AE}" type="parTrans" cxnId="{F9D56075-11B1-4365-A967-E68C8A46952E}">
      <dgm:prSet/>
      <dgm:spPr/>
      <dgm:t>
        <a:bodyPr/>
        <a:lstStyle/>
        <a:p>
          <a:endParaRPr lang="ru-RU"/>
        </a:p>
      </dgm:t>
    </dgm:pt>
    <dgm:pt modelId="{37FCDB69-7F8C-43CF-9CBE-38934A55273A}" type="sibTrans" cxnId="{F9D56075-11B1-4365-A967-E68C8A46952E}">
      <dgm:prSet/>
      <dgm:spPr/>
      <dgm:t>
        <a:bodyPr/>
        <a:lstStyle/>
        <a:p>
          <a:endParaRPr lang="ru-RU"/>
        </a:p>
      </dgm:t>
    </dgm:pt>
    <dgm:pt modelId="{82185D3C-F4D0-4B18-A546-D6FE48898C8E}" type="pres">
      <dgm:prSet presAssocID="{A84B0110-19A7-4605-AF8F-1871B28678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2005-B3DD-4892-966E-5764798820AB}" type="pres">
      <dgm:prSet presAssocID="{F9EDA282-E3B8-4D7C-A923-8B6D405703F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E985D-E5F6-47BF-8BCA-705190F27185}" type="pres">
      <dgm:prSet presAssocID="{F9EDA282-E3B8-4D7C-A923-8B6D405703F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DBC3D0-E0AE-4E7B-9A7E-81A16D59FC79}" type="presOf" srcId="{9922708A-1800-4150-B2CB-B6A67E516FBF}" destId="{43AE985D-E5F6-47BF-8BCA-705190F27185}" srcOrd="0" destOrd="0" presId="urn:microsoft.com/office/officeart/2005/8/layout/vList2"/>
    <dgm:cxn modelId="{F9D56075-11B1-4365-A967-E68C8A46952E}" srcId="{F9EDA282-E3B8-4D7C-A923-8B6D405703FC}" destId="{9922708A-1800-4150-B2CB-B6A67E516FBF}" srcOrd="0" destOrd="0" parTransId="{CDD76B39-4004-415C-A0AE-EFE92C35E4AE}" sibTransId="{37FCDB69-7F8C-43CF-9CBE-38934A55273A}"/>
    <dgm:cxn modelId="{88770CF5-3FC2-48EC-A042-92623868441E}" srcId="{A84B0110-19A7-4605-AF8F-1871B286781F}" destId="{F9EDA282-E3B8-4D7C-A923-8B6D405703FC}" srcOrd="0" destOrd="0" parTransId="{0B4E17B0-94D5-419E-91D9-F5A309BA1F84}" sibTransId="{8BE9C28F-59D3-4101-8D7B-4E89BC55B546}"/>
    <dgm:cxn modelId="{90DF5366-E652-4674-8C3C-4350CFC3798A}" type="presOf" srcId="{F9EDA282-E3B8-4D7C-A923-8B6D405703FC}" destId="{55902005-B3DD-4892-966E-5764798820AB}" srcOrd="0" destOrd="0" presId="urn:microsoft.com/office/officeart/2005/8/layout/vList2"/>
    <dgm:cxn modelId="{D1746729-DAAF-451C-B588-64D9EC949610}" type="presOf" srcId="{A84B0110-19A7-4605-AF8F-1871B286781F}" destId="{82185D3C-F4D0-4B18-A546-D6FE48898C8E}" srcOrd="0" destOrd="0" presId="urn:microsoft.com/office/officeart/2005/8/layout/vList2"/>
    <dgm:cxn modelId="{6E525F5F-6C7E-492C-A619-8AAE7E1B0029}" type="presParOf" srcId="{82185D3C-F4D0-4B18-A546-D6FE48898C8E}" destId="{55902005-B3DD-4892-966E-5764798820AB}" srcOrd="0" destOrd="0" presId="urn:microsoft.com/office/officeart/2005/8/layout/vList2"/>
    <dgm:cxn modelId="{3DC338E2-8071-49F8-AF2D-4B779BA41545}" type="presParOf" srcId="{82185D3C-F4D0-4B18-A546-D6FE48898C8E}" destId="{43AE985D-E5F6-47BF-8BCA-705190F2718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4B0110-19A7-4605-AF8F-1871B28678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EDA282-E3B8-4D7C-A923-8B6D405703FC}">
      <dgm:prSet phldrT="[Текст]"/>
      <dgm:spPr/>
      <dgm:t>
        <a:bodyPr/>
        <a:lstStyle/>
        <a:p>
          <a:r>
            <a:rPr lang="ru-RU" dirty="0" smtClean="0"/>
            <a:t>Опасный производственный фактор</a:t>
          </a:r>
          <a:endParaRPr lang="ru-RU" dirty="0"/>
        </a:p>
      </dgm:t>
    </dgm:pt>
    <dgm:pt modelId="{0B4E17B0-94D5-419E-91D9-F5A309BA1F84}" type="parTrans" cxnId="{88770CF5-3FC2-48EC-A042-92623868441E}">
      <dgm:prSet/>
      <dgm:spPr/>
      <dgm:t>
        <a:bodyPr/>
        <a:lstStyle/>
        <a:p>
          <a:endParaRPr lang="ru-RU"/>
        </a:p>
      </dgm:t>
    </dgm:pt>
    <dgm:pt modelId="{8BE9C28F-59D3-4101-8D7B-4E89BC55B546}" type="sibTrans" cxnId="{88770CF5-3FC2-48EC-A042-92623868441E}">
      <dgm:prSet/>
      <dgm:spPr/>
      <dgm:t>
        <a:bodyPr/>
        <a:lstStyle/>
        <a:p>
          <a:endParaRPr lang="ru-RU"/>
        </a:p>
      </dgm:t>
    </dgm:pt>
    <dgm:pt modelId="{9922708A-1800-4150-B2CB-B6A67E516FBF}">
      <dgm:prSet phldrT="[Текст]"/>
      <dgm:spPr/>
      <dgm:t>
        <a:bodyPr/>
        <a:lstStyle/>
        <a:p>
          <a:r>
            <a:rPr lang="ru-RU" dirty="0" smtClean="0"/>
            <a:t>фактор среды и трудового процесса, который может быть причиной острого заболевания или внезапного резкого ухудшения здоровья, смерти.</a:t>
          </a:r>
          <a:endParaRPr lang="ru-RU" dirty="0"/>
        </a:p>
      </dgm:t>
    </dgm:pt>
    <dgm:pt modelId="{CDD76B39-4004-415C-A0AE-EFE92C35E4AE}" type="parTrans" cxnId="{F9D56075-11B1-4365-A967-E68C8A46952E}">
      <dgm:prSet/>
      <dgm:spPr/>
      <dgm:t>
        <a:bodyPr/>
        <a:lstStyle/>
        <a:p>
          <a:endParaRPr lang="ru-RU"/>
        </a:p>
      </dgm:t>
    </dgm:pt>
    <dgm:pt modelId="{37FCDB69-7F8C-43CF-9CBE-38934A55273A}" type="sibTrans" cxnId="{F9D56075-11B1-4365-A967-E68C8A46952E}">
      <dgm:prSet/>
      <dgm:spPr/>
      <dgm:t>
        <a:bodyPr/>
        <a:lstStyle/>
        <a:p>
          <a:endParaRPr lang="ru-RU"/>
        </a:p>
      </dgm:t>
    </dgm:pt>
    <dgm:pt modelId="{82185D3C-F4D0-4B18-A546-D6FE48898C8E}" type="pres">
      <dgm:prSet presAssocID="{A84B0110-19A7-4605-AF8F-1871B28678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2005-B3DD-4892-966E-5764798820AB}" type="pres">
      <dgm:prSet presAssocID="{F9EDA282-E3B8-4D7C-A923-8B6D405703F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E985D-E5F6-47BF-8BCA-705190F27185}" type="pres">
      <dgm:prSet presAssocID="{F9EDA282-E3B8-4D7C-A923-8B6D405703F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D56075-11B1-4365-A967-E68C8A46952E}" srcId="{F9EDA282-E3B8-4D7C-A923-8B6D405703FC}" destId="{9922708A-1800-4150-B2CB-B6A67E516FBF}" srcOrd="0" destOrd="0" parTransId="{CDD76B39-4004-415C-A0AE-EFE92C35E4AE}" sibTransId="{37FCDB69-7F8C-43CF-9CBE-38934A55273A}"/>
    <dgm:cxn modelId="{88770CF5-3FC2-48EC-A042-92623868441E}" srcId="{A84B0110-19A7-4605-AF8F-1871B286781F}" destId="{F9EDA282-E3B8-4D7C-A923-8B6D405703FC}" srcOrd="0" destOrd="0" parTransId="{0B4E17B0-94D5-419E-91D9-F5A309BA1F84}" sibTransId="{8BE9C28F-59D3-4101-8D7B-4E89BC55B546}"/>
    <dgm:cxn modelId="{38F3760A-A3AD-44A6-9A7C-449663582E35}" type="presOf" srcId="{A84B0110-19A7-4605-AF8F-1871B286781F}" destId="{82185D3C-F4D0-4B18-A546-D6FE48898C8E}" srcOrd="0" destOrd="0" presId="urn:microsoft.com/office/officeart/2005/8/layout/vList2"/>
    <dgm:cxn modelId="{F256705D-09B5-429B-A268-DCF4E264A3EB}" type="presOf" srcId="{F9EDA282-E3B8-4D7C-A923-8B6D405703FC}" destId="{55902005-B3DD-4892-966E-5764798820AB}" srcOrd="0" destOrd="0" presId="urn:microsoft.com/office/officeart/2005/8/layout/vList2"/>
    <dgm:cxn modelId="{57BD3070-FB55-46AB-BED1-2A51B9A42644}" type="presOf" srcId="{9922708A-1800-4150-B2CB-B6A67E516FBF}" destId="{43AE985D-E5F6-47BF-8BCA-705190F27185}" srcOrd="0" destOrd="0" presId="urn:microsoft.com/office/officeart/2005/8/layout/vList2"/>
    <dgm:cxn modelId="{9C20E5D9-7DF4-48B9-8DD7-48B6E15CC650}" type="presParOf" srcId="{82185D3C-F4D0-4B18-A546-D6FE48898C8E}" destId="{55902005-B3DD-4892-966E-5764798820AB}" srcOrd="0" destOrd="0" presId="urn:microsoft.com/office/officeart/2005/8/layout/vList2"/>
    <dgm:cxn modelId="{5D790B81-39F0-439A-93DC-5FF8CED54A14}" type="presParOf" srcId="{82185D3C-F4D0-4B18-A546-D6FE48898C8E}" destId="{43AE985D-E5F6-47BF-8BCA-705190F2718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Вредные производственные</a:t>
          </a:r>
        </a:p>
        <a:p>
          <a:r>
            <a:rPr lang="ru-RU" dirty="0" smtClean="0"/>
            <a:t>факторы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 custT="1"/>
      <dgm:spPr/>
      <dgm:t>
        <a:bodyPr/>
        <a:lstStyle/>
        <a:p>
          <a:r>
            <a:rPr lang="ru-RU" sz="3200" dirty="0" smtClean="0"/>
            <a:t>Физические</a:t>
          </a:r>
          <a:endParaRPr lang="ru-RU" sz="3200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 custT="1"/>
      <dgm:spPr/>
      <dgm:t>
        <a:bodyPr/>
        <a:lstStyle/>
        <a:p>
          <a:r>
            <a:rPr lang="ru-RU" sz="3200" b="0" dirty="0" smtClean="0"/>
            <a:t>Трудового процесса</a:t>
          </a:r>
          <a:endParaRPr lang="ru-RU" sz="3200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6FEF704F-5CF0-4C6F-9C24-6447340F3382}">
      <dgm:prSet custT="1"/>
      <dgm:spPr/>
      <dgm:t>
        <a:bodyPr/>
        <a:lstStyle/>
        <a:p>
          <a:r>
            <a:rPr lang="ru-RU" sz="3200" dirty="0" smtClean="0"/>
            <a:t>Химические</a:t>
          </a:r>
          <a:endParaRPr lang="ru-RU" sz="3200" dirty="0"/>
        </a:p>
      </dgm:t>
    </dgm:pt>
    <dgm:pt modelId="{5A9BBBEF-0B62-459F-9C98-ECF1BC0B102F}" type="parTrans" cxnId="{0823B857-2CFC-444D-ADEB-3A0814900806}">
      <dgm:prSet/>
      <dgm:spPr/>
      <dgm:t>
        <a:bodyPr/>
        <a:lstStyle/>
        <a:p>
          <a:endParaRPr lang="ru-RU"/>
        </a:p>
      </dgm:t>
    </dgm:pt>
    <dgm:pt modelId="{F26FD342-9627-48A4-A596-6DBB0E4423D8}" type="sibTrans" cxnId="{0823B857-2CFC-444D-ADEB-3A0814900806}">
      <dgm:prSet/>
      <dgm:spPr/>
      <dgm:t>
        <a:bodyPr/>
        <a:lstStyle/>
        <a:p>
          <a:endParaRPr lang="ru-RU"/>
        </a:p>
      </dgm:t>
    </dgm:pt>
    <dgm:pt modelId="{AFA6AFB0-3FA8-4646-A455-496610A478CB}">
      <dgm:prSet custT="1"/>
      <dgm:spPr/>
      <dgm:t>
        <a:bodyPr/>
        <a:lstStyle/>
        <a:p>
          <a:r>
            <a:rPr lang="ru-RU" sz="3200" dirty="0" smtClean="0"/>
            <a:t>Биологические</a:t>
          </a:r>
          <a:endParaRPr lang="ru-RU" sz="3200" dirty="0"/>
        </a:p>
      </dgm:t>
    </dgm:pt>
    <dgm:pt modelId="{599F69E1-89E5-4866-9017-B4AA49BE7A00}" type="parTrans" cxnId="{978FA3FB-05C0-4B74-8871-2ADB7023AD4E}">
      <dgm:prSet/>
      <dgm:spPr/>
      <dgm:t>
        <a:bodyPr/>
        <a:lstStyle/>
        <a:p>
          <a:endParaRPr lang="ru-RU"/>
        </a:p>
      </dgm:t>
    </dgm:pt>
    <dgm:pt modelId="{4D9BC5A6-2D17-4785-8BC6-4DA1D721AB9C}" type="sibTrans" cxnId="{978FA3FB-05C0-4B74-8871-2ADB7023AD4E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15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4" custScaleX="147582" custScaleY="116345" custLinFactNeighborX="169" custLinFactNeighborY="-3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C4B078A5-C75B-4FA4-B562-65E1E6E7D288}" type="pres">
      <dgm:prSet presAssocID="{5A9BBBEF-0B62-459F-9C98-ECF1BC0B102F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B6231FF6-A376-4695-AE9C-E583CC5FEE4D}" type="pres">
      <dgm:prSet presAssocID="{5A9BBBEF-0B62-459F-9C98-ECF1BC0B102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5EBF5AFD-E4CC-4970-8A7D-C682A936A856}" type="pres">
      <dgm:prSet presAssocID="{6FEF704F-5CF0-4C6F-9C24-6447340F3382}" presName="root2" presStyleCnt="0"/>
      <dgm:spPr/>
    </dgm:pt>
    <dgm:pt modelId="{0102ADA0-E213-42BA-A4FE-144D099F5183}" type="pres">
      <dgm:prSet presAssocID="{6FEF704F-5CF0-4C6F-9C24-6447340F3382}" presName="LevelTwoTextNode" presStyleLbl="node2" presStyleIdx="1" presStyleCnt="4" custScaleX="131264" custLinFactNeighborX="7653" custLinFactNeighborY="9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A23175-38E0-494E-9F6D-EDE3C59EB379}" type="pres">
      <dgm:prSet presAssocID="{6FEF704F-5CF0-4C6F-9C24-6447340F3382}" presName="level3hierChild" presStyleCnt="0"/>
      <dgm:spPr/>
    </dgm:pt>
    <dgm:pt modelId="{8C0915A0-CE34-4A94-AEE7-47DA7089BC8D}" type="pres">
      <dgm:prSet presAssocID="{599F69E1-89E5-4866-9017-B4AA49BE7A00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AEDF63B2-71A0-41D3-8AF4-55113A2BFFF5}" type="pres">
      <dgm:prSet presAssocID="{599F69E1-89E5-4866-9017-B4AA49BE7A00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64B8922-63C4-4C42-A936-6C2BD48D5B47}" type="pres">
      <dgm:prSet presAssocID="{AFA6AFB0-3FA8-4646-A455-496610A478CB}" presName="root2" presStyleCnt="0"/>
      <dgm:spPr/>
    </dgm:pt>
    <dgm:pt modelId="{A8187965-4195-4A68-9D52-3BD2C83FEA1D}" type="pres">
      <dgm:prSet presAssocID="{AFA6AFB0-3FA8-4646-A455-496610A478CB}" presName="LevelTwoTextNode" presStyleLbl="node2" presStyleIdx="2" presStyleCnt="4" custScaleX="138046" custLinFactNeighborX="4643" custLinFactNeighborY="63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A5A6D4-D592-483A-B668-D187603CB083}" type="pres">
      <dgm:prSet presAssocID="{AFA6AFB0-3FA8-4646-A455-496610A478CB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3" presStyleCnt="4" custScaleX="146526" custScaleY="126071" custLinFactNeighborX="1790" custLinFactNeighborY="2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BD9E9568-F5A7-4392-BD3E-4469D3FD7C68}" type="presOf" srcId="{B568679E-6F58-4AE4-A17A-D9B70F3C3369}" destId="{0CEAC7E6-9F67-4B3F-B447-FA9C606EF934}" srcOrd="0" destOrd="0" presId="urn:microsoft.com/office/officeart/2005/8/layout/hierarchy2"/>
    <dgm:cxn modelId="{0E7E0C0F-C83D-4F33-994E-C75D9513B8DD}" type="presOf" srcId="{FA5AB9AF-A006-4F53-A4FC-BBC0761F5E9A}" destId="{804B8E07-5B39-4141-B844-8118A2344E70}" srcOrd="0" destOrd="0" presId="urn:microsoft.com/office/officeart/2005/8/layout/hierarchy2"/>
    <dgm:cxn modelId="{324AB9A3-A976-4ACC-9E31-3453EB8B3826}" type="presOf" srcId="{71700041-6F33-4816-88AF-46418AA27AAB}" destId="{EBDDA3FA-A377-433B-AB4D-8286C01FACBD}" srcOrd="0" destOrd="0" presId="urn:microsoft.com/office/officeart/2005/8/layout/hierarchy2"/>
    <dgm:cxn modelId="{E764DF1C-D8EC-4E7F-A2A8-75B3786FFADD}" type="presOf" srcId="{5A9BBBEF-0B62-459F-9C98-ECF1BC0B102F}" destId="{B6231FF6-A376-4695-AE9C-E583CC5FEE4D}" srcOrd="1" destOrd="0" presId="urn:microsoft.com/office/officeart/2005/8/layout/hierarchy2"/>
    <dgm:cxn modelId="{4CE2EC47-7ECA-4D72-BBD2-A5B5C5419357}" type="presOf" srcId="{FA5AB9AF-A006-4F53-A4FC-BBC0761F5E9A}" destId="{2F0433E1-8059-47FB-97F5-2103D63D8376}" srcOrd="1" destOrd="0" presId="urn:microsoft.com/office/officeart/2005/8/layout/hierarchy2"/>
    <dgm:cxn modelId="{990AB38C-1A9F-4C23-B524-D49EA6EC62E3}" type="presOf" srcId="{3915CD45-2773-4593-A778-FE04D517B598}" destId="{68587359-C0D4-4490-A5F8-E3B4EE3FBB38}" srcOrd="0" destOrd="0" presId="urn:microsoft.com/office/officeart/2005/8/layout/hierarchy2"/>
    <dgm:cxn modelId="{7F427840-0CAD-4DA4-9FC9-061B8FB25D90}" type="presOf" srcId="{AFA6AFB0-3FA8-4646-A455-496610A478CB}" destId="{A8187965-4195-4A68-9D52-3BD2C83FEA1D}" srcOrd="0" destOrd="0" presId="urn:microsoft.com/office/officeart/2005/8/layout/hierarchy2"/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0823B857-2CFC-444D-ADEB-3A0814900806}" srcId="{B0115D15-1066-4C01-A285-415C0E660EF3}" destId="{6FEF704F-5CF0-4C6F-9C24-6447340F3382}" srcOrd="1" destOrd="0" parTransId="{5A9BBBEF-0B62-459F-9C98-ECF1BC0B102F}" sibTransId="{F26FD342-9627-48A4-A596-6DBB0E4423D8}"/>
    <dgm:cxn modelId="{B828FBF6-8406-49FA-96A5-B33F4C2B0E22}" type="presOf" srcId="{5A9BBBEF-0B62-459F-9C98-ECF1BC0B102F}" destId="{C4B078A5-C75B-4FA4-B562-65E1E6E7D288}" srcOrd="0" destOrd="0" presId="urn:microsoft.com/office/officeart/2005/8/layout/hierarchy2"/>
    <dgm:cxn modelId="{DBDE07F4-8A1A-4882-9F6A-C4784439CCAD}" srcId="{B0115D15-1066-4C01-A285-415C0E660EF3}" destId="{B568679E-6F58-4AE4-A17A-D9B70F3C3369}" srcOrd="3" destOrd="0" parTransId="{4512A9C6-E806-48B8-9029-7A085A88A0EB}" sibTransId="{E507C57C-2C72-4F63-AD25-E7E7C94027E3}"/>
    <dgm:cxn modelId="{9DC8F571-1695-4D0E-B41E-049B63FA2876}" type="presOf" srcId="{4512A9C6-E806-48B8-9029-7A085A88A0EB}" destId="{05246438-B34C-4F78-9614-E8A47E0C8BE1}" srcOrd="0" destOrd="0" presId="urn:microsoft.com/office/officeart/2005/8/layout/hierarchy2"/>
    <dgm:cxn modelId="{978FA3FB-05C0-4B74-8871-2ADB7023AD4E}" srcId="{B0115D15-1066-4C01-A285-415C0E660EF3}" destId="{AFA6AFB0-3FA8-4646-A455-496610A478CB}" srcOrd="2" destOrd="0" parTransId="{599F69E1-89E5-4866-9017-B4AA49BE7A00}" sibTransId="{4D9BC5A6-2D17-4785-8BC6-4DA1D721AB9C}"/>
    <dgm:cxn modelId="{38E2158C-8074-497B-9E4D-AD345984C67F}" type="presOf" srcId="{6FEF704F-5CF0-4C6F-9C24-6447340F3382}" destId="{0102ADA0-E213-42BA-A4FE-144D099F5183}" srcOrd="0" destOrd="0" presId="urn:microsoft.com/office/officeart/2005/8/layout/hierarchy2"/>
    <dgm:cxn modelId="{EBD70841-0449-43CA-BEB5-20B2D6B04280}" type="presOf" srcId="{599F69E1-89E5-4866-9017-B4AA49BE7A00}" destId="{8C0915A0-CE34-4A94-AEE7-47DA7089BC8D}" srcOrd="0" destOrd="0" presId="urn:microsoft.com/office/officeart/2005/8/layout/hierarchy2"/>
    <dgm:cxn modelId="{B80FF2AF-5CBF-4365-97B8-BF5732BCE05C}" type="presOf" srcId="{B0115D15-1066-4C01-A285-415C0E660EF3}" destId="{CF053519-3FAD-42BC-84EC-D4DE833A60D0}" srcOrd="0" destOrd="0" presId="urn:microsoft.com/office/officeart/2005/8/layout/hierarchy2"/>
    <dgm:cxn modelId="{32B9D95C-6907-4D3E-A84C-1F17F86A34CA}" type="presOf" srcId="{4512A9C6-E806-48B8-9029-7A085A88A0EB}" destId="{99EF42C0-39D6-4C1C-8E84-B78468A5FC03}" srcOrd="1" destOrd="0" presId="urn:microsoft.com/office/officeart/2005/8/layout/hierarchy2"/>
    <dgm:cxn modelId="{AC697ACA-C475-481B-A5E7-60B62DBB4BDB}" type="presOf" srcId="{599F69E1-89E5-4866-9017-B4AA49BE7A00}" destId="{AEDF63B2-71A0-41D3-8AF4-55113A2BFFF5}" srcOrd="1" destOrd="0" presId="urn:microsoft.com/office/officeart/2005/8/layout/hierarchy2"/>
    <dgm:cxn modelId="{26C301BB-B9A4-4F04-8B8C-A91D77EA6029}" type="presParOf" srcId="{EBDDA3FA-A377-433B-AB4D-8286C01FACBD}" destId="{801E8C19-7ACD-4063-892E-668893095BAE}" srcOrd="0" destOrd="0" presId="urn:microsoft.com/office/officeart/2005/8/layout/hierarchy2"/>
    <dgm:cxn modelId="{566D6A7A-BBD1-4C81-89C2-4794671E4D16}" type="presParOf" srcId="{801E8C19-7ACD-4063-892E-668893095BAE}" destId="{CF053519-3FAD-42BC-84EC-D4DE833A60D0}" srcOrd="0" destOrd="0" presId="urn:microsoft.com/office/officeart/2005/8/layout/hierarchy2"/>
    <dgm:cxn modelId="{E6531C66-4824-407F-8BFB-EC1324DD39B6}" type="presParOf" srcId="{801E8C19-7ACD-4063-892E-668893095BAE}" destId="{780AEE7A-09C9-4861-8631-603E715DC7A9}" srcOrd="1" destOrd="0" presId="urn:microsoft.com/office/officeart/2005/8/layout/hierarchy2"/>
    <dgm:cxn modelId="{9ED98FC3-7053-4997-87EF-122CE0A8CDEF}" type="presParOf" srcId="{780AEE7A-09C9-4861-8631-603E715DC7A9}" destId="{804B8E07-5B39-4141-B844-8118A2344E70}" srcOrd="0" destOrd="0" presId="urn:microsoft.com/office/officeart/2005/8/layout/hierarchy2"/>
    <dgm:cxn modelId="{D141529B-A4C7-4090-A83B-56CF0B88BED1}" type="presParOf" srcId="{804B8E07-5B39-4141-B844-8118A2344E70}" destId="{2F0433E1-8059-47FB-97F5-2103D63D8376}" srcOrd="0" destOrd="0" presId="urn:microsoft.com/office/officeart/2005/8/layout/hierarchy2"/>
    <dgm:cxn modelId="{3673851F-A678-47AA-B51F-69637D980866}" type="presParOf" srcId="{780AEE7A-09C9-4861-8631-603E715DC7A9}" destId="{7C6EAA74-E520-4EAC-8EAC-EE069925CB29}" srcOrd="1" destOrd="0" presId="urn:microsoft.com/office/officeart/2005/8/layout/hierarchy2"/>
    <dgm:cxn modelId="{C59A21A0-6071-4576-AD51-00B811DA9C44}" type="presParOf" srcId="{7C6EAA74-E520-4EAC-8EAC-EE069925CB29}" destId="{68587359-C0D4-4490-A5F8-E3B4EE3FBB38}" srcOrd="0" destOrd="0" presId="urn:microsoft.com/office/officeart/2005/8/layout/hierarchy2"/>
    <dgm:cxn modelId="{26DDDF61-0738-4BDC-AD07-A7B27BBEB752}" type="presParOf" srcId="{7C6EAA74-E520-4EAC-8EAC-EE069925CB29}" destId="{CA08A703-B353-4AC5-A776-E18A896F6EB5}" srcOrd="1" destOrd="0" presId="urn:microsoft.com/office/officeart/2005/8/layout/hierarchy2"/>
    <dgm:cxn modelId="{E2281F94-DC73-45FE-BC7D-6221F8D65D9C}" type="presParOf" srcId="{780AEE7A-09C9-4861-8631-603E715DC7A9}" destId="{C4B078A5-C75B-4FA4-B562-65E1E6E7D288}" srcOrd="2" destOrd="0" presId="urn:microsoft.com/office/officeart/2005/8/layout/hierarchy2"/>
    <dgm:cxn modelId="{3F4D3D8F-23B2-4767-BC42-F761C56F1F09}" type="presParOf" srcId="{C4B078A5-C75B-4FA4-B562-65E1E6E7D288}" destId="{B6231FF6-A376-4695-AE9C-E583CC5FEE4D}" srcOrd="0" destOrd="0" presId="urn:microsoft.com/office/officeart/2005/8/layout/hierarchy2"/>
    <dgm:cxn modelId="{4D80B39F-9A2A-4D74-89CE-F033A2160251}" type="presParOf" srcId="{780AEE7A-09C9-4861-8631-603E715DC7A9}" destId="{5EBF5AFD-E4CC-4970-8A7D-C682A936A856}" srcOrd="3" destOrd="0" presId="urn:microsoft.com/office/officeart/2005/8/layout/hierarchy2"/>
    <dgm:cxn modelId="{78EF9AC6-C7A8-4777-A27A-CC7A6FC8688E}" type="presParOf" srcId="{5EBF5AFD-E4CC-4970-8A7D-C682A936A856}" destId="{0102ADA0-E213-42BA-A4FE-144D099F5183}" srcOrd="0" destOrd="0" presId="urn:microsoft.com/office/officeart/2005/8/layout/hierarchy2"/>
    <dgm:cxn modelId="{DDD5B7E8-F5DE-4B8C-99F0-3740BACB30C0}" type="presParOf" srcId="{5EBF5AFD-E4CC-4970-8A7D-C682A936A856}" destId="{D3A23175-38E0-494E-9F6D-EDE3C59EB379}" srcOrd="1" destOrd="0" presId="urn:microsoft.com/office/officeart/2005/8/layout/hierarchy2"/>
    <dgm:cxn modelId="{96A5EA2D-C031-4BAA-BBD9-9B4592BA04C2}" type="presParOf" srcId="{780AEE7A-09C9-4861-8631-603E715DC7A9}" destId="{8C0915A0-CE34-4A94-AEE7-47DA7089BC8D}" srcOrd="4" destOrd="0" presId="urn:microsoft.com/office/officeart/2005/8/layout/hierarchy2"/>
    <dgm:cxn modelId="{32ED91BF-B967-459C-A449-9E2D8BEFFF42}" type="presParOf" srcId="{8C0915A0-CE34-4A94-AEE7-47DA7089BC8D}" destId="{AEDF63B2-71A0-41D3-8AF4-55113A2BFFF5}" srcOrd="0" destOrd="0" presId="urn:microsoft.com/office/officeart/2005/8/layout/hierarchy2"/>
    <dgm:cxn modelId="{A90DB6F3-2FD0-4A1E-81AA-CC20DFBF41BC}" type="presParOf" srcId="{780AEE7A-09C9-4861-8631-603E715DC7A9}" destId="{964B8922-63C4-4C42-A936-6C2BD48D5B47}" srcOrd="5" destOrd="0" presId="urn:microsoft.com/office/officeart/2005/8/layout/hierarchy2"/>
    <dgm:cxn modelId="{E215BD34-78ED-49F0-B3EA-8501C05DDC72}" type="presParOf" srcId="{964B8922-63C4-4C42-A936-6C2BD48D5B47}" destId="{A8187965-4195-4A68-9D52-3BD2C83FEA1D}" srcOrd="0" destOrd="0" presId="urn:microsoft.com/office/officeart/2005/8/layout/hierarchy2"/>
    <dgm:cxn modelId="{AF1DEA15-C654-44FE-BE86-2DB07E7FFF1F}" type="presParOf" srcId="{964B8922-63C4-4C42-A936-6C2BD48D5B47}" destId="{D3A5A6D4-D592-483A-B668-D187603CB083}" srcOrd="1" destOrd="0" presId="urn:microsoft.com/office/officeart/2005/8/layout/hierarchy2"/>
    <dgm:cxn modelId="{95925665-4E73-46C3-96DD-B260D4E0A95D}" type="presParOf" srcId="{780AEE7A-09C9-4861-8631-603E715DC7A9}" destId="{05246438-B34C-4F78-9614-E8A47E0C8BE1}" srcOrd="6" destOrd="0" presId="urn:microsoft.com/office/officeart/2005/8/layout/hierarchy2"/>
    <dgm:cxn modelId="{43FF5B1C-F848-4C60-821A-300201F2244C}" type="presParOf" srcId="{05246438-B34C-4F78-9614-E8A47E0C8BE1}" destId="{99EF42C0-39D6-4C1C-8E84-B78468A5FC03}" srcOrd="0" destOrd="0" presId="urn:microsoft.com/office/officeart/2005/8/layout/hierarchy2"/>
    <dgm:cxn modelId="{09F82C5B-D4D9-4D26-9F61-6693C7AE9B44}" type="presParOf" srcId="{780AEE7A-09C9-4861-8631-603E715DC7A9}" destId="{63AC1149-7393-4600-B3C3-D41EF63F4085}" srcOrd="7" destOrd="0" presId="urn:microsoft.com/office/officeart/2005/8/layout/hierarchy2"/>
    <dgm:cxn modelId="{9D7C621B-2DB5-4C33-897C-236ED4DE1EAF}" type="presParOf" srcId="{63AC1149-7393-4600-B3C3-D41EF63F4085}" destId="{0CEAC7E6-9F67-4B3F-B447-FA9C606EF934}" srcOrd="0" destOrd="0" presId="urn:microsoft.com/office/officeart/2005/8/layout/hierarchy2"/>
    <dgm:cxn modelId="{1269E3FA-B236-42F8-9DA4-50A3F9D49C69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Общая градация условий труда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 custT="1"/>
      <dgm:spPr/>
      <dgm:t>
        <a:bodyPr/>
        <a:lstStyle/>
        <a:p>
          <a:r>
            <a:rPr lang="ru-RU" sz="3200" dirty="0" smtClean="0"/>
            <a:t>Оптимальные </a:t>
          </a:r>
        </a:p>
        <a:p>
          <a:r>
            <a:rPr lang="ru-RU" sz="3200" dirty="0" smtClean="0"/>
            <a:t>1 класс </a:t>
          </a:r>
          <a:endParaRPr lang="ru-RU" sz="3200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 custT="1"/>
      <dgm:spPr/>
      <dgm:t>
        <a:bodyPr/>
        <a:lstStyle/>
        <a:p>
          <a:r>
            <a:rPr lang="ru-RU" sz="3200" b="0" dirty="0" smtClean="0"/>
            <a:t>Опасные </a:t>
          </a:r>
        </a:p>
        <a:p>
          <a:r>
            <a:rPr lang="ru-RU" sz="3200" b="0" smtClean="0"/>
            <a:t>4 класс</a:t>
          </a:r>
          <a:endParaRPr lang="ru-RU" sz="3200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6FEF704F-5CF0-4C6F-9C24-6447340F3382}">
      <dgm:prSet custT="1"/>
      <dgm:spPr/>
      <dgm:t>
        <a:bodyPr/>
        <a:lstStyle/>
        <a:p>
          <a:r>
            <a:rPr lang="ru-RU" sz="3200" dirty="0" smtClean="0"/>
            <a:t>Допустимые</a:t>
          </a:r>
        </a:p>
        <a:p>
          <a:r>
            <a:rPr lang="ru-RU" sz="3200" dirty="0" smtClean="0"/>
            <a:t>2 класс</a:t>
          </a:r>
          <a:endParaRPr lang="ru-RU" sz="3200" dirty="0"/>
        </a:p>
      </dgm:t>
    </dgm:pt>
    <dgm:pt modelId="{5A9BBBEF-0B62-459F-9C98-ECF1BC0B102F}" type="parTrans" cxnId="{0823B857-2CFC-444D-ADEB-3A0814900806}">
      <dgm:prSet/>
      <dgm:spPr/>
      <dgm:t>
        <a:bodyPr/>
        <a:lstStyle/>
        <a:p>
          <a:endParaRPr lang="ru-RU"/>
        </a:p>
      </dgm:t>
    </dgm:pt>
    <dgm:pt modelId="{F26FD342-9627-48A4-A596-6DBB0E4423D8}" type="sibTrans" cxnId="{0823B857-2CFC-444D-ADEB-3A0814900806}">
      <dgm:prSet/>
      <dgm:spPr/>
      <dgm:t>
        <a:bodyPr/>
        <a:lstStyle/>
        <a:p>
          <a:endParaRPr lang="ru-RU"/>
        </a:p>
      </dgm:t>
    </dgm:pt>
    <dgm:pt modelId="{AFA6AFB0-3FA8-4646-A455-496610A478CB}">
      <dgm:prSet custT="1"/>
      <dgm:spPr/>
      <dgm:t>
        <a:bodyPr/>
        <a:lstStyle/>
        <a:p>
          <a:r>
            <a:rPr lang="ru-RU" sz="3200" dirty="0" smtClean="0"/>
            <a:t>Вредные</a:t>
          </a:r>
        </a:p>
        <a:p>
          <a:r>
            <a:rPr lang="ru-RU" sz="3200" dirty="0" smtClean="0"/>
            <a:t>3 класс</a:t>
          </a:r>
          <a:endParaRPr lang="ru-RU" sz="3200" dirty="0"/>
        </a:p>
      </dgm:t>
    </dgm:pt>
    <dgm:pt modelId="{599F69E1-89E5-4866-9017-B4AA49BE7A00}" type="parTrans" cxnId="{978FA3FB-05C0-4B74-8871-2ADB7023AD4E}">
      <dgm:prSet/>
      <dgm:spPr/>
      <dgm:t>
        <a:bodyPr/>
        <a:lstStyle/>
        <a:p>
          <a:endParaRPr lang="ru-RU"/>
        </a:p>
      </dgm:t>
    </dgm:pt>
    <dgm:pt modelId="{4D9BC5A6-2D17-4785-8BC6-4DA1D721AB9C}" type="sibTrans" cxnId="{978FA3FB-05C0-4B74-8871-2ADB7023AD4E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15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4" custScaleX="147582" custScaleY="116345" custLinFactNeighborX="169" custLinFactNeighborY="-3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C4B078A5-C75B-4FA4-B562-65E1E6E7D288}" type="pres">
      <dgm:prSet presAssocID="{5A9BBBEF-0B62-459F-9C98-ECF1BC0B102F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B6231FF6-A376-4695-AE9C-E583CC5FEE4D}" type="pres">
      <dgm:prSet presAssocID="{5A9BBBEF-0B62-459F-9C98-ECF1BC0B102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5EBF5AFD-E4CC-4970-8A7D-C682A936A856}" type="pres">
      <dgm:prSet presAssocID="{6FEF704F-5CF0-4C6F-9C24-6447340F3382}" presName="root2" presStyleCnt="0"/>
      <dgm:spPr/>
    </dgm:pt>
    <dgm:pt modelId="{0102ADA0-E213-42BA-A4FE-144D099F5183}" type="pres">
      <dgm:prSet presAssocID="{6FEF704F-5CF0-4C6F-9C24-6447340F3382}" presName="LevelTwoTextNode" presStyleLbl="node2" presStyleIdx="1" presStyleCnt="4" custScaleX="131264" custLinFactNeighborX="7653" custLinFactNeighborY="9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A23175-38E0-494E-9F6D-EDE3C59EB379}" type="pres">
      <dgm:prSet presAssocID="{6FEF704F-5CF0-4C6F-9C24-6447340F3382}" presName="level3hierChild" presStyleCnt="0"/>
      <dgm:spPr/>
    </dgm:pt>
    <dgm:pt modelId="{8C0915A0-CE34-4A94-AEE7-47DA7089BC8D}" type="pres">
      <dgm:prSet presAssocID="{599F69E1-89E5-4866-9017-B4AA49BE7A00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AEDF63B2-71A0-41D3-8AF4-55113A2BFFF5}" type="pres">
      <dgm:prSet presAssocID="{599F69E1-89E5-4866-9017-B4AA49BE7A00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64B8922-63C4-4C42-A936-6C2BD48D5B47}" type="pres">
      <dgm:prSet presAssocID="{AFA6AFB0-3FA8-4646-A455-496610A478CB}" presName="root2" presStyleCnt="0"/>
      <dgm:spPr/>
    </dgm:pt>
    <dgm:pt modelId="{A8187965-4195-4A68-9D52-3BD2C83FEA1D}" type="pres">
      <dgm:prSet presAssocID="{AFA6AFB0-3FA8-4646-A455-496610A478CB}" presName="LevelTwoTextNode" presStyleLbl="node2" presStyleIdx="2" presStyleCnt="4" custScaleX="138046" custLinFactNeighborX="4643" custLinFactNeighborY="63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A5A6D4-D592-483A-B668-D187603CB083}" type="pres">
      <dgm:prSet presAssocID="{AFA6AFB0-3FA8-4646-A455-496610A478CB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3" presStyleCnt="4" custScaleX="146526" custScaleY="126071" custLinFactNeighborX="1790" custLinFactNeighborY="2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18B82B3A-A196-441C-B602-9F9477085402}" type="presOf" srcId="{B568679E-6F58-4AE4-A17A-D9B70F3C3369}" destId="{0CEAC7E6-9F67-4B3F-B447-FA9C606EF934}" srcOrd="0" destOrd="0" presId="urn:microsoft.com/office/officeart/2005/8/layout/hierarchy2"/>
    <dgm:cxn modelId="{DEFA0B03-15C3-4440-BCF5-E5BEEE98E538}" type="presOf" srcId="{4512A9C6-E806-48B8-9029-7A085A88A0EB}" destId="{99EF42C0-39D6-4C1C-8E84-B78468A5FC03}" srcOrd="1" destOrd="0" presId="urn:microsoft.com/office/officeart/2005/8/layout/hierarchy2"/>
    <dgm:cxn modelId="{0DD68BAD-00E4-4017-B561-9FE8AE6EA819}" type="presOf" srcId="{AFA6AFB0-3FA8-4646-A455-496610A478CB}" destId="{A8187965-4195-4A68-9D52-3BD2C83FEA1D}" srcOrd="0" destOrd="0" presId="urn:microsoft.com/office/officeart/2005/8/layout/hierarchy2"/>
    <dgm:cxn modelId="{C743F5DC-9BC5-4A68-84D0-5BCC3A0B8E24}" type="presOf" srcId="{6FEF704F-5CF0-4C6F-9C24-6447340F3382}" destId="{0102ADA0-E213-42BA-A4FE-144D099F5183}" srcOrd="0" destOrd="0" presId="urn:microsoft.com/office/officeart/2005/8/layout/hierarchy2"/>
    <dgm:cxn modelId="{EA9048D2-DBA7-4B6A-8C53-E4517F644052}" type="presOf" srcId="{FA5AB9AF-A006-4F53-A4FC-BBC0761F5E9A}" destId="{804B8E07-5B39-4141-B844-8118A2344E70}" srcOrd="0" destOrd="0" presId="urn:microsoft.com/office/officeart/2005/8/layout/hierarchy2"/>
    <dgm:cxn modelId="{BD38B02F-8BC6-412C-98C3-3A84BF2B8FBF}" type="presOf" srcId="{B0115D15-1066-4C01-A285-415C0E660EF3}" destId="{CF053519-3FAD-42BC-84EC-D4DE833A60D0}" srcOrd="0" destOrd="0" presId="urn:microsoft.com/office/officeart/2005/8/layout/hierarchy2"/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0823B857-2CFC-444D-ADEB-3A0814900806}" srcId="{B0115D15-1066-4C01-A285-415C0E660EF3}" destId="{6FEF704F-5CF0-4C6F-9C24-6447340F3382}" srcOrd="1" destOrd="0" parTransId="{5A9BBBEF-0B62-459F-9C98-ECF1BC0B102F}" sibTransId="{F26FD342-9627-48A4-A596-6DBB0E4423D8}"/>
    <dgm:cxn modelId="{C0BD6C5C-E35F-417E-9C48-E1500A6AE9D5}" type="presOf" srcId="{FA5AB9AF-A006-4F53-A4FC-BBC0761F5E9A}" destId="{2F0433E1-8059-47FB-97F5-2103D63D8376}" srcOrd="1" destOrd="0" presId="urn:microsoft.com/office/officeart/2005/8/layout/hierarchy2"/>
    <dgm:cxn modelId="{7B6AC714-E069-49A9-B538-97770381D6E3}" type="presOf" srcId="{3915CD45-2773-4593-A778-FE04D517B598}" destId="{68587359-C0D4-4490-A5F8-E3B4EE3FBB38}" srcOrd="0" destOrd="0" presId="urn:microsoft.com/office/officeart/2005/8/layout/hierarchy2"/>
    <dgm:cxn modelId="{978FA3FB-05C0-4B74-8871-2ADB7023AD4E}" srcId="{B0115D15-1066-4C01-A285-415C0E660EF3}" destId="{AFA6AFB0-3FA8-4646-A455-496610A478CB}" srcOrd="2" destOrd="0" parTransId="{599F69E1-89E5-4866-9017-B4AA49BE7A00}" sibTransId="{4D9BC5A6-2D17-4785-8BC6-4DA1D721AB9C}"/>
    <dgm:cxn modelId="{DBDE07F4-8A1A-4882-9F6A-C4784439CCAD}" srcId="{B0115D15-1066-4C01-A285-415C0E660EF3}" destId="{B568679E-6F58-4AE4-A17A-D9B70F3C3369}" srcOrd="3" destOrd="0" parTransId="{4512A9C6-E806-48B8-9029-7A085A88A0EB}" sibTransId="{E507C57C-2C72-4F63-AD25-E7E7C94027E3}"/>
    <dgm:cxn modelId="{1366B653-2F4A-45FC-BA2E-454F4DA6AC22}" type="presOf" srcId="{599F69E1-89E5-4866-9017-B4AA49BE7A00}" destId="{AEDF63B2-71A0-41D3-8AF4-55113A2BFFF5}" srcOrd="1" destOrd="0" presId="urn:microsoft.com/office/officeart/2005/8/layout/hierarchy2"/>
    <dgm:cxn modelId="{BD84A850-DE34-4BE0-8AD9-36FD88608EA7}" type="presOf" srcId="{5A9BBBEF-0B62-459F-9C98-ECF1BC0B102F}" destId="{B6231FF6-A376-4695-AE9C-E583CC5FEE4D}" srcOrd="1" destOrd="0" presId="urn:microsoft.com/office/officeart/2005/8/layout/hierarchy2"/>
    <dgm:cxn modelId="{A4F95596-46C6-44B6-920E-00703FB9EAB4}" type="presOf" srcId="{599F69E1-89E5-4866-9017-B4AA49BE7A00}" destId="{8C0915A0-CE34-4A94-AEE7-47DA7089BC8D}" srcOrd="0" destOrd="0" presId="urn:microsoft.com/office/officeart/2005/8/layout/hierarchy2"/>
    <dgm:cxn modelId="{24705978-B829-4473-8811-1CE05E7807B2}" type="presOf" srcId="{71700041-6F33-4816-88AF-46418AA27AAB}" destId="{EBDDA3FA-A377-433B-AB4D-8286C01FACBD}" srcOrd="0" destOrd="0" presId="urn:microsoft.com/office/officeart/2005/8/layout/hierarchy2"/>
    <dgm:cxn modelId="{48A7FAE3-1790-4354-B16B-AE6387D86238}" type="presOf" srcId="{4512A9C6-E806-48B8-9029-7A085A88A0EB}" destId="{05246438-B34C-4F78-9614-E8A47E0C8BE1}" srcOrd="0" destOrd="0" presId="urn:microsoft.com/office/officeart/2005/8/layout/hierarchy2"/>
    <dgm:cxn modelId="{5D5A1716-1DA6-4755-8EB9-CAE901BAF551}" type="presOf" srcId="{5A9BBBEF-0B62-459F-9C98-ECF1BC0B102F}" destId="{C4B078A5-C75B-4FA4-B562-65E1E6E7D288}" srcOrd="0" destOrd="0" presId="urn:microsoft.com/office/officeart/2005/8/layout/hierarchy2"/>
    <dgm:cxn modelId="{E6AC0486-BFC3-4514-8DE7-1FA3FDC489C5}" type="presParOf" srcId="{EBDDA3FA-A377-433B-AB4D-8286C01FACBD}" destId="{801E8C19-7ACD-4063-892E-668893095BAE}" srcOrd="0" destOrd="0" presId="urn:microsoft.com/office/officeart/2005/8/layout/hierarchy2"/>
    <dgm:cxn modelId="{12DBD70C-26F3-4481-8F43-4A3849BB5C4D}" type="presParOf" srcId="{801E8C19-7ACD-4063-892E-668893095BAE}" destId="{CF053519-3FAD-42BC-84EC-D4DE833A60D0}" srcOrd="0" destOrd="0" presId="urn:microsoft.com/office/officeart/2005/8/layout/hierarchy2"/>
    <dgm:cxn modelId="{5CA43F5D-1B05-4593-95FD-4939BD0518F0}" type="presParOf" srcId="{801E8C19-7ACD-4063-892E-668893095BAE}" destId="{780AEE7A-09C9-4861-8631-603E715DC7A9}" srcOrd="1" destOrd="0" presId="urn:microsoft.com/office/officeart/2005/8/layout/hierarchy2"/>
    <dgm:cxn modelId="{0B626839-3F86-473C-AB6A-B8BFE7904C29}" type="presParOf" srcId="{780AEE7A-09C9-4861-8631-603E715DC7A9}" destId="{804B8E07-5B39-4141-B844-8118A2344E70}" srcOrd="0" destOrd="0" presId="urn:microsoft.com/office/officeart/2005/8/layout/hierarchy2"/>
    <dgm:cxn modelId="{FCDBB3BF-1C2C-4101-84C6-1D8E50982476}" type="presParOf" srcId="{804B8E07-5B39-4141-B844-8118A2344E70}" destId="{2F0433E1-8059-47FB-97F5-2103D63D8376}" srcOrd="0" destOrd="0" presId="urn:microsoft.com/office/officeart/2005/8/layout/hierarchy2"/>
    <dgm:cxn modelId="{125319F5-6D17-4757-926A-9AFC66FBEAFF}" type="presParOf" srcId="{780AEE7A-09C9-4861-8631-603E715DC7A9}" destId="{7C6EAA74-E520-4EAC-8EAC-EE069925CB29}" srcOrd="1" destOrd="0" presId="urn:microsoft.com/office/officeart/2005/8/layout/hierarchy2"/>
    <dgm:cxn modelId="{7434E9B2-470F-4EDB-8BB4-E522C8E29F27}" type="presParOf" srcId="{7C6EAA74-E520-4EAC-8EAC-EE069925CB29}" destId="{68587359-C0D4-4490-A5F8-E3B4EE3FBB38}" srcOrd="0" destOrd="0" presId="urn:microsoft.com/office/officeart/2005/8/layout/hierarchy2"/>
    <dgm:cxn modelId="{867A2424-D8CB-41B9-BE9E-03CF31E4AB38}" type="presParOf" srcId="{7C6EAA74-E520-4EAC-8EAC-EE069925CB29}" destId="{CA08A703-B353-4AC5-A776-E18A896F6EB5}" srcOrd="1" destOrd="0" presId="urn:microsoft.com/office/officeart/2005/8/layout/hierarchy2"/>
    <dgm:cxn modelId="{DE23885B-3A6C-4582-A8E5-46DCE7C005B8}" type="presParOf" srcId="{780AEE7A-09C9-4861-8631-603E715DC7A9}" destId="{C4B078A5-C75B-4FA4-B562-65E1E6E7D288}" srcOrd="2" destOrd="0" presId="urn:microsoft.com/office/officeart/2005/8/layout/hierarchy2"/>
    <dgm:cxn modelId="{F9512ACC-A90D-4A9F-9E76-557B81276A14}" type="presParOf" srcId="{C4B078A5-C75B-4FA4-B562-65E1E6E7D288}" destId="{B6231FF6-A376-4695-AE9C-E583CC5FEE4D}" srcOrd="0" destOrd="0" presId="urn:microsoft.com/office/officeart/2005/8/layout/hierarchy2"/>
    <dgm:cxn modelId="{CD3AA4E3-CFAF-4F17-A358-3B1228C7D757}" type="presParOf" srcId="{780AEE7A-09C9-4861-8631-603E715DC7A9}" destId="{5EBF5AFD-E4CC-4970-8A7D-C682A936A856}" srcOrd="3" destOrd="0" presId="urn:microsoft.com/office/officeart/2005/8/layout/hierarchy2"/>
    <dgm:cxn modelId="{B5F74463-1091-4A3F-BCF0-AE0A7F4EC987}" type="presParOf" srcId="{5EBF5AFD-E4CC-4970-8A7D-C682A936A856}" destId="{0102ADA0-E213-42BA-A4FE-144D099F5183}" srcOrd="0" destOrd="0" presId="urn:microsoft.com/office/officeart/2005/8/layout/hierarchy2"/>
    <dgm:cxn modelId="{8D585220-8883-451C-88DA-FD427AA106E8}" type="presParOf" srcId="{5EBF5AFD-E4CC-4970-8A7D-C682A936A856}" destId="{D3A23175-38E0-494E-9F6D-EDE3C59EB379}" srcOrd="1" destOrd="0" presId="urn:microsoft.com/office/officeart/2005/8/layout/hierarchy2"/>
    <dgm:cxn modelId="{2EB6AE4E-A848-46C6-A584-D45505A92C12}" type="presParOf" srcId="{780AEE7A-09C9-4861-8631-603E715DC7A9}" destId="{8C0915A0-CE34-4A94-AEE7-47DA7089BC8D}" srcOrd="4" destOrd="0" presId="urn:microsoft.com/office/officeart/2005/8/layout/hierarchy2"/>
    <dgm:cxn modelId="{F43B1E78-A71A-4430-9BD1-999D4DD37D06}" type="presParOf" srcId="{8C0915A0-CE34-4A94-AEE7-47DA7089BC8D}" destId="{AEDF63B2-71A0-41D3-8AF4-55113A2BFFF5}" srcOrd="0" destOrd="0" presId="urn:microsoft.com/office/officeart/2005/8/layout/hierarchy2"/>
    <dgm:cxn modelId="{73DDE47B-736F-4836-9B9D-35535372B43F}" type="presParOf" srcId="{780AEE7A-09C9-4861-8631-603E715DC7A9}" destId="{964B8922-63C4-4C42-A936-6C2BD48D5B47}" srcOrd="5" destOrd="0" presId="urn:microsoft.com/office/officeart/2005/8/layout/hierarchy2"/>
    <dgm:cxn modelId="{C5F59A63-7436-4FBD-81F3-CF1A79E4CA38}" type="presParOf" srcId="{964B8922-63C4-4C42-A936-6C2BD48D5B47}" destId="{A8187965-4195-4A68-9D52-3BD2C83FEA1D}" srcOrd="0" destOrd="0" presId="urn:microsoft.com/office/officeart/2005/8/layout/hierarchy2"/>
    <dgm:cxn modelId="{A7446F0C-A08A-41EF-981D-1375D71705F3}" type="presParOf" srcId="{964B8922-63C4-4C42-A936-6C2BD48D5B47}" destId="{D3A5A6D4-D592-483A-B668-D187603CB083}" srcOrd="1" destOrd="0" presId="urn:microsoft.com/office/officeart/2005/8/layout/hierarchy2"/>
    <dgm:cxn modelId="{CD84BEFD-C666-4979-8109-7BEE6567F2E3}" type="presParOf" srcId="{780AEE7A-09C9-4861-8631-603E715DC7A9}" destId="{05246438-B34C-4F78-9614-E8A47E0C8BE1}" srcOrd="6" destOrd="0" presId="urn:microsoft.com/office/officeart/2005/8/layout/hierarchy2"/>
    <dgm:cxn modelId="{F9B25D4E-4A85-4BE0-A152-D56ECBF7CA92}" type="presParOf" srcId="{05246438-B34C-4F78-9614-E8A47E0C8BE1}" destId="{99EF42C0-39D6-4C1C-8E84-B78468A5FC03}" srcOrd="0" destOrd="0" presId="urn:microsoft.com/office/officeart/2005/8/layout/hierarchy2"/>
    <dgm:cxn modelId="{85B13DFD-766D-468F-AABC-9601DD74AB11}" type="presParOf" srcId="{780AEE7A-09C9-4861-8631-603E715DC7A9}" destId="{63AC1149-7393-4600-B3C3-D41EF63F4085}" srcOrd="7" destOrd="0" presId="urn:microsoft.com/office/officeart/2005/8/layout/hierarchy2"/>
    <dgm:cxn modelId="{0FA806F5-C638-48FA-AEA5-1AAD35E3DB7D}" type="presParOf" srcId="{63AC1149-7393-4600-B3C3-D41EF63F4085}" destId="{0CEAC7E6-9F67-4B3F-B447-FA9C606EF934}" srcOrd="0" destOrd="0" presId="urn:microsoft.com/office/officeart/2005/8/layout/hierarchy2"/>
    <dgm:cxn modelId="{D36B629E-0E23-4131-9D1B-6BD72E390AE1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3 класс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800" dirty="0" smtClean="0"/>
            <a:t>3.1 класс</a:t>
          </a:r>
          <a:endParaRPr lang="ru-RU" sz="4800" dirty="0" smtClean="0"/>
        </a:p>
        <a:p>
          <a:pPr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dirty="0" smtClean="0"/>
            <a:t>1 степень 3 класса</a:t>
          </a:r>
          <a:endParaRPr lang="ru-RU" sz="3200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4800" b="0" dirty="0" smtClean="0"/>
            <a:t>3.4 класс</a:t>
          </a:r>
          <a:endParaRPr lang="ru-RU" sz="4800" b="0" dirty="0" smtClean="0"/>
        </a:p>
        <a:p>
          <a:pPr>
            <a:spcAft>
              <a:spcPct val="35000"/>
            </a:spcAft>
          </a:pPr>
          <a:r>
            <a:rPr lang="ru-RU" sz="3200" dirty="0" smtClean="0"/>
            <a:t>4 степень 3 класса</a:t>
          </a:r>
          <a:endParaRPr lang="ru-RU" sz="3200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6FEF704F-5CF0-4C6F-9C24-6447340F3382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4800" dirty="0" smtClean="0"/>
            <a:t>3.2 класс </a:t>
          </a:r>
        </a:p>
        <a:p>
          <a:pPr>
            <a:spcAft>
              <a:spcPct val="35000"/>
            </a:spcAft>
          </a:pPr>
          <a:r>
            <a:rPr lang="ru-RU" sz="3200" dirty="0" smtClean="0"/>
            <a:t>2 степень 3 класса</a:t>
          </a:r>
          <a:endParaRPr lang="ru-RU" sz="3200" dirty="0"/>
        </a:p>
      </dgm:t>
    </dgm:pt>
    <dgm:pt modelId="{5A9BBBEF-0B62-459F-9C98-ECF1BC0B102F}" type="parTrans" cxnId="{0823B857-2CFC-444D-ADEB-3A0814900806}">
      <dgm:prSet/>
      <dgm:spPr/>
      <dgm:t>
        <a:bodyPr/>
        <a:lstStyle/>
        <a:p>
          <a:endParaRPr lang="ru-RU"/>
        </a:p>
      </dgm:t>
    </dgm:pt>
    <dgm:pt modelId="{F26FD342-9627-48A4-A596-6DBB0E4423D8}" type="sibTrans" cxnId="{0823B857-2CFC-444D-ADEB-3A0814900806}">
      <dgm:prSet/>
      <dgm:spPr/>
      <dgm:t>
        <a:bodyPr/>
        <a:lstStyle/>
        <a:p>
          <a:endParaRPr lang="ru-RU"/>
        </a:p>
      </dgm:t>
    </dgm:pt>
    <dgm:pt modelId="{AFA6AFB0-3FA8-4646-A455-496610A478CB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4800" dirty="0" smtClean="0"/>
            <a:t>3.3 класс </a:t>
          </a:r>
        </a:p>
        <a:p>
          <a:pPr>
            <a:spcAft>
              <a:spcPct val="35000"/>
            </a:spcAft>
          </a:pPr>
          <a:r>
            <a:rPr lang="ru-RU" sz="3200" dirty="0" smtClean="0"/>
            <a:t>3 степень 3 класса</a:t>
          </a:r>
          <a:endParaRPr lang="ru-RU" sz="3200" dirty="0"/>
        </a:p>
      </dgm:t>
    </dgm:pt>
    <dgm:pt modelId="{599F69E1-89E5-4866-9017-B4AA49BE7A00}" type="parTrans" cxnId="{978FA3FB-05C0-4B74-8871-2ADB7023AD4E}">
      <dgm:prSet/>
      <dgm:spPr/>
      <dgm:t>
        <a:bodyPr/>
        <a:lstStyle/>
        <a:p>
          <a:endParaRPr lang="ru-RU"/>
        </a:p>
      </dgm:t>
    </dgm:pt>
    <dgm:pt modelId="{4D9BC5A6-2D17-4785-8BC6-4DA1D721AB9C}" type="sibTrans" cxnId="{978FA3FB-05C0-4B74-8871-2ADB7023AD4E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15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4" custScaleX="147582" custScaleY="116345" custLinFactNeighborX="169" custLinFactNeighborY="-3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C4B078A5-C75B-4FA4-B562-65E1E6E7D288}" type="pres">
      <dgm:prSet presAssocID="{5A9BBBEF-0B62-459F-9C98-ECF1BC0B102F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B6231FF6-A376-4695-AE9C-E583CC5FEE4D}" type="pres">
      <dgm:prSet presAssocID="{5A9BBBEF-0B62-459F-9C98-ECF1BC0B102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5EBF5AFD-E4CC-4970-8A7D-C682A936A856}" type="pres">
      <dgm:prSet presAssocID="{6FEF704F-5CF0-4C6F-9C24-6447340F3382}" presName="root2" presStyleCnt="0"/>
      <dgm:spPr/>
    </dgm:pt>
    <dgm:pt modelId="{0102ADA0-E213-42BA-A4FE-144D099F5183}" type="pres">
      <dgm:prSet presAssocID="{6FEF704F-5CF0-4C6F-9C24-6447340F3382}" presName="LevelTwoTextNode" presStyleLbl="node2" presStyleIdx="1" presStyleCnt="4" custScaleX="147748" custLinFactNeighborX="6478" custLinFactNeighborY="8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A23175-38E0-494E-9F6D-EDE3C59EB379}" type="pres">
      <dgm:prSet presAssocID="{6FEF704F-5CF0-4C6F-9C24-6447340F3382}" presName="level3hierChild" presStyleCnt="0"/>
      <dgm:spPr/>
    </dgm:pt>
    <dgm:pt modelId="{8C0915A0-CE34-4A94-AEE7-47DA7089BC8D}" type="pres">
      <dgm:prSet presAssocID="{599F69E1-89E5-4866-9017-B4AA49BE7A00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AEDF63B2-71A0-41D3-8AF4-55113A2BFFF5}" type="pres">
      <dgm:prSet presAssocID="{599F69E1-89E5-4866-9017-B4AA49BE7A00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64B8922-63C4-4C42-A936-6C2BD48D5B47}" type="pres">
      <dgm:prSet presAssocID="{AFA6AFB0-3FA8-4646-A455-496610A478CB}" presName="root2" presStyleCnt="0"/>
      <dgm:spPr/>
    </dgm:pt>
    <dgm:pt modelId="{A8187965-4195-4A68-9D52-3BD2C83FEA1D}" type="pres">
      <dgm:prSet presAssocID="{AFA6AFB0-3FA8-4646-A455-496610A478CB}" presName="LevelTwoTextNode" presStyleLbl="node2" presStyleIdx="2" presStyleCnt="4" custScaleX="153774" custLinFactNeighborX="7767" custLinFactNeighborY="64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A5A6D4-D592-483A-B668-D187603CB083}" type="pres">
      <dgm:prSet presAssocID="{AFA6AFB0-3FA8-4646-A455-496610A478CB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3" presStyleCnt="4" custScaleX="146526" custScaleY="98571" custLinFactNeighborX="1790" custLinFactNeighborY="2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05C96794-1F6F-4A5A-BB1D-697920AB2144}" type="presOf" srcId="{599F69E1-89E5-4866-9017-B4AA49BE7A00}" destId="{AEDF63B2-71A0-41D3-8AF4-55113A2BFFF5}" srcOrd="1" destOrd="0" presId="urn:microsoft.com/office/officeart/2005/8/layout/hierarchy2"/>
    <dgm:cxn modelId="{086CE135-6385-4046-B612-DCF2762C5136}" type="presOf" srcId="{5A9BBBEF-0B62-459F-9C98-ECF1BC0B102F}" destId="{B6231FF6-A376-4695-AE9C-E583CC5FEE4D}" srcOrd="1" destOrd="0" presId="urn:microsoft.com/office/officeart/2005/8/layout/hierarchy2"/>
    <dgm:cxn modelId="{A5BF8CAE-0E54-4B55-A817-1EC5032534F6}" type="presOf" srcId="{4512A9C6-E806-48B8-9029-7A085A88A0EB}" destId="{99EF42C0-39D6-4C1C-8E84-B78468A5FC03}" srcOrd="1" destOrd="0" presId="urn:microsoft.com/office/officeart/2005/8/layout/hierarchy2"/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20303C9A-ADEB-4D9A-A559-D5AE2E5214FB}" type="presOf" srcId="{FA5AB9AF-A006-4F53-A4FC-BBC0761F5E9A}" destId="{804B8E07-5B39-4141-B844-8118A2344E70}" srcOrd="0" destOrd="0" presId="urn:microsoft.com/office/officeart/2005/8/layout/hierarchy2"/>
    <dgm:cxn modelId="{7CD7ECBC-67D1-4815-9244-1364FF0FCEFF}" type="presOf" srcId="{FA5AB9AF-A006-4F53-A4FC-BBC0761F5E9A}" destId="{2F0433E1-8059-47FB-97F5-2103D63D8376}" srcOrd="1" destOrd="0" presId="urn:microsoft.com/office/officeart/2005/8/layout/hierarchy2"/>
    <dgm:cxn modelId="{B6378DA2-6DD7-4DE6-87D6-DAE40214C956}" type="presOf" srcId="{599F69E1-89E5-4866-9017-B4AA49BE7A00}" destId="{8C0915A0-CE34-4A94-AEE7-47DA7089BC8D}" srcOrd="0" destOrd="0" presId="urn:microsoft.com/office/officeart/2005/8/layout/hierarchy2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C0F2FF93-9BBB-44B6-B1C4-70613761CA33}" type="presOf" srcId="{71700041-6F33-4816-88AF-46418AA27AAB}" destId="{EBDDA3FA-A377-433B-AB4D-8286C01FACBD}" srcOrd="0" destOrd="0" presId="urn:microsoft.com/office/officeart/2005/8/layout/hierarchy2"/>
    <dgm:cxn modelId="{DBDE07F4-8A1A-4882-9F6A-C4784439CCAD}" srcId="{B0115D15-1066-4C01-A285-415C0E660EF3}" destId="{B568679E-6F58-4AE4-A17A-D9B70F3C3369}" srcOrd="3" destOrd="0" parTransId="{4512A9C6-E806-48B8-9029-7A085A88A0EB}" sibTransId="{E507C57C-2C72-4F63-AD25-E7E7C94027E3}"/>
    <dgm:cxn modelId="{978FA3FB-05C0-4B74-8871-2ADB7023AD4E}" srcId="{B0115D15-1066-4C01-A285-415C0E660EF3}" destId="{AFA6AFB0-3FA8-4646-A455-496610A478CB}" srcOrd="2" destOrd="0" parTransId="{599F69E1-89E5-4866-9017-B4AA49BE7A00}" sibTransId="{4D9BC5A6-2D17-4785-8BC6-4DA1D721AB9C}"/>
    <dgm:cxn modelId="{1C2A3128-1F32-46F7-84EC-7B52E06E90E6}" type="presOf" srcId="{6FEF704F-5CF0-4C6F-9C24-6447340F3382}" destId="{0102ADA0-E213-42BA-A4FE-144D099F5183}" srcOrd="0" destOrd="0" presId="urn:microsoft.com/office/officeart/2005/8/layout/hierarchy2"/>
    <dgm:cxn modelId="{A8C58EFC-D49C-4655-934A-7F95D13F0F7F}" type="presOf" srcId="{5A9BBBEF-0B62-459F-9C98-ECF1BC0B102F}" destId="{C4B078A5-C75B-4FA4-B562-65E1E6E7D288}" srcOrd="0" destOrd="0" presId="urn:microsoft.com/office/officeart/2005/8/layout/hierarchy2"/>
    <dgm:cxn modelId="{1FE34C5B-31ED-4173-866E-EB7FEB757D86}" type="presOf" srcId="{AFA6AFB0-3FA8-4646-A455-496610A478CB}" destId="{A8187965-4195-4A68-9D52-3BD2C83FEA1D}" srcOrd="0" destOrd="0" presId="urn:microsoft.com/office/officeart/2005/8/layout/hierarchy2"/>
    <dgm:cxn modelId="{1E493A89-3CF1-49C5-B544-F67AA5AE1011}" type="presOf" srcId="{4512A9C6-E806-48B8-9029-7A085A88A0EB}" destId="{05246438-B34C-4F78-9614-E8A47E0C8BE1}" srcOrd="0" destOrd="0" presId="urn:microsoft.com/office/officeart/2005/8/layout/hierarchy2"/>
    <dgm:cxn modelId="{DADF01C3-2C86-4319-86BD-329C8CD4E09E}" type="presOf" srcId="{B0115D15-1066-4C01-A285-415C0E660EF3}" destId="{CF053519-3FAD-42BC-84EC-D4DE833A60D0}" srcOrd="0" destOrd="0" presId="urn:microsoft.com/office/officeart/2005/8/layout/hierarchy2"/>
    <dgm:cxn modelId="{E503A140-565B-4E6D-98CE-6BC21380C3A6}" type="presOf" srcId="{B568679E-6F58-4AE4-A17A-D9B70F3C3369}" destId="{0CEAC7E6-9F67-4B3F-B447-FA9C606EF934}" srcOrd="0" destOrd="0" presId="urn:microsoft.com/office/officeart/2005/8/layout/hierarchy2"/>
    <dgm:cxn modelId="{6757BAE5-2578-4755-873D-53D53012B58D}" type="presOf" srcId="{3915CD45-2773-4593-A778-FE04D517B598}" destId="{68587359-C0D4-4490-A5F8-E3B4EE3FBB38}" srcOrd="0" destOrd="0" presId="urn:microsoft.com/office/officeart/2005/8/layout/hierarchy2"/>
    <dgm:cxn modelId="{0823B857-2CFC-444D-ADEB-3A0814900806}" srcId="{B0115D15-1066-4C01-A285-415C0E660EF3}" destId="{6FEF704F-5CF0-4C6F-9C24-6447340F3382}" srcOrd="1" destOrd="0" parTransId="{5A9BBBEF-0B62-459F-9C98-ECF1BC0B102F}" sibTransId="{F26FD342-9627-48A4-A596-6DBB0E4423D8}"/>
    <dgm:cxn modelId="{DA122338-8B12-49BE-9439-F3FCFDCA3444}" type="presParOf" srcId="{EBDDA3FA-A377-433B-AB4D-8286C01FACBD}" destId="{801E8C19-7ACD-4063-892E-668893095BAE}" srcOrd="0" destOrd="0" presId="urn:microsoft.com/office/officeart/2005/8/layout/hierarchy2"/>
    <dgm:cxn modelId="{D3C471A5-2081-46CE-80AA-EF492CFCCF59}" type="presParOf" srcId="{801E8C19-7ACD-4063-892E-668893095BAE}" destId="{CF053519-3FAD-42BC-84EC-D4DE833A60D0}" srcOrd="0" destOrd="0" presId="urn:microsoft.com/office/officeart/2005/8/layout/hierarchy2"/>
    <dgm:cxn modelId="{0053CBCB-6E23-4635-B4B3-48B9177AAFCC}" type="presParOf" srcId="{801E8C19-7ACD-4063-892E-668893095BAE}" destId="{780AEE7A-09C9-4861-8631-603E715DC7A9}" srcOrd="1" destOrd="0" presId="urn:microsoft.com/office/officeart/2005/8/layout/hierarchy2"/>
    <dgm:cxn modelId="{1F9DEC04-3D1F-4C07-A4D9-EDD0292A2934}" type="presParOf" srcId="{780AEE7A-09C9-4861-8631-603E715DC7A9}" destId="{804B8E07-5B39-4141-B844-8118A2344E70}" srcOrd="0" destOrd="0" presId="urn:microsoft.com/office/officeart/2005/8/layout/hierarchy2"/>
    <dgm:cxn modelId="{4627EBBC-10A4-4517-802E-5546CBE902B6}" type="presParOf" srcId="{804B8E07-5B39-4141-B844-8118A2344E70}" destId="{2F0433E1-8059-47FB-97F5-2103D63D8376}" srcOrd="0" destOrd="0" presId="urn:microsoft.com/office/officeart/2005/8/layout/hierarchy2"/>
    <dgm:cxn modelId="{49EAACCE-A7F5-4F59-9ED8-F7A59A53AFE0}" type="presParOf" srcId="{780AEE7A-09C9-4861-8631-603E715DC7A9}" destId="{7C6EAA74-E520-4EAC-8EAC-EE069925CB29}" srcOrd="1" destOrd="0" presId="urn:microsoft.com/office/officeart/2005/8/layout/hierarchy2"/>
    <dgm:cxn modelId="{A3930976-F6F8-40FC-A13F-EA44F8D93494}" type="presParOf" srcId="{7C6EAA74-E520-4EAC-8EAC-EE069925CB29}" destId="{68587359-C0D4-4490-A5F8-E3B4EE3FBB38}" srcOrd="0" destOrd="0" presId="urn:microsoft.com/office/officeart/2005/8/layout/hierarchy2"/>
    <dgm:cxn modelId="{815CD7C4-4589-456D-AF15-CD44D669A273}" type="presParOf" srcId="{7C6EAA74-E520-4EAC-8EAC-EE069925CB29}" destId="{CA08A703-B353-4AC5-A776-E18A896F6EB5}" srcOrd="1" destOrd="0" presId="urn:microsoft.com/office/officeart/2005/8/layout/hierarchy2"/>
    <dgm:cxn modelId="{87C14D47-BF53-4AAE-87E4-DF8DC0ACBBEF}" type="presParOf" srcId="{780AEE7A-09C9-4861-8631-603E715DC7A9}" destId="{C4B078A5-C75B-4FA4-B562-65E1E6E7D288}" srcOrd="2" destOrd="0" presId="urn:microsoft.com/office/officeart/2005/8/layout/hierarchy2"/>
    <dgm:cxn modelId="{D2D8E5E1-F41D-4E6A-960E-3B196200B0A5}" type="presParOf" srcId="{C4B078A5-C75B-4FA4-B562-65E1E6E7D288}" destId="{B6231FF6-A376-4695-AE9C-E583CC5FEE4D}" srcOrd="0" destOrd="0" presId="urn:microsoft.com/office/officeart/2005/8/layout/hierarchy2"/>
    <dgm:cxn modelId="{0D40E79B-87A3-47C0-A5FA-8B659CBF2370}" type="presParOf" srcId="{780AEE7A-09C9-4861-8631-603E715DC7A9}" destId="{5EBF5AFD-E4CC-4970-8A7D-C682A936A856}" srcOrd="3" destOrd="0" presId="urn:microsoft.com/office/officeart/2005/8/layout/hierarchy2"/>
    <dgm:cxn modelId="{6DC76B25-4A8E-4717-A425-753E0717C307}" type="presParOf" srcId="{5EBF5AFD-E4CC-4970-8A7D-C682A936A856}" destId="{0102ADA0-E213-42BA-A4FE-144D099F5183}" srcOrd="0" destOrd="0" presId="urn:microsoft.com/office/officeart/2005/8/layout/hierarchy2"/>
    <dgm:cxn modelId="{C687D0C6-2703-4A21-9DA9-B735E0125B79}" type="presParOf" srcId="{5EBF5AFD-E4CC-4970-8A7D-C682A936A856}" destId="{D3A23175-38E0-494E-9F6D-EDE3C59EB379}" srcOrd="1" destOrd="0" presId="urn:microsoft.com/office/officeart/2005/8/layout/hierarchy2"/>
    <dgm:cxn modelId="{5A56A89C-EABA-4284-BC79-FCB10F95877B}" type="presParOf" srcId="{780AEE7A-09C9-4861-8631-603E715DC7A9}" destId="{8C0915A0-CE34-4A94-AEE7-47DA7089BC8D}" srcOrd="4" destOrd="0" presId="urn:microsoft.com/office/officeart/2005/8/layout/hierarchy2"/>
    <dgm:cxn modelId="{4970C455-3E60-4A78-9B60-F1ECCC933A59}" type="presParOf" srcId="{8C0915A0-CE34-4A94-AEE7-47DA7089BC8D}" destId="{AEDF63B2-71A0-41D3-8AF4-55113A2BFFF5}" srcOrd="0" destOrd="0" presId="urn:microsoft.com/office/officeart/2005/8/layout/hierarchy2"/>
    <dgm:cxn modelId="{771FAC6E-B364-4FE6-90E9-6F0A92F6ACF0}" type="presParOf" srcId="{780AEE7A-09C9-4861-8631-603E715DC7A9}" destId="{964B8922-63C4-4C42-A936-6C2BD48D5B47}" srcOrd="5" destOrd="0" presId="urn:microsoft.com/office/officeart/2005/8/layout/hierarchy2"/>
    <dgm:cxn modelId="{7D70F734-E7C8-4BA1-9019-4C89BE3FD8C7}" type="presParOf" srcId="{964B8922-63C4-4C42-A936-6C2BD48D5B47}" destId="{A8187965-4195-4A68-9D52-3BD2C83FEA1D}" srcOrd="0" destOrd="0" presId="urn:microsoft.com/office/officeart/2005/8/layout/hierarchy2"/>
    <dgm:cxn modelId="{0B1B7E15-A7D2-4AEB-A7E4-9CFE0359199C}" type="presParOf" srcId="{964B8922-63C4-4C42-A936-6C2BD48D5B47}" destId="{D3A5A6D4-D592-483A-B668-D187603CB083}" srcOrd="1" destOrd="0" presId="urn:microsoft.com/office/officeart/2005/8/layout/hierarchy2"/>
    <dgm:cxn modelId="{6B7B813B-1FD6-458E-945A-763201A8C243}" type="presParOf" srcId="{780AEE7A-09C9-4861-8631-603E715DC7A9}" destId="{05246438-B34C-4F78-9614-E8A47E0C8BE1}" srcOrd="6" destOrd="0" presId="urn:microsoft.com/office/officeart/2005/8/layout/hierarchy2"/>
    <dgm:cxn modelId="{140E5AFE-5F3D-4ACF-AA99-4C9719491163}" type="presParOf" srcId="{05246438-B34C-4F78-9614-E8A47E0C8BE1}" destId="{99EF42C0-39D6-4C1C-8E84-B78468A5FC03}" srcOrd="0" destOrd="0" presId="urn:microsoft.com/office/officeart/2005/8/layout/hierarchy2"/>
    <dgm:cxn modelId="{272EDDC0-B261-456C-BF26-F76C70162BB4}" type="presParOf" srcId="{780AEE7A-09C9-4861-8631-603E715DC7A9}" destId="{63AC1149-7393-4600-B3C3-D41EF63F4085}" srcOrd="7" destOrd="0" presId="urn:microsoft.com/office/officeart/2005/8/layout/hierarchy2"/>
    <dgm:cxn modelId="{5B5C2F37-874D-4E05-AADE-C3C05CAD8D0F}" type="presParOf" srcId="{63AC1149-7393-4600-B3C3-D41EF63F4085}" destId="{0CEAC7E6-9F67-4B3F-B447-FA9C606EF934}" srcOrd="0" destOrd="0" presId="urn:microsoft.com/office/officeart/2005/8/layout/hierarchy2"/>
    <dgm:cxn modelId="{E588A9A0-DFE0-460F-A3DD-067B0613DC7D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39D263-6CE9-4D6D-8D4E-0F11508ADC84}">
      <dsp:nvSpPr>
        <dsp:cNvPr id="0" name=""/>
        <dsp:cNvSpPr/>
      </dsp:nvSpPr>
      <dsp:spPr>
        <a:xfrm>
          <a:off x="0" y="619668"/>
          <a:ext cx="8352928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EAA2B-2959-447B-A37A-D32DCCB9B248}">
      <dsp:nvSpPr>
        <dsp:cNvPr id="0" name=""/>
        <dsp:cNvSpPr/>
      </dsp:nvSpPr>
      <dsp:spPr>
        <a:xfrm>
          <a:off x="413975" y="44027"/>
          <a:ext cx="7936923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Труд, требующий большой мышечной активности</a:t>
          </a:r>
          <a:endParaRPr lang="ru-RU" sz="3900" kern="1200" dirty="0"/>
        </a:p>
      </dsp:txBody>
      <dsp:txXfrm>
        <a:off x="413975" y="44027"/>
        <a:ext cx="7936923" cy="1151280"/>
      </dsp:txXfrm>
    </dsp:sp>
    <dsp:sp modelId="{4AE53F71-07D4-4F9D-B7A8-40253D37390E}">
      <dsp:nvSpPr>
        <dsp:cNvPr id="0" name=""/>
        <dsp:cNvSpPr/>
      </dsp:nvSpPr>
      <dsp:spPr>
        <a:xfrm>
          <a:off x="0" y="2388707"/>
          <a:ext cx="8352928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312F5-C230-4F24-98AE-8F7D60CBE180}">
      <dsp:nvSpPr>
        <dsp:cNvPr id="0" name=""/>
        <dsp:cNvSpPr/>
      </dsp:nvSpPr>
      <dsp:spPr>
        <a:xfrm>
          <a:off x="397661" y="1813068"/>
          <a:ext cx="7953219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Механизированная форма труда</a:t>
          </a:r>
          <a:endParaRPr lang="ru-RU" sz="3900" kern="1200" dirty="0"/>
        </a:p>
      </dsp:txBody>
      <dsp:txXfrm>
        <a:off x="397661" y="1813068"/>
        <a:ext cx="7953219" cy="1151280"/>
      </dsp:txXfrm>
    </dsp:sp>
    <dsp:sp modelId="{B1C40DDE-726A-4292-9514-B0EC54B9FB75}">
      <dsp:nvSpPr>
        <dsp:cNvPr id="0" name=""/>
        <dsp:cNvSpPr/>
      </dsp:nvSpPr>
      <dsp:spPr>
        <a:xfrm>
          <a:off x="0" y="4157747"/>
          <a:ext cx="8352928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D5808-F3C9-4F5B-85E0-0EB1032056B0}">
      <dsp:nvSpPr>
        <dsp:cNvPr id="0" name=""/>
        <dsp:cNvSpPr/>
      </dsp:nvSpPr>
      <dsp:spPr>
        <a:xfrm>
          <a:off x="397661" y="3582108"/>
          <a:ext cx="7953219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/>
            <a:t>Труд, связанный с автоматическим и полуавтоматическим производством</a:t>
          </a:r>
          <a:endParaRPr lang="ru-RU" sz="2800" kern="1200" dirty="0"/>
        </a:p>
      </dsp:txBody>
      <dsp:txXfrm>
        <a:off x="397661" y="3582108"/>
        <a:ext cx="7953219" cy="11512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39D263-6CE9-4D6D-8D4E-0F11508ADC84}">
      <dsp:nvSpPr>
        <dsp:cNvPr id="0" name=""/>
        <dsp:cNvSpPr/>
      </dsp:nvSpPr>
      <dsp:spPr>
        <a:xfrm>
          <a:off x="0" y="583094"/>
          <a:ext cx="835292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EAA2B-2959-447B-A37A-D32DCCB9B248}">
      <dsp:nvSpPr>
        <dsp:cNvPr id="0" name=""/>
        <dsp:cNvSpPr/>
      </dsp:nvSpPr>
      <dsp:spPr>
        <a:xfrm>
          <a:off x="413975" y="51734"/>
          <a:ext cx="7936923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Конвейерный труд</a:t>
          </a:r>
          <a:endParaRPr lang="ru-RU" sz="3900" kern="1200" dirty="0"/>
        </a:p>
      </dsp:txBody>
      <dsp:txXfrm>
        <a:off x="413975" y="51734"/>
        <a:ext cx="7936923" cy="1062720"/>
      </dsp:txXfrm>
    </dsp:sp>
    <dsp:sp modelId="{4AE53F71-07D4-4F9D-B7A8-40253D37390E}">
      <dsp:nvSpPr>
        <dsp:cNvPr id="0" name=""/>
        <dsp:cNvSpPr/>
      </dsp:nvSpPr>
      <dsp:spPr>
        <a:xfrm>
          <a:off x="0" y="2592681"/>
          <a:ext cx="835292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312F5-C230-4F24-98AE-8F7D60CBE180}">
      <dsp:nvSpPr>
        <dsp:cNvPr id="0" name=""/>
        <dsp:cNvSpPr/>
      </dsp:nvSpPr>
      <dsp:spPr>
        <a:xfrm>
          <a:off x="397661" y="1684694"/>
          <a:ext cx="7953219" cy="14393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i="1" kern="1200" dirty="0" smtClean="0"/>
            <a:t>Труд, связанный с управлением производственными процессами и механизмами</a:t>
          </a:r>
          <a:endParaRPr lang="ru-RU" sz="3200" kern="1200" dirty="0"/>
        </a:p>
      </dsp:txBody>
      <dsp:txXfrm>
        <a:off x="397661" y="1684694"/>
        <a:ext cx="7953219" cy="1439347"/>
      </dsp:txXfrm>
    </dsp:sp>
    <dsp:sp modelId="{B1C40DDE-726A-4292-9514-B0EC54B9FB75}">
      <dsp:nvSpPr>
        <dsp:cNvPr id="0" name=""/>
        <dsp:cNvSpPr/>
      </dsp:nvSpPr>
      <dsp:spPr>
        <a:xfrm>
          <a:off x="0" y="4225641"/>
          <a:ext cx="835292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D5808-F3C9-4F5B-85E0-0EB1032056B0}">
      <dsp:nvSpPr>
        <dsp:cNvPr id="0" name=""/>
        <dsp:cNvSpPr/>
      </dsp:nvSpPr>
      <dsp:spPr>
        <a:xfrm>
          <a:off x="397661" y="3694281"/>
          <a:ext cx="7953219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Умственный труд </a:t>
          </a:r>
          <a:endParaRPr lang="ru-RU" sz="3900" kern="1200" dirty="0"/>
        </a:p>
      </dsp:txBody>
      <dsp:txXfrm>
        <a:off x="397661" y="3694281"/>
        <a:ext cx="7953219" cy="10627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2583" y="2014940"/>
          <a:ext cx="2339991" cy="18027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kern="1200" dirty="0" smtClean="0"/>
            <a:t>ТРУД</a:t>
          </a:r>
          <a:endParaRPr lang="ru-RU" sz="6100" kern="1200" dirty="0"/>
        </a:p>
      </dsp:txBody>
      <dsp:txXfrm>
        <a:off x="2583" y="2014940"/>
        <a:ext cx="2339991" cy="1802766"/>
      </dsp:txXfrm>
    </dsp:sp>
    <dsp:sp modelId="{804B8E07-5B39-4141-B844-8118A2344E70}">
      <dsp:nvSpPr>
        <dsp:cNvPr id="0" name=""/>
        <dsp:cNvSpPr/>
      </dsp:nvSpPr>
      <dsp:spPr>
        <a:xfrm rot="19457599">
          <a:off x="2175635" y="2370211"/>
          <a:ext cx="1776091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776091" y="278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9457599">
        <a:off x="3019278" y="2353626"/>
        <a:ext cx="88804" cy="88804"/>
      </dsp:txXfrm>
    </dsp:sp>
    <dsp:sp modelId="{68587359-C0D4-4490-A5F8-E3B4EE3FBB38}">
      <dsp:nvSpPr>
        <dsp:cNvPr id="0" name=""/>
        <dsp:cNvSpPr/>
      </dsp:nvSpPr>
      <dsp:spPr>
        <a:xfrm>
          <a:off x="3784787" y="1243518"/>
          <a:ext cx="4853588" cy="12724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 smtClean="0"/>
            <a:t>Физический</a:t>
          </a:r>
          <a:endParaRPr lang="ru-RU" sz="6200" kern="1200" dirty="0"/>
        </a:p>
      </dsp:txBody>
      <dsp:txXfrm>
        <a:off x="3784787" y="1243518"/>
        <a:ext cx="4853588" cy="1272428"/>
      </dsp:txXfrm>
    </dsp:sp>
    <dsp:sp modelId="{05246438-B34C-4F78-9614-E8A47E0C8BE1}">
      <dsp:nvSpPr>
        <dsp:cNvPr id="0" name=""/>
        <dsp:cNvSpPr/>
      </dsp:nvSpPr>
      <dsp:spPr>
        <a:xfrm rot="1688506">
          <a:off x="2245898" y="3274217"/>
          <a:ext cx="1635564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635564" y="278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88506">
        <a:off x="3022792" y="3261145"/>
        <a:ext cx="81778" cy="81778"/>
      </dsp:txXfrm>
    </dsp:sp>
    <dsp:sp modelId="{0CEAC7E6-9F67-4B3F-B447-FA9C606EF934}">
      <dsp:nvSpPr>
        <dsp:cNvPr id="0" name=""/>
        <dsp:cNvSpPr/>
      </dsp:nvSpPr>
      <dsp:spPr>
        <a:xfrm>
          <a:off x="3784787" y="2786362"/>
          <a:ext cx="4609854" cy="18027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0" kern="1200" dirty="0" smtClean="0"/>
            <a:t>Умственный</a:t>
          </a:r>
          <a:endParaRPr lang="ru-RU" sz="6100" b="0" kern="1200" dirty="0"/>
        </a:p>
      </dsp:txBody>
      <dsp:txXfrm>
        <a:off x="3784787" y="2786362"/>
        <a:ext cx="4609854" cy="180276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902005-B3DD-4892-966E-5764798820AB}">
      <dsp:nvSpPr>
        <dsp:cNvPr id="0" name=""/>
        <dsp:cNvSpPr/>
      </dsp:nvSpPr>
      <dsp:spPr>
        <a:xfrm>
          <a:off x="0" y="228473"/>
          <a:ext cx="8748972" cy="218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Опасный производственный фактор</a:t>
          </a:r>
          <a:endParaRPr lang="ru-RU" sz="5500" kern="1200" dirty="0"/>
        </a:p>
      </dsp:txBody>
      <dsp:txXfrm>
        <a:off x="0" y="228473"/>
        <a:ext cx="8748972" cy="2187900"/>
      </dsp:txXfrm>
    </dsp:sp>
    <dsp:sp modelId="{43AE985D-E5F6-47BF-8BCA-705190F27185}">
      <dsp:nvSpPr>
        <dsp:cNvPr id="0" name=""/>
        <dsp:cNvSpPr/>
      </dsp:nvSpPr>
      <dsp:spPr>
        <a:xfrm>
          <a:off x="0" y="2416374"/>
          <a:ext cx="8748972" cy="3187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780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фактор среды и трудового процесса, который может быть причиной острого заболевания или внезапного резкого ухудшения здоровья, смерти.</a:t>
          </a:r>
          <a:endParaRPr lang="ru-RU" sz="4300" kern="1200" dirty="0"/>
        </a:p>
      </dsp:txBody>
      <dsp:txXfrm>
        <a:off x="0" y="2416374"/>
        <a:ext cx="8748972" cy="31878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256888" y="2318833"/>
          <a:ext cx="3716054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Вредные производственные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факторы</a:t>
          </a:r>
          <a:endParaRPr lang="ru-RU" sz="2200" kern="1200" dirty="0"/>
        </a:p>
      </dsp:txBody>
      <dsp:txXfrm>
        <a:off x="256888" y="2318833"/>
        <a:ext cx="3716054" cy="1194980"/>
      </dsp:txXfrm>
    </dsp:sp>
    <dsp:sp modelId="{804B8E07-5B39-4141-B844-8118A2344E70}">
      <dsp:nvSpPr>
        <dsp:cNvPr id="0" name=""/>
        <dsp:cNvSpPr/>
      </dsp:nvSpPr>
      <dsp:spPr>
        <a:xfrm rot="17602482">
          <a:off x="3243072" y="1787297"/>
          <a:ext cx="2419764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2419764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7602482">
        <a:off x="4392460" y="1745242"/>
        <a:ext cx="120988" cy="120988"/>
      </dsp:txXfrm>
    </dsp:sp>
    <dsp:sp modelId="{68587359-C0D4-4490-A5F8-E3B4EE3FBB38}">
      <dsp:nvSpPr>
        <dsp:cNvPr id="0" name=""/>
        <dsp:cNvSpPr/>
      </dsp:nvSpPr>
      <dsp:spPr>
        <a:xfrm>
          <a:off x="4932966" y="0"/>
          <a:ext cx="3527151" cy="1390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Физические</a:t>
          </a:r>
          <a:endParaRPr lang="ru-RU" sz="3200" kern="1200" dirty="0"/>
        </a:p>
      </dsp:txBody>
      <dsp:txXfrm>
        <a:off x="4932966" y="0"/>
        <a:ext cx="3527151" cy="1390299"/>
      </dsp:txXfrm>
    </dsp:sp>
    <dsp:sp modelId="{C4B078A5-C75B-4FA4-B562-65E1E6E7D288}">
      <dsp:nvSpPr>
        <dsp:cNvPr id="0" name=""/>
        <dsp:cNvSpPr/>
      </dsp:nvSpPr>
      <dsp:spPr>
        <a:xfrm rot="19633288">
          <a:off x="3865098" y="2531205"/>
          <a:ext cx="1354578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1354578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633288">
        <a:off x="4508522" y="2515779"/>
        <a:ext cx="67728" cy="67728"/>
      </dsp:txXfrm>
    </dsp:sp>
    <dsp:sp modelId="{0102ADA0-E213-42BA-A4FE-144D099F5183}">
      <dsp:nvSpPr>
        <dsp:cNvPr id="0" name=""/>
        <dsp:cNvSpPr/>
      </dsp:nvSpPr>
      <dsp:spPr>
        <a:xfrm>
          <a:off x="5111831" y="1585474"/>
          <a:ext cx="3137158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Химические</a:t>
          </a:r>
          <a:endParaRPr lang="ru-RU" sz="3200" kern="1200" dirty="0"/>
        </a:p>
      </dsp:txBody>
      <dsp:txXfrm>
        <a:off x="5111831" y="1585474"/>
        <a:ext cx="3137158" cy="1194980"/>
      </dsp:txXfrm>
    </dsp:sp>
    <dsp:sp modelId="{8C0915A0-CE34-4A94-AEE7-47DA7089BC8D}">
      <dsp:nvSpPr>
        <dsp:cNvPr id="0" name=""/>
        <dsp:cNvSpPr/>
      </dsp:nvSpPr>
      <dsp:spPr>
        <a:xfrm rot="2008203">
          <a:off x="3866893" y="3250583"/>
          <a:ext cx="1279049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1279049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08203">
        <a:off x="4474441" y="3237046"/>
        <a:ext cx="63952" cy="63952"/>
      </dsp:txXfrm>
    </dsp:sp>
    <dsp:sp modelId="{A8187965-4195-4A68-9D52-3BD2C83FEA1D}">
      <dsp:nvSpPr>
        <dsp:cNvPr id="0" name=""/>
        <dsp:cNvSpPr/>
      </dsp:nvSpPr>
      <dsp:spPr>
        <a:xfrm>
          <a:off x="5039893" y="3024230"/>
          <a:ext cx="3299245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Биологические</a:t>
          </a:r>
          <a:endParaRPr lang="ru-RU" sz="3200" kern="1200" dirty="0"/>
        </a:p>
      </dsp:txBody>
      <dsp:txXfrm>
        <a:off x="5039893" y="3024230"/>
        <a:ext cx="3299245" cy="1194980"/>
      </dsp:txXfrm>
    </dsp:sp>
    <dsp:sp modelId="{05246438-B34C-4F78-9614-E8A47E0C8BE1}">
      <dsp:nvSpPr>
        <dsp:cNvPr id="0" name=""/>
        <dsp:cNvSpPr/>
      </dsp:nvSpPr>
      <dsp:spPr>
        <a:xfrm rot="3912085">
          <a:off x="3281702" y="3978717"/>
          <a:ext cx="2381245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2381245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3912085">
        <a:off x="4412794" y="3937625"/>
        <a:ext cx="119062" cy="119062"/>
      </dsp:txXfrm>
    </dsp:sp>
    <dsp:sp modelId="{0CEAC7E6-9F67-4B3F-B447-FA9C606EF934}">
      <dsp:nvSpPr>
        <dsp:cNvPr id="0" name=""/>
        <dsp:cNvSpPr/>
      </dsp:nvSpPr>
      <dsp:spPr>
        <a:xfrm>
          <a:off x="4971707" y="4324727"/>
          <a:ext cx="3501913" cy="1506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/>
            <a:t>Трудового процесса</a:t>
          </a:r>
          <a:endParaRPr lang="ru-RU" sz="3200" b="0" kern="1200" dirty="0"/>
        </a:p>
      </dsp:txBody>
      <dsp:txXfrm>
        <a:off x="4971707" y="4324727"/>
        <a:ext cx="3501913" cy="1506523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256888" y="2318833"/>
          <a:ext cx="3716054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Общая градация условий труда</a:t>
          </a:r>
          <a:endParaRPr lang="ru-RU" sz="3700" kern="1200" dirty="0"/>
        </a:p>
      </dsp:txBody>
      <dsp:txXfrm>
        <a:off x="256888" y="2318833"/>
        <a:ext cx="3716054" cy="1194980"/>
      </dsp:txXfrm>
    </dsp:sp>
    <dsp:sp modelId="{804B8E07-5B39-4141-B844-8118A2344E70}">
      <dsp:nvSpPr>
        <dsp:cNvPr id="0" name=""/>
        <dsp:cNvSpPr/>
      </dsp:nvSpPr>
      <dsp:spPr>
        <a:xfrm rot="17602482">
          <a:off x="3243072" y="1787297"/>
          <a:ext cx="2419764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2419764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7602482">
        <a:off x="4392460" y="1745242"/>
        <a:ext cx="120988" cy="120988"/>
      </dsp:txXfrm>
    </dsp:sp>
    <dsp:sp modelId="{68587359-C0D4-4490-A5F8-E3B4EE3FBB38}">
      <dsp:nvSpPr>
        <dsp:cNvPr id="0" name=""/>
        <dsp:cNvSpPr/>
      </dsp:nvSpPr>
      <dsp:spPr>
        <a:xfrm>
          <a:off x="4932966" y="0"/>
          <a:ext cx="3527151" cy="1390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Оптимальные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1 класс </a:t>
          </a:r>
          <a:endParaRPr lang="ru-RU" sz="3200" kern="1200" dirty="0"/>
        </a:p>
      </dsp:txBody>
      <dsp:txXfrm>
        <a:off x="4932966" y="0"/>
        <a:ext cx="3527151" cy="1390299"/>
      </dsp:txXfrm>
    </dsp:sp>
    <dsp:sp modelId="{C4B078A5-C75B-4FA4-B562-65E1E6E7D288}">
      <dsp:nvSpPr>
        <dsp:cNvPr id="0" name=""/>
        <dsp:cNvSpPr/>
      </dsp:nvSpPr>
      <dsp:spPr>
        <a:xfrm rot="19633288">
          <a:off x="3865098" y="2531205"/>
          <a:ext cx="1354578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1354578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633288">
        <a:off x="4508522" y="2515779"/>
        <a:ext cx="67728" cy="67728"/>
      </dsp:txXfrm>
    </dsp:sp>
    <dsp:sp modelId="{0102ADA0-E213-42BA-A4FE-144D099F5183}">
      <dsp:nvSpPr>
        <dsp:cNvPr id="0" name=""/>
        <dsp:cNvSpPr/>
      </dsp:nvSpPr>
      <dsp:spPr>
        <a:xfrm>
          <a:off x="5111831" y="1585474"/>
          <a:ext cx="3137158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Допустимые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 класс</a:t>
          </a:r>
          <a:endParaRPr lang="ru-RU" sz="3200" kern="1200" dirty="0"/>
        </a:p>
      </dsp:txBody>
      <dsp:txXfrm>
        <a:off x="5111831" y="1585474"/>
        <a:ext cx="3137158" cy="1194980"/>
      </dsp:txXfrm>
    </dsp:sp>
    <dsp:sp modelId="{8C0915A0-CE34-4A94-AEE7-47DA7089BC8D}">
      <dsp:nvSpPr>
        <dsp:cNvPr id="0" name=""/>
        <dsp:cNvSpPr/>
      </dsp:nvSpPr>
      <dsp:spPr>
        <a:xfrm rot="2008203">
          <a:off x="3866893" y="3250583"/>
          <a:ext cx="1279049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1279049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08203">
        <a:off x="4474441" y="3237046"/>
        <a:ext cx="63952" cy="63952"/>
      </dsp:txXfrm>
    </dsp:sp>
    <dsp:sp modelId="{A8187965-4195-4A68-9D52-3BD2C83FEA1D}">
      <dsp:nvSpPr>
        <dsp:cNvPr id="0" name=""/>
        <dsp:cNvSpPr/>
      </dsp:nvSpPr>
      <dsp:spPr>
        <a:xfrm>
          <a:off x="5039893" y="3024230"/>
          <a:ext cx="3299245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Вредные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3 класс</a:t>
          </a:r>
          <a:endParaRPr lang="ru-RU" sz="3200" kern="1200" dirty="0"/>
        </a:p>
      </dsp:txBody>
      <dsp:txXfrm>
        <a:off x="5039893" y="3024230"/>
        <a:ext cx="3299245" cy="1194980"/>
      </dsp:txXfrm>
    </dsp:sp>
    <dsp:sp modelId="{05246438-B34C-4F78-9614-E8A47E0C8BE1}">
      <dsp:nvSpPr>
        <dsp:cNvPr id="0" name=""/>
        <dsp:cNvSpPr/>
      </dsp:nvSpPr>
      <dsp:spPr>
        <a:xfrm rot="3912085">
          <a:off x="3281702" y="3978717"/>
          <a:ext cx="2381245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2381245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3912085">
        <a:off x="4412794" y="3937625"/>
        <a:ext cx="119062" cy="119062"/>
      </dsp:txXfrm>
    </dsp:sp>
    <dsp:sp modelId="{0CEAC7E6-9F67-4B3F-B447-FA9C606EF934}">
      <dsp:nvSpPr>
        <dsp:cNvPr id="0" name=""/>
        <dsp:cNvSpPr/>
      </dsp:nvSpPr>
      <dsp:spPr>
        <a:xfrm>
          <a:off x="4971707" y="4324727"/>
          <a:ext cx="3501913" cy="1506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/>
            <a:t>Опасные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smtClean="0"/>
            <a:t>4 класс</a:t>
          </a:r>
          <a:endParaRPr lang="ru-RU" sz="3200" b="0" kern="1200" dirty="0"/>
        </a:p>
      </dsp:txBody>
      <dsp:txXfrm>
        <a:off x="4971707" y="4324727"/>
        <a:ext cx="3501913" cy="1506523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8995" y="2293938"/>
          <a:ext cx="3870890" cy="1244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3 класс</a:t>
          </a:r>
          <a:endParaRPr lang="ru-RU" sz="6400" kern="1200" dirty="0"/>
        </a:p>
      </dsp:txBody>
      <dsp:txXfrm>
        <a:off x="8995" y="2293938"/>
        <a:ext cx="3870890" cy="1244771"/>
      </dsp:txXfrm>
    </dsp:sp>
    <dsp:sp modelId="{804B8E07-5B39-4141-B844-8118A2344E70}">
      <dsp:nvSpPr>
        <dsp:cNvPr id="0" name=""/>
        <dsp:cNvSpPr/>
      </dsp:nvSpPr>
      <dsp:spPr>
        <a:xfrm rot="17674296">
          <a:off x="3177454" y="1803563"/>
          <a:ext cx="2404887" cy="38414"/>
        </a:xfrm>
        <a:custGeom>
          <a:avLst/>
          <a:gdLst/>
          <a:ahLst/>
          <a:cxnLst/>
          <a:rect l="0" t="0" r="0" b="0"/>
          <a:pathLst>
            <a:path>
              <a:moveTo>
                <a:pt x="0" y="19207"/>
              </a:moveTo>
              <a:lnTo>
                <a:pt x="2404887" y="192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7674296">
        <a:off x="4319775" y="1762648"/>
        <a:ext cx="120244" cy="120244"/>
      </dsp:txXfrm>
    </dsp:sp>
    <dsp:sp modelId="{68587359-C0D4-4490-A5F8-E3B4EE3FBB38}">
      <dsp:nvSpPr>
        <dsp:cNvPr id="0" name=""/>
        <dsp:cNvSpPr/>
      </dsp:nvSpPr>
      <dsp:spPr>
        <a:xfrm>
          <a:off x="4879910" y="5102"/>
          <a:ext cx="3674116" cy="1448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800" kern="1200" dirty="0" smtClean="0"/>
            <a:t>3.1 класс</a:t>
          </a:r>
          <a:endParaRPr lang="ru-RU" sz="4800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1 степень 3 класса</a:t>
          </a:r>
          <a:endParaRPr lang="ru-RU" sz="3200" kern="1200" dirty="0"/>
        </a:p>
      </dsp:txBody>
      <dsp:txXfrm>
        <a:off x="4879910" y="5102"/>
        <a:ext cx="3674116" cy="1448229"/>
      </dsp:txXfrm>
    </dsp:sp>
    <dsp:sp modelId="{C4B078A5-C75B-4FA4-B562-65E1E6E7D288}">
      <dsp:nvSpPr>
        <dsp:cNvPr id="0" name=""/>
        <dsp:cNvSpPr/>
      </dsp:nvSpPr>
      <dsp:spPr>
        <a:xfrm rot="19966556">
          <a:off x="3807953" y="2600058"/>
          <a:ext cx="1298696" cy="38414"/>
        </a:xfrm>
        <a:custGeom>
          <a:avLst/>
          <a:gdLst/>
          <a:ahLst/>
          <a:cxnLst/>
          <a:rect l="0" t="0" r="0" b="0"/>
          <a:pathLst>
            <a:path>
              <a:moveTo>
                <a:pt x="0" y="19207"/>
              </a:moveTo>
              <a:lnTo>
                <a:pt x="1298696" y="192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966556">
        <a:off x="4424834" y="2586798"/>
        <a:ext cx="64934" cy="64934"/>
      </dsp:txXfrm>
    </dsp:sp>
    <dsp:sp modelId="{0102ADA0-E213-42BA-A4FE-144D099F5183}">
      <dsp:nvSpPr>
        <dsp:cNvPr id="0" name=""/>
        <dsp:cNvSpPr/>
      </dsp:nvSpPr>
      <dsp:spPr>
        <a:xfrm>
          <a:off x="5034718" y="1699821"/>
          <a:ext cx="3678249" cy="1244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4800" kern="1200" dirty="0" smtClean="0"/>
            <a:t>3.2 класс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2 степень 3 класса</a:t>
          </a:r>
          <a:endParaRPr lang="ru-RU" sz="3200" kern="1200" dirty="0"/>
        </a:p>
      </dsp:txBody>
      <dsp:txXfrm>
        <a:off x="5034718" y="1699821"/>
        <a:ext cx="3678249" cy="1244771"/>
      </dsp:txXfrm>
    </dsp:sp>
    <dsp:sp modelId="{8C0915A0-CE34-4A94-AEE7-47DA7089BC8D}">
      <dsp:nvSpPr>
        <dsp:cNvPr id="0" name=""/>
        <dsp:cNvSpPr/>
      </dsp:nvSpPr>
      <dsp:spPr>
        <a:xfrm rot="2522490">
          <a:off x="3705796" y="3350144"/>
          <a:ext cx="1352992" cy="38414"/>
        </a:xfrm>
        <a:custGeom>
          <a:avLst/>
          <a:gdLst/>
          <a:ahLst/>
          <a:cxnLst/>
          <a:rect l="0" t="0" r="0" b="0"/>
          <a:pathLst>
            <a:path>
              <a:moveTo>
                <a:pt x="0" y="19207"/>
              </a:moveTo>
              <a:lnTo>
                <a:pt x="1352992" y="192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522490">
        <a:off x="4348467" y="3335527"/>
        <a:ext cx="67649" cy="67649"/>
      </dsp:txXfrm>
    </dsp:sp>
    <dsp:sp modelId="{A8187965-4195-4A68-9D52-3BD2C83FEA1D}">
      <dsp:nvSpPr>
        <dsp:cNvPr id="0" name=""/>
        <dsp:cNvSpPr/>
      </dsp:nvSpPr>
      <dsp:spPr>
        <a:xfrm>
          <a:off x="4884698" y="3199994"/>
          <a:ext cx="3828269" cy="1244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4800" kern="1200" dirty="0" smtClean="0"/>
            <a:t>3.3 класс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3 степень 3 класса</a:t>
          </a:r>
          <a:endParaRPr lang="ru-RU" sz="3200" kern="1200" dirty="0"/>
        </a:p>
      </dsp:txBody>
      <dsp:txXfrm>
        <a:off x="4884698" y="3199994"/>
        <a:ext cx="3828269" cy="1244771"/>
      </dsp:txXfrm>
    </dsp:sp>
    <dsp:sp modelId="{05246438-B34C-4F78-9614-E8A47E0C8BE1}">
      <dsp:nvSpPr>
        <dsp:cNvPr id="0" name=""/>
        <dsp:cNvSpPr/>
      </dsp:nvSpPr>
      <dsp:spPr>
        <a:xfrm rot="3912085">
          <a:off x="3159843" y="4022984"/>
          <a:ext cx="2480463" cy="38414"/>
        </a:xfrm>
        <a:custGeom>
          <a:avLst/>
          <a:gdLst/>
          <a:ahLst/>
          <a:cxnLst/>
          <a:rect l="0" t="0" r="0" b="0"/>
          <a:pathLst>
            <a:path>
              <a:moveTo>
                <a:pt x="0" y="19207"/>
              </a:moveTo>
              <a:lnTo>
                <a:pt x="2480463" y="192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3912085">
        <a:off x="4338064" y="3980179"/>
        <a:ext cx="124023" cy="124023"/>
      </dsp:txXfrm>
    </dsp:sp>
    <dsp:sp modelId="{0CEAC7E6-9F67-4B3F-B447-FA9C606EF934}">
      <dsp:nvSpPr>
        <dsp:cNvPr id="0" name=""/>
        <dsp:cNvSpPr/>
      </dsp:nvSpPr>
      <dsp:spPr>
        <a:xfrm>
          <a:off x="4920265" y="4554567"/>
          <a:ext cx="3647827" cy="1226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4800" b="0" kern="1200" dirty="0" smtClean="0"/>
            <a:t>3.4 класс</a:t>
          </a:r>
          <a:endParaRPr lang="ru-RU" sz="4800" b="0" kern="1200" dirty="0" smtClean="0"/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4 степень 3 класса</a:t>
          </a:r>
          <a:endParaRPr lang="ru-RU" sz="3200" b="0" kern="1200" dirty="0"/>
        </a:p>
      </dsp:txBody>
      <dsp:txXfrm>
        <a:off x="4920265" y="4554567"/>
        <a:ext cx="3647827" cy="1226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28744-DB5F-417A-A745-5BDED3AE7C08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4937E-AEBF-4427-8ACD-DC5C9E2C4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6A33-B9FF-48AF-B092-1D4B9F6CA5AF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EBBBD-75AB-4876-9B50-25441EBCFD20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0EDD-35D5-4D2E-8666-C152AEC2563D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158C-489F-43A2-85A9-6514E1E50429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88F-AF07-417B-80E4-AED78F931298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EB2D-E440-4E1E-9D40-D8649034363C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DFE-BCA9-4581-A338-16D4F3067B5B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B4FE-145F-499A-99BC-B3A7A8C69122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7FF83-0AC9-4CF6-827D-AA31AAA1C28A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B7B16-6BBE-421E-90D3-E17E0C1577CD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3BAF-2CB5-48AB-9323-F829B585C62C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4C75-DF9C-4B90-BDFE-4E9380D347AC}" type="datetime1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56793"/>
            <a:ext cx="8820472" cy="20436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Тема 2. </a:t>
            </a:r>
            <a:br>
              <a:rPr lang="ru-RU" b="1" dirty="0" smtClean="0"/>
            </a:br>
            <a:r>
              <a:rPr lang="ru-RU" b="1" dirty="0" smtClean="0"/>
              <a:t>Трудовая деятельность человека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Производственные факторы и классы условий труда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z="1600" b="1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Program Files (x86)\Microsoft Office\MEDIA\CAGCAT10\j019954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70609" cy="1794053"/>
          </a:xfrm>
          <a:prstGeom prst="rect">
            <a:avLst/>
          </a:prstGeom>
          <a:noFill/>
        </p:spPr>
      </p:pic>
      <p:pic>
        <p:nvPicPr>
          <p:cNvPr id="3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0"/>
            <a:ext cx="1829714" cy="1565453"/>
          </a:xfrm>
          <a:prstGeom prst="rect">
            <a:avLst/>
          </a:prstGeom>
          <a:noFill/>
        </p:spPr>
      </p:pic>
      <p:pic>
        <p:nvPicPr>
          <p:cNvPr id="1028" name="Picture 4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21088"/>
            <a:ext cx="1619672" cy="1392918"/>
          </a:xfrm>
          <a:prstGeom prst="rect">
            <a:avLst/>
          </a:prstGeom>
          <a:noFill/>
        </p:spPr>
      </p:pic>
      <p:pic>
        <p:nvPicPr>
          <p:cNvPr id="1029" name="Picture 5" descr="C:\Program Files (x86)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6231" y="3933056"/>
            <a:ext cx="1807769" cy="1913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39552" y="980728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3796" y="332656"/>
            <a:ext cx="894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Классификация основных форм трудовой деятельности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39552" y="980728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3796" y="332656"/>
            <a:ext cx="894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Классификация основных форм трудовой деятельности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64096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050" name="Picture 2" descr="pr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080" y="548680"/>
            <a:ext cx="2479712" cy="167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59832" y="1124744"/>
            <a:ext cx="5802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1. физическая деятельность</a:t>
            </a:r>
            <a:endParaRPr lang="ru-RU" sz="3600" b="1" dirty="0"/>
          </a:p>
        </p:txBody>
      </p:sp>
      <p:pic>
        <p:nvPicPr>
          <p:cNvPr id="2051" name="Picture 3" descr="pr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236276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59832" y="2996952"/>
            <a:ext cx="578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2. умственная деятельность</a:t>
            </a:r>
            <a:endParaRPr lang="ru-RU" sz="3600" b="1" dirty="0"/>
          </a:p>
        </p:txBody>
      </p:sp>
      <p:pic>
        <p:nvPicPr>
          <p:cNvPr id="2052" name="Picture 4" descr="pr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725143"/>
            <a:ext cx="1872208" cy="1732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987824" y="4725144"/>
            <a:ext cx="5620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3. исполнительная или </a:t>
            </a:r>
          </a:p>
          <a:p>
            <a:r>
              <a:rPr lang="ru-RU" sz="3600" b="1" dirty="0" smtClean="0"/>
              <a:t>    творческая деятельность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9832" y="2996952"/>
            <a:ext cx="57871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5. квалифицированная или </a:t>
            </a:r>
          </a:p>
          <a:p>
            <a:r>
              <a:rPr lang="ru-RU" sz="3600" b="1" dirty="0" smtClean="0"/>
              <a:t>     неквалифицированная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87824" y="4725144"/>
            <a:ext cx="3739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6. свободная или </a:t>
            </a:r>
          </a:p>
          <a:p>
            <a:r>
              <a:rPr lang="ru-RU" sz="3600" b="1" dirty="0" smtClean="0"/>
              <a:t>    несвободная</a:t>
            </a:r>
            <a:endParaRPr lang="ru-RU" sz="3600" b="1" dirty="0"/>
          </a:p>
        </p:txBody>
      </p:sp>
      <p:pic>
        <p:nvPicPr>
          <p:cNvPr id="3074" name="Picture 2" descr="pr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016224" cy="152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43808" y="764704"/>
            <a:ext cx="525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4. руководящая или </a:t>
            </a:r>
          </a:p>
          <a:p>
            <a:r>
              <a:rPr lang="ru-RU" sz="3600" b="1" dirty="0" smtClean="0"/>
              <a:t>    предпринимательская </a:t>
            </a:r>
            <a:endParaRPr lang="ru-RU" sz="3600" b="1" dirty="0"/>
          </a:p>
        </p:txBody>
      </p:sp>
      <p:pic>
        <p:nvPicPr>
          <p:cNvPr id="3075" name="Picture 3" descr="pr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80928"/>
            <a:ext cx="202851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pr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25144"/>
            <a:ext cx="193569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" name="Рисунок 2" descr="pr2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447" y="1556792"/>
            <a:ext cx="887055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9552" y="533400"/>
            <a:ext cx="8064896" cy="498383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Р 2.2. 2006-05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Руководство по гигиенической оценке факторов рабочей среды и трудового процесса. Критерии и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классификация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условий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труда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99" name="DownRibbonSharp"/>
          <p:cNvSpPr>
            <a:spLocks noEditPoints="1" noChangeArrowheads="1"/>
          </p:cNvSpPr>
          <p:nvPr/>
        </p:nvSpPr>
        <p:spPr bwMode="auto">
          <a:xfrm>
            <a:off x="3563888" y="4509120"/>
            <a:ext cx="2438400" cy="1219200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611560" y="548680"/>
          <a:ext cx="792088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64096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260648"/>
          <a:ext cx="874897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260648"/>
          <a:ext cx="874897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620688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a623fb019566113a85815f4ae9aecf1a5a079a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258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Тема 2.  Трудовая деятельность человека Производственные факторы и классы условий труда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Основные понятия и определения БЖД</dc:title>
  <dc:creator>User</dc:creator>
  <cp:lastModifiedBy>User</cp:lastModifiedBy>
  <cp:revision>34</cp:revision>
  <dcterms:created xsi:type="dcterms:W3CDTF">2013-02-03T04:05:16Z</dcterms:created>
  <dcterms:modified xsi:type="dcterms:W3CDTF">2017-09-13T21:19:59Z</dcterms:modified>
</cp:coreProperties>
</file>