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3" r:id="rId1"/>
  </p:sldMasterIdLst>
  <p:notesMasterIdLst>
    <p:notesMasterId r:id="rId8"/>
  </p:notesMasterIdLst>
  <p:sldIdLst>
    <p:sldId id="256" r:id="rId2"/>
    <p:sldId id="334" r:id="rId3"/>
    <p:sldId id="313" r:id="rId4"/>
    <p:sldId id="335" r:id="rId5"/>
    <p:sldId id="336" r:id="rId6"/>
    <p:sldId id="337" r:id="rId7"/>
  </p:sldIdLst>
  <p:sldSz cx="12192000" cy="6858000"/>
  <p:notesSz cx="6858000" cy="9144000"/>
  <p:custDataLst>
    <p:tags r:id="rId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14" autoAdjust="0"/>
    <p:restoredTop sz="85681" autoAdjust="0"/>
  </p:normalViewPr>
  <p:slideViewPr>
    <p:cSldViewPr snapToGrid="0">
      <p:cViewPr varScale="1">
        <p:scale>
          <a:sx n="42" d="100"/>
          <a:sy n="42" d="100"/>
        </p:scale>
        <p:origin x="-456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08FA77-ACD4-4A4F-8DF2-624268226116}" type="datetimeFigureOut">
              <a:rPr lang="ru-RU" smtClean="0"/>
              <a:pPr/>
              <a:t>19.01.2022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30D6CD-4575-41F0-ACF7-62BEF1633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34743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pPr/>
              <a:t>19.01.2022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844598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pPr/>
              <a:t>19.01.2022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00395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pPr/>
              <a:t>19.01.2022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2987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pPr/>
              <a:t>19.01.2022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1834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pPr/>
              <a:t>19.01.2022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2278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pPr/>
              <a:t>19.01.2022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5796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pPr/>
              <a:t>19.01.2022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35528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pPr/>
              <a:t>19.01.2022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41934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pPr/>
              <a:t>19.01.2022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24622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pPr/>
              <a:t>19.01.2022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15055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pPr/>
              <a:t>19.01.2022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88801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30091AE-5219-4C80-8629-4BADBC7C35EE}" type="datetimeFigureOut">
              <a:rPr lang="ru-RU" smtClean="0"/>
              <a:pPr/>
              <a:t>19.01.2022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3BCA8C5-C98A-4D69-8D9C-949360658B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760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Основы экономики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Итоговое занятие</a:t>
            </a:r>
            <a:endParaRPr lang="ru-RU" dirty="0" smtClean="0"/>
          </a:p>
          <a:p>
            <a:pPr algn="r"/>
            <a:r>
              <a:rPr lang="ru-RU" dirty="0" smtClean="0"/>
              <a:t>Даниловских Татьяна Евгеньевна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5223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Рейтинг план  курса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Практики – 8 занятий по 10 баллов</a:t>
            </a:r>
          </a:p>
          <a:p>
            <a:r>
              <a:rPr lang="ru-RU" dirty="0" smtClean="0"/>
              <a:t>Посещаемость лекций при условии 100% посещаемости – 10 баллов</a:t>
            </a:r>
          </a:p>
          <a:p>
            <a:r>
              <a:rPr lang="ru-RU" dirty="0" smtClean="0"/>
              <a:t>Эссе- 10 баллов</a:t>
            </a:r>
          </a:p>
          <a:p>
            <a:r>
              <a:rPr lang="ru-RU" dirty="0" smtClean="0"/>
              <a:t>Итого  100 баллов.</a:t>
            </a:r>
          </a:p>
          <a:p>
            <a:endParaRPr lang="ru-RU" dirty="0" smtClean="0"/>
          </a:p>
          <a:p>
            <a:r>
              <a:rPr lang="ru-RU" dirty="0" smtClean="0"/>
              <a:t>Набрать необходимо количество баллов  можно отработав практические занятия, написав эссе, выполнив дополнительные практические задания.</a:t>
            </a:r>
          </a:p>
          <a:p>
            <a:r>
              <a:rPr lang="ru-RU" dirty="0" smtClean="0"/>
              <a:t>Следующая неделя – по расписанию занятий. </a:t>
            </a:r>
          </a:p>
          <a:p>
            <a:r>
              <a:rPr lang="ru-RU" dirty="0" smtClean="0"/>
              <a:t>Ведомость закрываю в четверг. </a:t>
            </a:r>
          </a:p>
          <a:p>
            <a:r>
              <a:rPr lang="ru-RU" dirty="0" err="1" smtClean="0"/>
              <a:t>Досдача</a:t>
            </a:r>
            <a:r>
              <a:rPr lang="ru-RU" dirty="0" smtClean="0"/>
              <a:t>  в новом семестре: на консультациях (смотреть расписание) устно отвечать по теме практического занятия.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Эссе  (мини-реферат, доклад)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Объем 3-5 страниц печатного текста (</a:t>
            </a:r>
            <a:r>
              <a:rPr lang="en-US" sz="2800" dirty="0" smtClean="0"/>
              <a:t>TNR</a:t>
            </a:r>
            <a:r>
              <a:rPr lang="ru-RU" sz="2800" dirty="0" smtClean="0"/>
              <a:t>, 12пт, 1,5 интервал, выравнивание по ширине, поля 3,2,2,1, автоматический перенос)</a:t>
            </a:r>
          </a:p>
          <a:p>
            <a:pPr marL="0" indent="0">
              <a:buNone/>
            </a:pPr>
            <a:r>
              <a:rPr lang="ru-RU" sz="2800" dirty="0" smtClean="0"/>
              <a:t>Освещение вопроса, наличие мнения автора, список источников.</a:t>
            </a:r>
          </a:p>
          <a:p>
            <a:pPr marL="0" indent="0">
              <a:buNone/>
            </a:pPr>
            <a:r>
              <a:rPr lang="ru-RU" sz="2800" dirty="0" smtClean="0"/>
              <a:t>Можно присылать на почту (в теме письма указывать ФИО, группу, и слово «эссе»)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255854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Практическое задание  1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Предположим у вас есть накопления в размере 400 тыс. руб. вы хотели бы положить их на  депозит в коммерческом банке. Какой банк и какой вид депозита вы выберете и почему? </a:t>
            </a:r>
            <a:r>
              <a:rPr lang="ru-RU" dirty="0" smtClean="0"/>
              <a:t> </a:t>
            </a:r>
            <a:r>
              <a:rPr lang="ru-RU" dirty="0" smtClean="0"/>
              <a:t>Рассчитайте сумму процентов, которые вы заработаете? Нужно ли будет вам заплатить налоги с полученного процентного дохода? Если да, то в каком размере?</a:t>
            </a:r>
          </a:p>
          <a:p>
            <a:r>
              <a:rPr lang="ru-RU" dirty="0" smtClean="0"/>
              <a:t>Какие еще на сегодняшний день есть варианты для  сохранения и увеличения имеющихся накоплений?  Сформулируйте 2-3 аргумента в пользу и против  возможных вариантов накопления средств (в том числе и депозит).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Практическое задание 2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Сделайте экономическое обоснование создания туристического продукта.</a:t>
            </a:r>
          </a:p>
          <a:p>
            <a:r>
              <a:rPr lang="ru-RU" dirty="0" smtClean="0"/>
              <a:t>1. кратко опишите идею  (например проведение пеших экскурсий по центру города; или восхождение на гору Сестра; или поездка в Сафари-парк и др.)</a:t>
            </a:r>
          </a:p>
          <a:p>
            <a:r>
              <a:rPr lang="ru-RU" dirty="0" smtClean="0"/>
              <a:t>2. составьте перечень затрат, необходимых для реализации вашего проекта (например аренда автобуса; распечатка буклетов; закуп продуктов и др.)</a:t>
            </a:r>
          </a:p>
          <a:p>
            <a:r>
              <a:rPr lang="ru-RU" dirty="0" smtClean="0"/>
              <a:t>3. опишите способ продвижения вашего продукта (сайт, </a:t>
            </a:r>
            <a:r>
              <a:rPr lang="ru-RU" dirty="0" err="1" smtClean="0"/>
              <a:t>аккаунт</a:t>
            </a:r>
            <a:r>
              <a:rPr lang="ru-RU" dirty="0" smtClean="0"/>
              <a:t> в </a:t>
            </a:r>
            <a:r>
              <a:rPr lang="ru-RU" dirty="0" err="1" smtClean="0"/>
              <a:t>соцсетях</a:t>
            </a:r>
            <a:r>
              <a:rPr lang="ru-RU" dirty="0" smtClean="0"/>
              <a:t>, объявления по городу, реклама на радио и др.)</a:t>
            </a:r>
          </a:p>
          <a:p>
            <a:r>
              <a:rPr lang="ru-RU" dirty="0" smtClean="0"/>
              <a:t>4. определите минимальное и максимальное  количество  туристов в группе, обоснуйте</a:t>
            </a:r>
          </a:p>
          <a:p>
            <a:r>
              <a:rPr lang="ru-RU" dirty="0" smtClean="0"/>
              <a:t>5. определите </a:t>
            </a:r>
            <a:r>
              <a:rPr lang="en-US" dirty="0" smtClean="0"/>
              <a:t>max  </a:t>
            </a:r>
            <a:r>
              <a:rPr lang="ru-RU" dirty="0" smtClean="0"/>
              <a:t>и </a:t>
            </a:r>
            <a:r>
              <a:rPr lang="en-US" dirty="0" smtClean="0"/>
              <a:t>min</a:t>
            </a:r>
            <a:r>
              <a:rPr lang="ru-RU" dirty="0" smtClean="0"/>
              <a:t> стоимость вашей услуги</a:t>
            </a:r>
          </a:p>
          <a:p>
            <a:r>
              <a:rPr lang="ru-RU" dirty="0" smtClean="0"/>
              <a:t>6. будет ли ваш туристический продукт конкурентоспособным? Если да, почему? Если нет, что можно сделать для повышения конкурентоспособности.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Практическое задание 3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</a:t>
            </a:r>
            <a:r>
              <a:rPr lang="ru-RU" dirty="0" smtClean="0"/>
              <a:t>редположим, ваш знакомый сообщил, что планирует в ближайшее время прибыть во Владивосток (примерно на 7-10 дней) и обратился к вам  с просьбой порекомендовать гостиницу (</a:t>
            </a:r>
            <a:r>
              <a:rPr lang="ru-RU" dirty="0" err="1" smtClean="0"/>
              <a:t>хостел</a:t>
            </a:r>
            <a:r>
              <a:rPr lang="ru-RU" dirty="0" smtClean="0"/>
              <a:t>) в нашем городе, что вы ему посоветуете и почему? Что еще вы посоветуете посетить в нашем городе?</a:t>
            </a:r>
          </a:p>
          <a:p>
            <a:r>
              <a:rPr lang="ru-RU" dirty="0" smtClean="0"/>
              <a:t>А)  этот знакомый – бизнесмен, приехал обсудить ряд вопросов с партнерами, привык вести активный (спортивный) образ жизни;</a:t>
            </a:r>
          </a:p>
          <a:p>
            <a:r>
              <a:rPr lang="ru-RU" dirty="0" smtClean="0"/>
              <a:t>Б) этот знакомый – неприхотливый студент, стесненный в средствах, желающий максимально познакомиться с городом;</a:t>
            </a:r>
          </a:p>
          <a:p>
            <a:r>
              <a:rPr lang="ru-RU" dirty="0" smtClean="0"/>
              <a:t>В) этот знакомый  - молодой человек со своей девушкой, приехали на неделю погулять в городе</a:t>
            </a:r>
          </a:p>
          <a:p>
            <a:r>
              <a:rPr lang="ru-RU" dirty="0" smtClean="0"/>
              <a:t>Г) этот знакомый  - мужчина, приехал с женой и двумя детьми. Решил совместить небольшой отпуск с семьей и командировку по рабочим вопросам.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15bf2eabcd3ed91a2b8f190808597aad0eecff7"/>
  <p:tag name="ISPRING_RESOURCE_PATHS_HASH_2" val="5a21a557f69dcbddb15884ebd887786bf75d245"/>
</p:tagLst>
</file>

<file path=ppt/theme/theme1.xml><?xml version="1.0" encoding="utf-8"?>
<a:theme xmlns:a="http://schemas.openxmlformats.org/drawingml/2006/main" name="Рама">
  <a:themeElements>
    <a:clrScheme name="Рама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Рама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Рама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TM03457510[[fn=Савон]]</Template>
  <TotalTime>614</TotalTime>
  <Words>504</Words>
  <Application>Microsoft Office PowerPoint</Application>
  <PresentationFormat>Произвольный</PresentationFormat>
  <Paragraphs>34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Рама</vt:lpstr>
      <vt:lpstr>Основы экономики</vt:lpstr>
      <vt:lpstr>Рейтинг план  курса</vt:lpstr>
      <vt:lpstr>Эссе  (мини-реферат, доклад)</vt:lpstr>
      <vt:lpstr>Практическое задание  1</vt:lpstr>
      <vt:lpstr>Практическое задание 2</vt:lpstr>
      <vt:lpstr>Практическое задание 3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экономики</dc:title>
  <dc:creator>Alex</dc:creator>
  <cp:lastModifiedBy>Tanya</cp:lastModifiedBy>
  <cp:revision>64</cp:revision>
  <dcterms:created xsi:type="dcterms:W3CDTF">2021-09-10T10:27:20Z</dcterms:created>
  <dcterms:modified xsi:type="dcterms:W3CDTF">2022-01-19T06:19:36Z</dcterms:modified>
</cp:coreProperties>
</file>