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3" r:id="rId26"/>
    <p:sldId id="284" r:id="rId27"/>
    <p:sldId id="285" r:id="rId28"/>
    <p:sldId id="281" r:id="rId29"/>
    <p:sldId id="28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1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svg"/><Relationship Id="rId2" Type="http://schemas.openxmlformats.org/officeDocument/2006/relationships/image" Target="../media/image45.svg"/><Relationship Id="rId16" Type="http://schemas.openxmlformats.org/officeDocument/2006/relationships/image" Target="../media/image59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svg"/><Relationship Id="rId4" Type="http://schemas.openxmlformats.org/officeDocument/2006/relationships/image" Target="../media/image47.svg"/><Relationship Id="rId9" Type="http://schemas.openxmlformats.org/officeDocument/2006/relationships/image" Target="../media/image52.png"/><Relationship Id="rId14" Type="http://schemas.openxmlformats.org/officeDocument/2006/relationships/image" Target="../media/image57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34.png"/><Relationship Id="rId7" Type="http://schemas.openxmlformats.org/officeDocument/2006/relationships/image" Target="../media/image66.png"/><Relationship Id="rId12" Type="http://schemas.openxmlformats.org/officeDocument/2006/relationships/image" Target="../media/image71.sv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6" Type="http://schemas.openxmlformats.org/officeDocument/2006/relationships/image" Target="../media/image65.sv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svg"/><Relationship Id="rId4" Type="http://schemas.openxmlformats.org/officeDocument/2006/relationships/image" Target="../media/image35.svg"/><Relationship Id="rId9" Type="http://schemas.openxmlformats.org/officeDocument/2006/relationships/image" Target="../media/image68.pn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svg"/><Relationship Id="rId1" Type="http://schemas.openxmlformats.org/officeDocument/2006/relationships/image" Target="../media/image72.png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10" Type="http://schemas.openxmlformats.org/officeDocument/2006/relationships/image" Target="../media/image81.svg"/><Relationship Id="rId4" Type="http://schemas.openxmlformats.org/officeDocument/2006/relationships/image" Target="../media/image75.svg"/><Relationship Id="rId9" Type="http://schemas.openxmlformats.org/officeDocument/2006/relationships/image" Target="../media/image80.pn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svg"/><Relationship Id="rId1" Type="http://schemas.openxmlformats.org/officeDocument/2006/relationships/image" Target="../media/image82.png"/><Relationship Id="rId6" Type="http://schemas.openxmlformats.org/officeDocument/2006/relationships/image" Target="../media/image87.svg"/><Relationship Id="rId5" Type="http://schemas.openxmlformats.org/officeDocument/2006/relationships/image" Target="../media/image86.png"/><Relationship Id="rId10" Type="http://schemas.openxmlformats.org/officeDocument/2006/relationships/image" Target="../media/image91.svg"/><Relationship Id="rId4" Type="http://schemas.openxmlformats.org/officeDocument/2006/relationships/image" Target="../media/image85.svg"/><Relationship Id="rId9" Type="http://schemas.openxmlformats.org/officeDocument/2006/relationships/image" Target="../media/image90.png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86.png"/><Relationship Id="rId7" Type="http://schemas.openxmlformats.org/officeDocument/2006/relationships/image" Target="../media/image94.png"/><Relationship Id="rId12" Type="http://schemas.openxmlformats.org/officeDocument/2006/relationships/image" Target="../media/image99.svg"/><Relationship Id="rId2" Type="http://schemas.openxmlformats.org/officeDocument/2006/relationships/image" Target="../media/image65.svg"/><Relationship Id="rId1" Type="http://schemas.openxmlformats.org/officeDocument/2006/relationships/image" Target="../media/image64.png"/><Relationship Id="rId6" Type="http://schemas.openxmlformats.org/officeDocument/2006/relationships/image" Target="../media/image93.sv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svg"/><Relationship Id="rId4" Type="http://schemas.openxmlformats.org/officeDocument/2006/relationships/image" Target="../media/image87.svg"/><Relationship Id="rId9" Type="http://schemas.openxmlformats.org/officeDocument/2006/relationships/image" Target="../media/image96.png"/></Relationships>
</file>

<file path=ppt/diagrams/_rels/data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1.svg"/><Relationship Id="rId2" Type="http://schemas.openxmlformats.org/officeDocument/2006/relationships/image" Target="../media/image101.svg"/><Relationship Id="rId1" Type="http://schemas.openxmlformats.org/officeDocument/2006/relationships/image" Target="../media/image100.png"/><Relationship Id="rId6" Type="http://schemas.openxmlformats.org/officeDocument/2006/relationships/image" Target="../media/image105.sv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svg"/><Relationship Id="rId4" Type="http://schemas.openxmlformats.org/officeDocument/2006/relationships/image" Target="../media/image103.svg"/><Relationship Id="rId9" Type="http://schemas.openxmlformats.org/officeDocument/2006/relationships/image" Target="../media/image108.png"/></Relationships>
</file>

<file path=ppt/diagrams/_rels/data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3" Type="http://schemas.openxmlformats.org/officeDocument/2006/relationships/image" Target="../media/image4.png"/><Relationship Id="rId7" Type="http://schemas.openxmlformats.org/officeDocument/2006/relationships/image" Target="../media/image115.png"/><Relationship Id="rId2" Type="http://schemas.openxmlformats.org/officeDocument/2006/relationships/image" Target="../media/image114.svg"/><Relationship Id="rId1" Type="http://schemas.openxmlformats.org/officeDocument/2006/relationships/image" Target="../media/image113.png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1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svg"/><Relationship Id="rId2" Type="http://schemas.openxmlformats.org/officeDocument/2006/relationships/image" Target="../media/image45.svg"/><Relationship Id="rId16" Type="http://schemas.openxmlformats.org/officeDocument/2006/relationships/image" Target="../media/image59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svg"/><Relationship Id="rId4" Type="http://schemas.openxmlformats.org/officeDocument/2006/relationships/image" Target="../media/image47.svg"/><Relationship Id="rId9" Type="http://schemas.openxmlformats.org/officeDocument/2006/relationships/image" Target="../media/image52.png"/><Relationship Id="rId14" Type="http://schemas.openxmlformats.org/officeDocument/2006/relationships/image" Target="../media/image57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34.png"/><Relationship Id="rId7" Type="http://schemas.openxmlformats.org/officeDocument/2006/relationships/image" Target="../media/image66.png"/><Relationship Id="rId12" Type="http://schemas.openxmlformats.org/officeDocument/2006/relationships/image" Target="../media/image71.sv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6" Type="http://schemas.openxmlformats.org/officeDocument/2006/relationships/image" Target="../media/image65.sv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svg"/><Relationship Id="rId4" Type="http://schemas.openxmlformats.org/officeDocument/2006/relationships/image" Target="../media/image35.svg"/><Relationship Id="rId9" Type="http://schemas.openxmlformats.org/officeDocument/2006/relationships/image" Target="../media/image68.pn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svg"/><Relationship Id="rId1" Type="http://schemas.openxmlformats.org/officeDocument/2006/relationships/image" Target="../media/image72.png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10" Type="http://schemas.openxmlformats.org/officeDocument/2006/relationships/image" Target="../media/image81.svg"/><Relationship Id="rId4" Type="http://schemas.openxmlformats.org/officeDocument/2006/relationships/image" Target="../media/image75.svg"/><Relationship Id="rId9" Type="http://schemas.openxmlformats.org/officeDocument/2006/relationships/image" Target="../media/image80.pn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svg"/><Relationship Id="rId1" Type="http://schemas.openxmlformats.org/officeDocument/2006/relationships/image" Target="../media/image82.png"/><Relationship Id="rId6" Type="http://schemas.openxmlformats.org/officeDocument/2006/relationships/image" Target="../media/image87.svg"/><Relationship Id="rId5" Type="http://schemas.openxmlformats.org/officeDocument/2006/relationships/image" Target="../media/image86.png"/><Relationship Id="rId10" Type="http://schemas.openxmlformats.org/officeDocument/2006/relationships/image" Target="../media/image91.svg"/><Relationship Id="rId4" Type="http://schemas.openxmlformats.org/officeDocument/2006/relationships/image" Target="../media/image85.svg"/><Relationship Id="rId9" Type="http://schemas.openxmlformats.org/officeDocument/2006/relationships/image" Target="../media/image90.png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86.png"/><Relationship Id="rId7" Type="http://schemas.openxmlformats.org/officeDocument/2006/relationships/image" Target="../media/image94.png"/><Relationship Id="rId12" Type="http://schemas.openxmlformats.org/officeDocument/2006/relationships/image" Target="../media/image99.svg"/><Relationship Id="rId2" Type="http://schemas.openxmlformats.org/officeDocument/2006/relationships/image" Target="../media/image65.svg"/><Relationship Id="rId1" Type="http://schemas.openxmlformats.org/officeDocument/2006/relationships/image" Target="../media/image64.png"/><Relationship Id="rId6" Type="http://schemas.openxmlformats.org/officeDocument/2006/relationships/image" Target="../media/image93.sv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svg"/><Relationship Id="rId4" Type="http://schemas.openxmlformats.org/officeDocument/2006/relationships/image" Target="../media/image87.svg"/><Relationship Id="rId9" Type="http://schemas.openxmlformats.org/officeDocument/2006/relationships/image" Target="../media/image96.png"/></Relationships>
</file>

<file path=ppt/diagrams/_rels/drawing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1.svg"/><Relationship Id="rId2" Type="http://schemas.openxmlformats.org/officeDocument/2006/relationships/image" Target="../media/image101.svg"/><Relationship Id="rId1" Type="http://schemas.openxmlformats.org/officeDocument/2006/relationships/image" Target="../media/image100.png"/><Relationship Id="rId6" Type="http://schemas.openxmlformats.org/officeDocument/2006/relationships/image" Target="../media/image105.sv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svg"/><Relationship Id="rId4" Type="http://schemas.openxmlformats.org/officeDocument/2006/relationships/image" Target="../media/image103.svg"/><Relationship Id="rId9" Type="http://schemas.openxmlformats.org/officeDocument/2006/relationships/image" Target="../media/image108.png"/></Relationships>
</file>

<file path=ppt/diagrams/_rels/drawing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3" Type="http://schemas.openxmlformats.org/officeDocument/2006/relationships/image" Target="../media/image4.png"/><Relationship Id="rId7" Type="http://schemas.openxmlformats.org/officeDocument/2006/relationships/image" Target="../media/image115.png"/><Relationship Id="rId2" Type="http://schemas.openxmlformats.org/officeDocument/2006/relationships/image" Target="../media/image114.svg"/><Relationship Id="rId1" Type="http://schemas.openxmlformats.org/officeDocument/2006/relationships/image" Target="../media/image113.png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C2DB88-AD61-4FFE-B942-BFF65EEBEDEC}" type="doc">
      <dgm:prSet loTypeId="urn:microsoft.com/office/officeart/2016/7/layout/RepeatingBendingProcessNew" loCatId="process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B34B3EB-7F30-4CF1-88B4-938BE8D320C3}">
      <dgm:prSet/>
      <dgm:spPr/>
      <dgm:t>
        <a:bodyPr/>
        <a:lstStyle/>
        <a:p>
          <a:r>
            <a:rPr lang="ru-RU" b="0" i="0"/>
            <a:t>прогнозирования финансовых состояний (операций);</a:t>
          </a:r>
          <a:endParaRPr lang="en-US"/>
        </a:p>
      </dgm:t>
    </dgm:pt>
    <dgm:pt modelId="{FA34783F-920B-4239-8517-53F7595FBB53}" type="parTrans" cxnId="{F0944E66-6646-4D78-851B-6D5974D80D13}">
      <dgm:prSet/>
      <dgm:spPr/>
      <dgm:t>
        <a:bodyPr/>
        <a:lstStyle/>
        <a:p>
          <a:endParaRPr lang="en-US"/>
        </a:p>
      </dgm:t>
    </dgm:pt>
    <dgm:pt modelId="{014F33D9-901B-4834-990E-C652231E53E6}" type="sibTrans" cxnId="{F0944E66-6646-4D78-851B-6D5974D80D13}">
      <dgm:prSet/>
      <dgm:spPr/>
      <dgm:t>
        <a:bodyPr/>
        <a:lstStyle/>
        <a:p>
          <a:endParaRPr lang="en-US"/>
        </a:p>
      </dgm:t>
    </dgm:pt>
    <dgm:pt modelId="{5022ED14-B93E-43CF-A2A5-8268C59454DD}">
      <dgm:prSet/>
      <dgm:spPr/>
      <dgm:t>
        <a:bodyPr/>
        <a:lstStyle/>
        <a:p>
          <a:r>
            <a:rPr lang="ru-RU" b="0" i="0"/>
            <a:t>планирования финансовой деятельности; </a:t>
          </a:r>
          <a:endParaRPr lang="en-US"/>
        </a:p>
      </dgm:t>
    </dgm:pt>
    <dgm:pt modelId="{815F2CD2-179D-4BCE-8C73-1552FEEB0F88}" type="parTrans" cxnId="{D88B1E77-2FB9-409E-8444-2EAAF6C3870D}">
      <dgm:prSet/>
      <dgm:spPr/>
      <dgm:t>
        <a:bodyPr/>
        <a:lstStyle/>
        <a:p>
          <a:endParaRPr lang="en-US"/>
        </a:p>
      </dgm:t>
    </dgm:pt>
    <dgm:pt modelId="{8EE5D45D-4B8E-4BC8-A46E-EB1D19F8413F}" type="sibTrans" cxnId="{D88B1E77-2FB9-409E-8444-2EAAF6C3870D}">
      <dgm:prSet/>
      <dgm:spPr/>
      <dgm:t>
        <a:bodyPr/>
        <a:lstStyle/>
        <a:p>
          <a:endParaRPr lang="en-US"/>
        </a:p>
      </dgm:t>
    </dgm:pt>
    <dgm:pt modelId="{CB4E35CE-F37A-4AC9-AE99-9AE2F39FABA6}">
      <dgm:prSet/>
      <dgm:spPr/>
      <dgm:t>
        <a:bodyPr/>
        <a:lstStyle/>
        <a:p>
          <a:r>
            <a:rPr lang="ru-RU" b="0" i="0"/>
            <a:t>регулирования денежного оборота;  </a:t>
          </a:r>
          <a:endParaRPr lang="en-US"/>
        </a:p>
      </dgm:t>
    </dgm:pt>
    <dgm:pt modelId="{E8C81401-DFC1-4CC9-AE38-59873E05AA3B}" type="parTrans" cxnId="{18240A07-B623-4384-B21D-6F987FDC1A7E}">
      <dgm:prSet/>
      <dgm:spPr/>
      <dgm:t>
        <a:bodyPr/>
        <a:lstStyle/>
        <a:p>
          <a:endParaRPr lang="en-US"/>
        </a:p>
      </dgm:t>
    </dgm:pt>
    <dgm:pt modelId="{39B922FA-6E15-49B6-80C8-D82285616842}" type="sibTrans" cxnId="{18240A07-B623-4384-B21D-6F987FDC1A7E}">
      <dgm:prSet/>
      <dgm:spPr/>
      <dgm:t>
        <a:bodyPr/>
        <a:lstStyle/>
        <a:p>
          <a:endParaRPr lang="en-US"/>
        </a:p>
      </dgm:t>
    </dgm:pt>
    <dgm:pt modelId="{B8F62046-DD96-4B1F-A84D-667343755D0A}">
      <dgm:prSet/>
      <dgm:spPr/>
      <dgm:t>
        <a:bodyPr/>
        <a:lstStyle/>
        <a:p>
          <a:r>
            <a:rPr lang="ru-RU" b="0" i="0"/>
            <a:t>учета затрат и результатов производственной, инвестиционной и финансовой деятельности; </a:t>
          </a:r>
          <a:endParaRPr lang="en-US"/>
        </a:p>
      </dgm:t>
    </dgm:pt>
    <dgm:pt modelId="{FF045A4E-A046-470D-B419-C616C25FCE1E}" type="parTrans" cxnId="{8DBC04F1-F115-4EAA-8C87-7F04C87741FB}">
      <dgm:prSet/>
      <dgm:spPr/>
      <dgm:t>
        <a:bodyPr/>
        <a:lstStyle/>
        <a:p>
          <a:endParaRPr lang="en-US"/>
        </a:p>
      </dgm:t>
    </dgm:pt>
    <dgm:pt modelId="{563DC408-422A-4806-AF7C-01F27493FA77}" type="sibTrans" cxnId="{8DBC04F1-F115-4EAA-8C87-7F04C87741FB}">
      <dgm:prSet/>
      <dgm:spPr/>
      <dgm:t>
        <a:bodyPr/>
        <a:lstStyle/>
        <a:p>
          <a:endParaRPr lang="en-US"/>
        </a:p>
      </dgm:t>
    </dgm:pt>
    <dgm:pt modelId="{8BC2CC33-853B-4FF1-911C-5AE3E9EEAB05}">
      <dgm:prSet/>
      <dgm:spPr/>
      <dgm:t>
        <a:bodyPr/>
        <a:lstStyle/>
        <a:p>
          <a:r>
            <a:rPr lang="ru-RU" b="0" i="0"/>
            <a:t>анализа и оценки эффективности использования и вложения капитала; </a:t>
          </a:r>
          <a:endParaRPr lang="en-US"/>
        </a:p>
      </dgm:t>
    </dgm:pt>
    <dgm:pt modelId="{923162C8-4108-40A3-A1DE-B28A8E849FAA}" type="parTrans" cxnId="{1CDF9EA5-AE77-4992-8CE3-2FE21B0FE7E7}">
      <dgm:prSet/>
      <dgm:spPr/>
      <dgm:t>
        <a:bodyPr/>
        <a:lstStyle/>
        <a:p>
          <a:endParaRPr lang="en-US"/>
        </a:p>
      </dgm:t>
    </dgm:pt>
    <dgm:pt modelId="{167FEE5D-148C-4CE0-AD6B-2A3C6A6DBBF8}" type="sibTrans" cxnId="{1CDF9EA5-AE77-4992-8CE3-2FE21B0FE7E7}">
      <dgm:prSet/>
      <dgm:spPr/>
      <dgm:t>
        <a:bodyPr/>
        <a:lstStyle/>
        <a:p>
          <a:endParaRPr lang="en-US"/>
        </a:p>
      </dgm:t>
    </dgm:pt>
    <dgm:pt modelId="{DC7F6EF8-9AEC-4DA2-86B4-4FF9D56EEDC6}">
      <dgm:prSet/>
      <dgm:spPr/>
      <dgm:t>
        <a:bodyPr/>
        <a:lstStyle/>
        <a:p>
          <a:r>
            <a:rPr lang="ru-RU" b="0" i="0"/>
            <a:t>контроля за расходованием и поступлением денежных средств на всех этапах производственно-сбытового цикла. </a:t>
          </a:r>
          <a:endParaRPr lang="en-US"/>
        </a:p>
      </dgm:t>
    </dgm:pt>
    <dgm:pt modelId="{D7B8ECAD-7D33-4816-AD2C-C44FCB616F73}" type="parTrans" cxnId="{1042CFA4-F2EB-49DB-97F0-00052915DF17}">
      <dgm:prSet/>
      <dgm:spPr/>
      <dgm:t>
        <a:bodyPr/>
        <a:lstStyle/>
        <a:p>
          <a:endParaRPr lang="en-US"/>
        </a:p>
      </dgm:t>
    </dgm:pt>
    <dgm:pt modelId="{7B32C6CD-D14A-4EDE-A674-153C4DB86DEF}" type="sibTrans" cxnId="{1042CFA4-F2EB-49DB-97F0-00052915DF17}">
      <dgm:prSet/>
      <dgm:spPr/>
      <dgm:t>
        <a:bodyPr/>
        <a:lstStyle/>
        <a:p>
          <a:endParaRPr lang="en-US"/>
        </a:p>
      </dgm:t>
    </dgm:pt>
    <dgm:pt modelId="{F2DF2EDA-84AB-402F-B578-E4651EF718F9}" type="pres">
      <dgm:prSet presAssocID="{17C2DB88-AD61-4FFE-B942-BFF65EEBEDEC}" presName="Name0" presStyleCnt="0">
        <dgm:presLayoutVars>
          <dgm:dir/>
          <dgm:resizeHandles val="exact"/>
        </dgm:presLayoutVars>
      </dgm:prSet>
      <dgm:spPr/>
    </dgm:pt>
    <dgm:pt modelId="{28BA8C4C-EECE-4912-885C-E62CC1836467}" type="pres">
      <dgm:prSet presAssocID="{7B34B3EB-7F30-4CF1-88B4-938BE8D320C3}" presName="node" presStyleLbl="node1" presStyleIdx="0" presStyleCnt="6">
        <dgm:presLayoutVars>
          <dgm:bulletEnabled val="1"/>
        </dgm:presLayoutVars>
      </dgm:prSet>
      <dgm:spPr/>
    </dgm:pt>
    <dgm:pt modelId="{97975E61-AD50-4737-84F6-1D8098B5C816}" type="pres">
      <dgm:prSet presAssocID="{014F33D9-901B-4834-990E-C652231E53E6}" presName="sibTrans" presStyleLbl="sibTrans1D1" presStyleIdx="0" presStyleCnt="5"/>
      <dgm:spPr/>
    </dgm:pt>
    <dgm:pt modelId="{133D615A-0D3D-4AD8-8868-4CFD7D06D686}" type="pres">
      <dgm:prSet presAssocID="{014F33D9-901B-4834-990E-C652231E53E6}" presName="connectorText" presStyleLbl="sibTrans1D1" presStyleIdx="0" presStyleCnt="5"/>
      <dgm:spPr/>
    </dgm:pt>
    <dgm:pt modelId="{81A9AD9A-423C-48FD-B6C2-B0BFCE1FD972}" type="pres">
      <dgm:prSet presAssocID="{5022ED14-B93E-43CF-A2A5-8268C59454DD}" presName="node" presStyleLbl="node1" presStyleIdx="1" presStyleCnt="6">
        <dgm:presLayoutVars>
          <dgm:bulletEnabled val="1"/>
        </dgm:presLayoutVars>
      </dgm:prSet>
      <dgm:spPr/>
    </dgm:pt>
    <dgm:pt modelId="{FA69EB80-0960-4BD0-86A0-103FE008BD98}" type="pres">
      <dgm:prSet presAssocID="{8EE5D45D-4B8E-4BC8-A46E-EB1D19F8413F}" presName="sibTrans" presStyleLbl="sibTrans1D1" presStyleIdx="1" presStyleCnt="5"/>
      <dgm:spPr/>
    </dgm:pt>
    <dgm:pt modelId="{763B1A64-CCEE-43CB-BB46-46244291F340}" type="pres">
      <dgm:prSet presAssocID="{8EE5D45D-4B8E-4BC8-A46E-EB1D19F8413F}" presName="connectorText" presStyleLbl="sibTrans1D1" presStyleIdx="1" presStyleCnt="5"/>
      <dgm:spPr/>
    </dgm:pt>
    <dgm:pt modelId="{B4978733-7A49-41E1-BA92-E3EB173CA837}" type="pres">
      <dgm:prSet presAssocID="{CB4E35CE-F37A-4AC9-AE99-9AE2F39FABA6}" presName="node" presStyleLbl="node1" presStyleIdx="2" presStyleCnt="6">
        <dgm:presLayoutVars>
          <dgm:bulletEnabled val="1"/>
        </dgm:presLayoutVars>
      </dgm:prSet>
      <dgm:spPr/>
    </dgm:pt>
    <dgm:pt modelId="{A4A3DAA7-6084-4BE1-9564-5A6EF405CC35}" type="pres">
      <dgm:prSet presAssocID="{39B922FA-6E15-49B6-80C8-D82285616842}" presName="sibTrans" presStyleLbl="sibTrans1D1" presStyleIdx="2" presStyleCnt="5"/>
      <dgm:spPr/>
    </dgm:pt>
    <dgm:pt modelId="{BA6262E4-B00D-4D9E-B464-74E0A6EBCF3A}" type="pres">
      <dgm:prSet presAssocID="{39B922FA-6E15-49B6-80C8-D82285616842}" presName="connectorText" presStyleLbl="sibTrans1D1" presStyleIdx="2" presStyleCnt="5"/>
      <dgm:spPr/>
    </dgm:pt>
    <dgm:pt modelId="{F284D703-0BA6-41A7-9060-0BB09171AFF1}" type="pres">
      <dgm:prSet presAssocID="{B8F62046-DD96-4B1F-A84D-667343755D0A}" presName="node" presStyleLbl="node1" presStyleIdx="3" presStyleCnt="6">
        <dgm:presLayoutVars>
          <dgm:bulletEnabled val="1"/>
        </dgm:presLayoutVars>
      </dgm:prSet>
      <dgm:spPr/>
    </dgm:pt>
    <dgm:pt modelId="{379B6BEE-937E-415A-ABAA-8787FF95EE72}" type="pres">
      <dgm:prSet presAssocID="{563DC408-422A-4806-AF7C-01F27493FA77}" presName="sibTrans" presStyleLbl="sibTrans1D1" presStyleIdx="3" presStyleCnt="5"/>
      <dgm:spPr/>
    </dgm:pt>
    <dgm:pt modelId="{DE5D7A43-9BFE-4EEB-94F4-3B444F39A6BD}" type="pres">
      <dgm:prSet presAssocID="{563DC408-422A-4806-AF7C-01F27493FA77}" presName="connectorText" presStyleLbl="sibTrans1D1" presStyleIdx="3" presStyleCnt="5"/>
      <dgm:spPr/>
    </dgm:pt>
    <dgm:pt modelId="{C326D5E2-E7DE-43FF-A573-738E9E7B9DB9}" type="pres">
      <dgm:prSet presAssocID="{8BC2CC33-853B-4FF1-911C-5AE3E9EEAB05}" presName="node" presStyleLbl="node1" presStyleIdx="4" presStyleCnt="6">
        <dgm:presLayoutVars>
          <dgm:bulletEnabled val="1"/>
        </dgm:presLayoutVars>
      </dgm:prSet>
      <dgm:spPr/>
    </dgm:pt>
    <dgm:pt modelId="{522916C2-7E37-4CD4-B192-01200FBE2621}" type="pres">
      <dgm:prSet presAssocID="{167FEE5D-148C-4CE0-AD6B-2A3C6A6DBBF8}" presName="sibTrans" presStyleLbl="sibTrans1D1" presStyleIdx="4" presStyleCnt="5"/>
      <dgm:spPr/>
    </dgm:pt>
    <dgm:pt modelId="{835A2942-C3A7-44A9-855F-71922A6A96C2}" type="pres">
      <dgm:prSet presAssocID="{167FEE5D-148C-4CE0-AD6B-2A3C6A6DBBF8}" presName="connectorText" presStyleLbl="sibTrans1D1" presStyleIdx="4" presStyleCnt="5"/>
      <dgm:spPr/>
    </dgm:pt>
    <dgm:pt modelId="{D6E4E369-35C7-4064-BFF2-E586792B8DA0}" type="pres">
      <dgm:prSet presAssocID="{DC7F6EF8-9AEC-4DA2-86B4-4FF9D56EEDC6}" presName="node" presStyleLbl="node1" presStyleIdx="5" presStyleCnt="6">
        <dgm:presLayoutVars>
          <dgm:bulletEnabled val="1"/>
        </dgm:presLayoutVars>
      </dgm:prSet>
      <dgm:spPr/>
    </dgm:pt>
  </dgm:ptLst>
  <dgm:cxnLst>
    <dgm:cxn modelId="{4630D803-3343-4646-91F2-55268FB51044}" type="presOf" srcId="{5022ED14-B93E-43CF-A2A5-8268C59454DD}" destId="{81A9AD9A-423C-48FD-B6C2-B0BFCE1FD972}" srcOrd="0" destOrd="0" presId="urn:microsoft.com/office/officeart/2016/7/layout/RepeatingBendingProcessNew"/>
    <dgm:cxn modelId="{18240A07-B623-4384-B21D-6F987FDC1A7E}" srcId="{17C2DB88-AD61-4FFE-B942-BFF65EEBEDEC}" destId="{CB4E35CE-F37A-4AC9-AE99-9AE2F39FABA6}" srcOrd="2" destOrd="0" parTransId="{E8C81401-DFC1-4CC9-AE38-59873E05AA3B}" sibTransId="{39B922FA-6E15-49B6-80C8-D82285616842}"/>
    <dgm:cxn modelId="{9D168420-AD75-44D7-B84D-ABF56B831997}" type="presOf" srcId="{39B922FA-6E15-49B6-80C8-D82285616842}" destId="{A4A3DAA7-6084-4BE1-9564-5A6EF405CC35}" srcOrd="0" destOrd="0" presId="urn:microsoft.com/office/officeart/2016/7/layout/RepeatingBendingProcessNew"/>
    <dgm:cxn modelId="{B2A0942A-2C60-4C0D-8D4A-88283D028AEA}" type="presOf" srcId="{17C2DB88-AD61-4FFE-B942-BFF65EEBEDEC}" destId="{F2DF2EDA-84AB-402F-B578-E4651EF718F9}" srcOrd="0" destOrd="0" presId="urn:microsoft.com/office/officeart/2016/7/layout/RepeatingBendingProcessNew"/>
    <dgm:cxn modelId="{7B06155C-095D-4B59-A0F6-C0BE8CA9E739}" type="presOf" srcId="{CB4E35CE-F37A-4AC9-AE99-9AE2F39FABA6}" destId="{B4978733-7A49-41E1-BA92-E3EB173CA837}" srcOrd="0" destOrd="0" presId="urn:microsoft.com/office/officeart/2016/7/layout/RepeatingBendingProcessNew"/>
    <dgm:cxn modelId="{FD33545C-BB62-4170-957E-54106CAC791E}" type="presOf" srcId="{B8F62046-DD96-4B1F-A84D-667343755D0A}" destId="{F284D703-0BA6-41A7-9060-0BB09171AFF1}" srcOrd="0" destOrd="0" presId="urn:microsoft.com/office/officeart/2016/7/layout/RepeatingBendingProcessNew"/>
    <dgm:cxn modelId="{55243D66-399A-449A-848D-0CB92AA78088}" type="presOf" srcId="{8EE5D45D-4B8E-4BC8-A46E-EB1D19F8413F}" destId="{FA69EB80-0960-4BD0-86A0-103FE008BD98}" srcOrd="0" destOrd="0" presId="urn:microsoft.com/office/officeart/2016/7/layout/RepeatingBendingProcessNew"/>
    <dgm:cxn modelId="{F0944E66-6646-4D78-851B-6D5974D80D13}" srcId="{17C2DB88-AD61-4FFE-B942-BFF65EEBEDEC}" destId="{7B34B3EB-7F30-4CF1-88B4-938BE8D320C3}" srcOrd="0" destOrd="0" parTransId="{FA34783F-920B-4239-8517-53F7595FBB53}" sibTransId="{014F33D9-901B-4834-990E-C652231E53E6}"/>
    <dgm:cxn modelId="{1AD83B76-8C73-4301-8C4A-7F842778B2E6}" type="presOf" srcId="{DC7F6EF8-9AEC-4DA2-86B4-4FF9D56EEDC6}" destId="{D6E4E369-35C7-4064-BFF2-E586792B8DA0}" srcOrd="0" destOrd="0" presId="urn:microsoft.com/office/officeart/2016/7/layout/RepeatingBendingProcessNew"/>
    <dgm:cxn modelId="{D88B1E77-2FB9-409E-8444-2EAAF6C3870D}" srcId="{17C2DB88-AD61-4FFE-B942-BFF65EEBEDEC}" destId="{5022ED14-B93E-43CF-A2A5-8268C59454DD}" srcOrd="1" destOrd="0" parTransId="{815F2CD2-179D-4BCE-8C73-1552FEEB0F88}" sibTransId="{8EE5D45D-4B8E-4BC8-A46E-EB1D19F8413F}"/>
    <dgm:cxn modelId="{D52E7B80-0DF8-4CE9-9228-2B1331922576}" type="presOf" srcId="{563DC408-422A-4806-AF7C-01F27493FA77}" destId="{379B6BEE-937E-415A-ABAA-8787FF95EE72}" srcOrd="0" destOrd="0" presId="urn:microsoft.com/office/officeart/2016/7/layout/RepeatingBendingProcessNew"/>
    <dgm:cxn modelId="{347CD983-3CED-4761-99B8-F30610B5E463}" type="presOf" srcId="{014F33D9-901B-4834-990E-C652231E53E6}" destId="{133D615A-0D3D-4AD8-8868-4CFD7D06D686}" srcOrd="1" destOrd="0" presId="urn:microsoft.com/office/officeart/2016/7/layout/RepeatingBendingProcessNew"/>
    <dgm:cxn modelId="{4EED9686-0A45-42C4-BFC9-35FDD9C05803}" type="presOf" srcId="{7B34B3EB-7F30-4CF1-88B4-938BE8D320C3}" destId="{28BA8C4C-EECE-4912-885C-E62CC1836467}" srcOrd="0" destOrd="0" presId="urn:microsoft.com/office/officeart/2016/7/layout/RepeatingBendingProcessNew"/>
    <dgm:cxn modelId="{E5857C92-3A01-4452-B29D-FC60913723E2}" type="presOf" srcId="{014F33D9-901B-4834-990E-C652231E53E6}" destId="{97975E61-AD50-4737-84F6-1D8098B5C816}" srcOrd="0" destOrd="0" presId="urn:microsoft.com/office/officeart/2016/7/layout/RepeatingBendingProcessNew"/>
    <dgm:cxn modelId="{0FDCCD98-90DF-41C9-B21F-DDEB633B1ABC}" type="presOf" srcId="{167FEE5D-148C-4CE0-AD6B-2A3C6A6DBBF8}" destId="{522916C2-7E37-4CD4-B192-01200FBE2621}" srcOrd="0" destOrd="0" presId="urn:microsoft.com/office/officeart/2016/7/layout/RepeatingBendingProcessNew"/>
    <dgm:cxn modelId="{D3EF159A-3EF9-428B-BC1D-71E797E1BC22}" type="presOf" srcId="{8BC2CC33-853B-4FF1-911C-5AE3E9EEAB05}" destId="{C326D5E2-E7DE-43FF-A573-738E9E7B9DB9}" srcOrd="0" destOrd="0" presId="urn:microsoft.com/office/officeart/2016/7/layout/RepeatingBendingProcessNew"/>
    <dgm:cxn modelId="{1042CFA4-F2EB-49DB-97F0-00052915DF17}" srcId="{17C2DB88-AD61-4FFE-B942-BFF65EEBEDEC}" destId="{DC7F6EF8-9AEC-4DA2-86B4-4FF9D56EEDC6}" srcOrd="5" destOrd="0" parTransId="{D7B8ECAD-7D33-4816-AD2C-C44FCB616F73}" sibTransId="{7B32C6CD-D14A-4EDE-A674-153C4DB86DEF}"/>
    <dgm:cxn modelId="{1CDF9EA5-AE77-4992-8CE3-2FE21B0FE7E7}" srcId="{17C2DB88-AD61-4FFE-B942-BFF65EEBEDEC}" destId="{8BC2CC33-853B-4FF1-911C-5AE3E9EEAB05}" srcOrd="4" destOrd="0" parTransId="{923162C8-4108-40A3-A1DE-B28A8E849FAA}" sibTransId="{167FEE5D-148C-4CE0-AD6B-2A3C6A6DBBF8}"/>
    <dgm:cxn modelId="{940DA1A7-9F2F-465E-B711-DDD0221498F6}" type="presOf" srcId="{39B922FA-6E15-49B6-80C8-D82285616842}" destId="{BA6262E4-B00D-4D9E-B464-74E0A6EBCF3A}" srcOrd="1" destOrd="0" presId="urn:microsoft.com/office/officeart/2016/7/layout/RepeatingBendingProcessNew"/>
    <dgm:cxn modelId="{FD70D8C6-5DCA-4232-91A5-255FA19295F3}" type="presOf" srcId="{167FEE5D-148C-4CE0-AD6B-2A3C6A6DBBF8}" destId="{835A2942-C3A7-44A9-855F-71922A6A96C2}" srcOrd="1" destOrd="0" presId="urn:microsoft.com/office/officeart/2016/7/layout/RepeatingBendingProcessNew"/>
    <dgm:cxn modelId="{AA5808EA-3AAE-4BBA-8D79-C36582BF51CE}" type="presOf" srcId="{8EE5D45D-4B8E-4BC8-A46E-EB1D19F8413F}" destId="{763B1A64-CCEE-43CB-BB46-46244291F340}" srcOrd="1" destOrd="0" presId="urn:microsoft.com/office/officeart/2016/7/layout/RepeatingBendingProcessNew"/>
    <dgm:cxn modelId="{31D7BCEA-84CA-43FB-B4F3-C0DA08984932}" type="presOf" srcId="{563DC408-422A-4806-AF7C-01F27493FA77}" destId="{DE5D7A43-9BFE-4EEB-94F4-3B444F39A6BD}" srcOrd="1" destOrd="0" presId="urn:microsoft.com/office/officeart/2016/7/layout/RepeatingBendingProcessNew"/>
    <dgm:cxn modelId="{8DBC04F1-F115-4EAA-8C87-7F04C87741FB}" srcId="{17C2DB88-AD61-4FFE-B942-BFF65EEBEDEC}" destId="{B8F62046-DD96-4B1F-A84D-667343755D0A}" srcOrd="3" destOrd="0" parTransId="{FF045A4E-A046-470D-B419-C616C25FCE1E}" sibTransId="{563DC408-422A-4806-AF7C-01F27493FA77}"/>
    <dgm:cxn modelId="{DDE4A03F-AF90-4667-AAA6-40B08CE04963}" type="presParOf" srcId="{F2DF2EDA-84AB-402F-B578-E4651EF718F9}" destId="{28BA8C4C-EECE-4912-885C-E62CC1836467}" srcOrd="0" destOrd="0" presId="urn:microsoft.com/office/officeart/2016/7/layout/RepeatingBendingProcessNew"/>
    <dgm:cxn modelId="{965ECE66-83E4-4F19-9CAF-C10BA6628ED3}" type="presParOf" srcId="{F2DF2EDA-84AB-402F-B578-E4651EF718F9}" destId="{97975E61-AD50-4737-84F6-1D8098B5C816}" srcOrd="1" destOrd="0" presId="urn:microsoft.com/office/officeart/2016/7/layout/RepeatingBendingProcessNew"/>
    <dgm:cxn modelId="{D8E8DF34-3C17-412C-A59B-4C5F5D1D5939}" type="presParOf" srcId="{97975E61-AD50-4737-84F6-1D8098B5C816}" destId="{133D615A-0D3D-4AD8-8868-4CFD7D06D686}" srcOrd="0" destOrd="0" presId="urn:microsoft.com/office/officeart/2016/7/layout/RepeatingBendingProcessNew"/>
    <dgm:cxn modelId="{8BF8DC86-BC95-491F-9146-1E7D87ADEE8C}" type="presParOf" srcId="{F2DF2EDA-84AB-402F-B578-E4651EF718F9}" destId="{81A9AD9A-423C-48FD-B6C2-B0BFCE1FD972}" srcOrd="2" destOrd="0" presId="urn:microsoft.com/office/officeart/2016/7/layout/RepeatingBendingProcessNew"/>
    <dgm:cxn modelId="{A32674E3-2697-4C89-96AA-3297A876C23E}" type="presParOf" srcId="{F2DF2EDA-84AB-402F-B578-E4651EF718F9}" destId="{FA69EB80-0960-4BD0-86A0-103FE008BD98}" srcOrd="3" destOrd="0" presId="urn:microsoft.com/office/officeart/2016/7/layout/RepeatingBendingProcessNew"/>
    <dgm:cxn modelId="{DB90E295-0F78-4A58-B0B6-DD3E994D773B}" type="presParOf" srcId="{FA69EB80-0960-4BD0-86A0-103FE008BD98}" destId="{763B1A64-CCEE-43CB-BB46-46244291F340}" srcOrd="0" destOrd="0" presId="urn:microsoft.com/office/officeart/2016/7/layout/RepeatingBendingProcessNew"/>
    <dgm:cxn modelId="{3AB2D0D1-9B67-4FAD-9345-FB58629B0FAE}" type="presParOf" srcId="{F2DF2EDA-84AB-402F-B578-E4651EF718F9}" destId="{B4978733-7A49-41E1-BA92-E3EB173CA837}" srcOrd="4" destOrd="0" presId="urn:microsoft.com/office/officeart/2016/7/layout/RepeatingBendingProcessNew"/>
    <dgm:cxn modelId="{7B1E380F-6AF2-4EB2-A9D0-39918FE0FBBD}" type="presParOf" srcId="{F2DF2EDA-84AB-402F-B578-E4651EF718F9}" destId="{A4A3DAA7-6084-4BE1-9564-5A6EF405CC35}" srcOrd="5" destOrd="0" presId="urn:microsoft.com/office/officeart/2016/7/layout/RepeatingBendingProcessNew"/>
    <dgm:cxn modelId="{52848811-94CD-4730-A4B3-8375FE8D322B}" type="presParOf" srcId="{A4A3DAA7-6084-4BE1-9564-5A6EF405CC35}" destId="{BA6262E4-B00D-4D9E-B464-74E0A6EBCF3A}" srcOrd="0" destOrd="0" presId="urn:microsoft.com/office/officeart/2016/7/layout/RepeatingBendingProcessNew"/>
    <dgm:cxn modelId="{8FFD6550-D45D-434B-BCB8-F65A96F16BED}" type="presParOf" srcId="{F2DF2EDA-84AB-402F-B578-E4651EF718F9}" destId="{F284D703-0BA6-41A7-9060-0BB09171AFF1}" srcOrd="6" destOrd="0" presId="urn:microsoft.com/office/officeart/2016/7/layout/RepeatingBendingProcessNew"/>
    <dgm:cxn modelId="{D2727B94-8552-4EDB-B9F7-81467F0CE1CA}" type="presParOf" srcId="{F2DF2EDA-84AB-402F-B578-E4651EF718F9}" destId="{379B6BEE-937E-415A-ABAA-8787FF95EE72}" srcOrd="7" destOrd="0" presId="urn:microsoft.com/office/officeart/2016/7/layout/RepeatingBendingProcessNew"/>
    <dgm:cxn modelId="{EABE6B17-4761-4633-9249-DA966A7351E9}" type="presParOf" srcId="{379B6BEE-937E-415A-ABAA-8787FF95EE72}" destId="{DE5D7A43-9BFE-4EEB-94F4-3B444F39A6BD}" srcOrd="0" destOrd="0" presId="urn:microsoft.com/office/officeart/2016/7/layout/RepeatingBendingProcessNew"/>
    <dgm:cxn modelId="{8E7A7EA5-BB3A-4A73-B95B-0675CA1474F9}" type="presParOf" srcId="{F2DF2EDA-84AB-402F-B578-E4651EF718F9}" destId="{C326D5E2-E7DE-43FF-A573-738E9E7B9DB9}" srcOrd="8" destOrd="0" presId="urn:microsoft.com/office/officeart/2016/7/layout/RepeatingBendingProcessNew"/>
    <dgm:cxn modelId="{85AE9D2A-6291-49BE-89A8-7512B991D94E}" type="presParOf" srcId="{F2DF2EDA-84AB-402F-B578-E4651EF718F9}" destId="{522916C2-7E37-4CD4-B192-01200FBE2621}" srcOrd="9" destOrd="0" presId="urn:microsoft.com/office/officeart/2016/7/layout/RepeatingBendingProcessNew"/>
    <dgm:cxn modelId="{CF2860BD-5121-4120-88B2-151CCCC52285}" type="presParOf" srcId="{522916C2-7E37-4CD4-B192-01200FBE2621}" destId="{835A2942-C3A7-44A9-855F-71922A6A96C2}" srcOrd="0" destOrd="0" presId="urn:microsoft.com/office/officeart/2016/7/layout/RepeatingBendingProcessNew"/>
    <dgm:cxn modelId="{4641F80F-3F08-4A65-B01F-D0FC59D57103}" type="presParOf" srcId="{F2DF2EDA-84AB-402F-B578-E4651EF718F9}" destId="{D6E4E369-35C7-4064-BFF2-E586792B8DA0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EDC23C-1170-4576-8C4A-CB724FF76D53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79D3D9A-C975-4BB2-B62B-290039A87CC0}">
      <dgm:prSet/>
      <dgm:spPr/>
      <dgm:t>
        <a:bodyPr/>
        <a:lstStyle/>
        <a:p>
          <a:r>
            <a:rPr lang="ru-RU" b="0" i="0"/>
            <a:t>высокая степень ответственности лица, принимающего решения, поскольку такие решения непосредственно затрагивают сферу денежного оборота.</a:t>
          </a:r>
          <a:endParaRPr lang="en-US"/>
        </a:p>
      </dgm:t>
    </dgm:pt>
    <dgm:pt modelId="{F5E9D8DE-3630-4388-8012-10FDD80C1E45}" type="parTrans" cxnId="{FA29932E-AE8A-49DC-9C4D-85828D27E58A}">
      <dgm:prSet/>
      <dgm:spPr/>
      <dgm:t>
        <a:bodyPr/>
        <a:lstStyle/>
        <a:p>
          <a:endParaRPr lang="en-US"/>
        </a:p>
      </dgm:t>
    </dgm:pt>
    <dgm:pt modelId="{6E090CDB-BC5F-4AF9-A76B-37521CE62EAC}" type="sibTrans" cxnId="{FA29932E-AE8A-49DC-9C4D-85828D27E58A}">
      <dgm:prSet/>
      <dgm:spPr/>
      <dgm:t>
        <a:bodyPr/>
        <a:lstStyle/>
        <a:p>
          <a:endParaRPr lang="en-US"/>
        </a:p>
      </dgm:t>
    </dgm:pt>
    <dgm:pt modelId="{F4F05E5E-218E-4DBA-9A42-CEAD9ED7FDC9}">
      <dgm:prSet/>
      <dgm:spPr/>
      <dgm:t>
        <a:bodyPr/>
        <a:lstStyle/>
        <a:p>
          <a:r>
            <a:rPr lang="ru-RU" b="0" i="0"/>
            <a:t>возможность выразить решения количественно (в денежном эквиваленте). Например, принято решение взять кредит в размере 50 ООО руб.; </a:t>
          </a:r>
          <a:endParaRPr lang="en-US"/>
        </a:p>
      </dgm:t>
    </dgm:pt>
    <dgm:pt modelId="{BCCC19D4-434A-43A0-B23D-C65A271F1269}" type="parTrans" cxnId="{C6D6B849-D0EA-4DDB-8378-A90A71DC5388}">
      <dgm:prSet/>
      <dgm:spPr/>
      <dgm:t>
        <a:bodyPr/>
        <a:lstStyle/>
        <a:p>
          <a:endParaRPr lang="en-US"/>
        </a:p>
      </dgm:t>
    </dgm:pt>
    <dgm:pt modelId="{234A3BB5-8E39-49B2-996D-C5ABD0987F9F}" type="sibTrans" cxnId="{C6D6B849-D0EA-4DDB-8378-A90A71DC5388}">
      <dgm:prSet/>
      <dgm:spPr/>
      <dgm:t>
        <a:bodyPr/>
        <a:lstStyle/>
        <a:p>
          <a:endParaRPr lang="en-US"/>
        </a:p>
      </dgm:t>
    </dgm:pt>
    <dgm:pt modelId="{55DA2696-E990-4BE8-8658-CF5FC64552B8}">
      <dgm:prSet/>
      <dgm:spPr/>
      <dgm:t>
        <a:bodyPr/>
        <a:lstStyle/>
        <a:p>
          <a:r>
            <a:rPr lang="ru-RU" b="0" i="0"/>
            <a:t>существенное влияние, оказываемое на конечный результат деятельности предприятия; </a:t>
          </a:r>
          <a:endParaRPr lang="en-US"/>
        </a:p>
      </dgm:t>
    </dgm:pt>
    <dgm:pt modelId="{BA270041-1C15-403A-9C32-828290DE3B0A}" type="parTrans" cxnId="{DA637E1B-014A-4A18-B1A2-8787A3A56019}">
      <dgm:prSet/>
      <dgm:spPr/>
      <dgm:t>
        <a:bodyPr/>
        <a:lstStyle/>
        <a:p>
          <a:endParaRPr lang="en-US"/>
        </a:p>
      </dgm:t>
    </dgm:pt>
    <dgm:pt modelId="{74D0A3AA-DE9E-4AEC-8D64-A142F37C8213}" type="sibTrans" cxnId="{DA637E1B-014A-4A18-B1A2-8787A3A56019}">
      <dgm:prSet/>
      <dgm:spPr/>
      <dgm:t>
        <a:bodyPr/>
        <a:lstStyle/>
        <a:p>
          <a:endParaRPr lang="en-US"/>
        </a:p>
      </dgm:t>
    </dgm:pt>
    <dgm:pt modelId="{EAA3680D-C706-4A95-B715-9DF6757F1623}">
      <dgm:prSet/>
      <dgm:spPr/>
      <dgm:t>
        <a:bodyPr/>
        <a:lstStyle/>
        <a:p>
          <a:r>
            <a:rPr lang="ru-RU" b="0" i="0"/>
            <a:t>необходимость учета их правовой законности; </a:t>
          </a:r>
          <a:endParaRPr lang="en-US"/>
        </a:p>
      </dgm:t>
    </dgm:pt>
    <dgm:pt modelId="{C204A8B1-71E7-4BED-B789-4A33C700073E}" type="parTrans" cxnId="{2FB1DEAD-D15F-454C-A49A-3AAB1500BAC1}">
      <dgm:prSet/>
      <dgm:spPr/>
      <dgm:t>
        <a:bodyPr/>
        <a:lstStyle/>
        <a:p>
          <a:endParaRPr lang="en-US"/>
        </a:p>
      </dgm:t>
    </dgm:pt>
    <dgm:pt modelId="{C64A5CE2-6FA3-4AF3-A557-5C247D1F1DAB}" type="sibTrans" cxnId="{2FB1DEAD-D15F-454C-A49A-3AAB1500BAC1}">
      <dgm:prSet/>
      <dgm:spPr/>
      <dgm:t>
        <a:bodyPr/>
        <a:lstStyle/>
        <a:p>
          <a:endParaRPr lang="en-US"/>
        </a:p>
      </dgm:t>
    </dgm:pt>
    <dgm:pt modelId="{FBF44F42-C984-48ED-B016-9D0979342ABA}" type="pres">
      <dgm:prSet presAssocID="{12EDC23C-1170-4576-8C4A-CB724FF76D53}" presName="root" presStyleCnt="0">
        <dgm:presLayoutVars>
          <dgm:dir/>
          <dgm:resizeHandles val="exact"/>
        </dgm:presLayoutVars>
      </dgm:prSet>
      <dgm:spPr/>
    </dgm:pt>
    <dgm:pt modelId="{5478C9FC-098E-4376-A956-B21B25A96ED9}" type="pres">
      <dgm:prSet presAssocID="{879D3D9A-C975-4BB2-B62B-290039A87CC0}" presName="compNode" presStyleCnt="0"/>
      <dgm:spPr/>
    </dgm:pt>
    <dgm:pt modelId="{330D6920-8F28-4A3E-961C-3EBE09D12F41}" type="pres">
      <dgm:prSet presAssocID="{879D3D9A-C975-4BB2-B62B-290039A87CC0}" presName="bgRect" presStyleLbl="bgShp" presStyleIdx="0" presStyleCnt="4"/>
      <dgm:spPr/>
    </dgm:pt>
    <dgm:pt modelId="{8D5D478A-CF72-44A8-9B56-5C89E294612E}" type="pres">
      <dgm:prSet presAssocID="{879D3D9A-C975-4BB2-B62B-290039A87CC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BC9B588B-3AB2-46B1-9CEF-7943C7F00516}" type="pres">
      <dgm:prSet presAssocID="{879D3D9A-C975-4BB2-B62B-290039A87CC0}" presName="spaceRect" presStyleCnt="0"/>
      <dgm:spPr/>
    </dgm:pt>
    <dgm:pt modelId="{7BEF53E2-C5EE-4C3A-B0BB-888E170357E9}" type="pres">
      <dgm:prSet presAssocID="{879D3D9A-C975-4BB2-B62B-290039A87CC0}" presName="parTx" presStyleLbl="revTx" presStyleIdx="0" presStyleCnt="4">
        <dgm:presLayoutVars>
          <dgm:chMax val="0"/>
          <dgm:chPref val="0"/>
        </dgm:presLayoutVars>
      </dgm:prSet>
      <dgm:spPr/>
    </dgm:pt>
    <dgm:pt modelId="{47317BE1-D654-4327-B30E-D767723ECD58}" type="pres">
      <dgm:prSet presAssocID="{6E090CDB-BC5F-4AF9-A76B-37521CE62EAC}" presName="sibTrans" presStyleCnt="0"/>
      <dgm:spPr/>
    </dgm:pt>
    <dgm:pt modelId="{C436CF81-55A2-4810-9AAA-4DF659CFAF03}" type="pres">
      <dgm:prSet presAssocID="{F4F05E5E-218E-4DBA-9A42-CEAD9ED7FDC9}" presName="compNode" presStyleCnt="0"/>
      <dgm:spPr/>
    </dgm:pt>
    <dgm:pt modelId="{15F5F7AC-03DB-45F6-AD79-4CB4815A9C67}" type="pres">
      <dgm:prSet presAssocID="{F4F05E5E-218E-4DBA-9A42-CEAD9ED7FDC9}" presName="bgRect" presStyleLbl="bgShp" presStyleIdx="1" presStyleCnt="4"/>
      <dgm:spPr/>
    </dgm:pt>
    <dgm:pt modelId="{34F9A024-14C9-420B-9777-1FBE9E1E5B0C}" type="pres">
      <dgm:prSet presAssocID="{F4F05E5E-218E-4DBA-9A42-CEAD9ED7FDC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7AA3C46-BF76-4F3A-841D-9FC445E0F193}" type="pres">
      <dgm:prSet presAssocID="{F4F05E5E-218E-4DBA-9A42-CEAD9ED7FDC9}" presName="spaceRect" presStyleCnt="0"/>
      <dgm:spPr/>
    </dgm:pt>
    <dgm:pt modelId="{5FF4204B-80FA-410F-BE1F-07E2FD271D77}" type="pres">
      <dgm:prSet presAssocID="{F4F05E5E-218E-4DBA-9A42-CEAD9ED7FDC9}" presName="parTx" presStyleLbl="revTx" presStyleIdx="1" presStyleCnt="4">
        <dgm:presLayoutVars>
          <dgm:chMax val="0"/>
          <dgm:chPref val="0"/>
        </dgm:presLayoutVars>
      </dgm:prSet>
      <dgm:spPr/>
    </dgm:pt>
    <dgm:pt modelId="{76AD9D1E-8980-4CD0-8161-10869A71811D}" type="pres">
      <dgm:prSet presAssocID="{234A3BB5-8E39-49B2-996D-C5ABD0987F9F}" presName="sibTrans" presStyleCnt="0"/>
      <dgm:spPr/>
    </dgm:pt>
    <dgm:pt modelId="{1A66FC47-3BC6-4607-90E9-A5BAB3A9D82C}" type="pres">
      <dgm:prSet presAssocID="{55DA2696-E990-4BE8-8658-CF5FC64552B8}" presName="compNode" presStyleCnt="0"/>
      <dgm:spPr/>
    </dgm:pt>
    <dgm:pt modelId="{1ABE0F7C-2F88-4E6A-AC0C-515436D78259}" type="pres">
      <dgm:prSet presAssocID="{55DA2696-E990-4BE8-8658-CF5FC64552B8}" presName="bgRect" presStyleLbl="bgShp" presStyleIdx="2" presStyleCnt="4"/>
      <dgm:spPr/>
    </dgm:pt>
    <dgm:pt modelId="{15140C2A-6C49-4160-AFD0-51B70671483D}" type="pres">
      <dgm:prSet presAssocID="{55DA2696-E990-4BE8-8658-CF5FC64552B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C2927D52-A5C9-453E-982F-CAD16E351F34}" type="pres">
      <dgm:prSet presAssocID="{55DA2696-E990-4BE8-8658-CF5FC64552B8}" presName="spaceRect" presStyleCnt="0"/>
      <dgm:spPr/>
    </dgm:pt>
    <dgm:pt modelId="{B68CA552-17AA-451D-9FFF-324876B2BF79}" type="pres">
      <dgm:prSet presAssocID="{55DA2696-E990-4BE8-8658-CF5FC64552B8}" presName="parTx" presStyleLbl="revTx" presStyleIdx="2" presStyleCnt="4">
        <dgm:presLayoutVars>
          <dgm:chMax val="0"/>
          <dgm:chPref val="0"/>
        </dgm:presLayoutVars>
      </dgm:prSet>
      <dgm:spPr/>
    </dgm:pt>
    <dgm:pt modelId="{2C1F9351-F260-49AB-A345-F72D0C38938B}" type="pres">
      <dgm:prSet presAssocID="{74D0A3AA-DE9E-4AEC-8D64-A142F37C8213}" presName="sibTrans" presStyleCnt="0"/>
      <dgm:spPr/>
    </dgm:pt>
    <dgm:pt modelId="{47EF3DA7-0342-472B-9399-4CCF52306124}" type="pres">
      <dgm:prSet presAssocID="{EAA3680D-C706-4A95-B715-9DF6757F1623}" presName="compNode" presStyleCnt="0"/>
      <dgm:spPr/>
    </dgm:pt>
    <dgm:pt modelId="{DB65FE2B-7683-4645-89B2-D857D96367A4}" type="pres">
      <dgm:prSet presAssocID="{EAA3680D-C706-4A95-B715-9DF6757F1623}" presName="bgRect" presStyleLbl="bgShp" presStyleIdx="3" presStyleCnt="4"/>
      <dgm:spPr/>
    </dgm:pt>
    <dgm:pt modelId="{6CB91C74-8339-487B-9527-6C17DB9CF8F3}" type="pres">
      <dgm:prSet presAssocID="{EAA3680D-C706-4A95-B715-9DF6757F162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14AFCB45-9D85-4DFB-A322-0F06C29B6D16}" type="pres">
      <dgm:prSet presAssocID="{EAA3680D-C706-4A95-B715-9DF6757F1623}" presName="spaceRect" presStyleCnt="0"/>
      <dgm:spPr/>
    </dgm:pt>
    <dgm:pt modelId="{4A9660C2-EB89-406D-AF7F-F6083E92245A}" type="pres">
      <dgm:prSet presAssocID="{EAA3680D-C706-4A95-B715-9DF6757F162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DD1E41A-8EA0-4A4F-B868-5F73C33C5ED5}" type="presOf" srcId="{EAA3680D-C706-4A95-B715-9DF6757F1623}" destId="{4A9660C2-EB89-406D-AF7F-F6083E92245A}" srcOrd="0" destOrd="0" presId="urn:microsoft.com/office/officeart/2018/2/layout/IconVerticalSolidList"/>
    <dgm:cxn modelId="{DA637E1B-014A-4A18-B1A2-8787A3A56019}" srcId="{12EDC23C-1170-4576-8C4A-CB724FF76D53}" destId="{55DA2696-E990-4BE8-8658-CF5FC64552B8}" srcOrd="2" destOrd="0" parTransId="{BA270041-1C15-403A-9C32-828290DE3B0A}" sibTransId="{74D0A3AA-DE9E-4AEC-8D64-A142F37C8213}"/>
    <dgm:cxn modelId="{FA29932E-AE8A-49DC-9C4D-85828D27E58A}" srcId="{12EDC23C-1170-4576-8C4A-CB724FF76D53}" destId="{879D3D9A-C975-4BB2-B62B-290039A87CC0}" srcOrd="0" destOrd="0" parTransId="{F5E9D8DE-3630-4388-8012-10FDD80C1E45}" sibTransId="{6E090CDB-BC5F-4AF9-A76B-37521CE62EAC}"/>
    <dgm:cxn modelId="{C6D6B849-D0EA-4DDB-8378-A90A71DC5388}" srcId="{12EDC23C-1170-4576-8C4A-CB724FF76D53}" destId="{F4F05E5E-218E-4DBA-9A42-CEAD9ED7FDC9}" srcOrd="1" destOrd="0" parTransId="{BCCC19D4-434A-43A0-B23D-C65A271F1269}" sibTransId="{234A3BB5-8E39-49B2-996D-C5ABD0987F9F}"/>
    <dgm:cxn modelId="{2FB1DEAD-D15F-454C-A49A-3AAB1500BAC1}" srcId="{12EDC23C-1170-4576-8C4A-CB724FF76D53}" destId="{EAA3680D-C706-4A95-B715-9DF6757F1623}" srcOrd="3" destOrd="0" parTransId="{C204A8B1-71E7-4BED-B789-4A33C700073E}" sibTransId="{C64A5CE2-6FA3-4AF3-A557-5C247D1F1DAB}"/>
    <dgm:cxn modelId="{3C749CB1-C50A-4B14-A163-9668F2B04958}" type="presOf" srcId="{F4F05E5E-218E-4DBA-9A42-CEAD9ED7FDC9}" destId="{5FF4204B-80FA-410F-BE1F-07E2FD271D77}" srcOrd="0" destOrd="0" presId="urn:microsoft.com/office/officeart/2018/2/layout/IconVerticalSolidList"/>
    <dgm:cxn modelId="{3C1FA0CD-80B7-4D15-936F-7C2D31A7FEE3}" type="presOf" srcId="{12EDC23C-1170-4576-8C4A-CB724FF76D53}" destId="{FBF44F42-C984-48ED-B016-9D0979342ABA}" srcOrd="0" destOrd="0" presId="urn:microsoft.com/office/officeart/2018/2/layout/IconVerticalSolidList"/>
    <dgm:cxn modelId="{8A9945E6-FA67-45A5-9884-2B31A4555A3A}" type="presOf" srcId="{879D3D9A-C975-4BB2-B62B-290039A87CC0}" destId="{7BEF53E2-C5EE-4C3A-B0BB-888E170357E9}" srcOrd="0" destOrd="0" presId="urn:microsoft.com/office/officeart/2018/2/layout/IconVerticalSolidList"/>
    <dgm:cxn modelId="{5EE6FCFA-6F49-4D19-9FF4-0A9C7572E4A5}" type="presOf" srcId="{55DA2696-E990-4BE8-8658-CF5FC64552B8}" destId="{B68CA552-17AA-451D-9FFF-324876B2BF79}" srcOrd="0" destOrd="0" presId="urn:microsoft.com/office/officeart/2018/2/layout/IconVerticalSolidList"/>
    <dgm:cxn modelId="{6A6BB342-A1CA-4CA2-BD71-2C11B23CBF8E}" type="presParOf" srcId="{FBF44F42-C984-48ED-B016-9D0979342ABA}" destId="{5478C9FC-098E-4376-A956-B21B25A96ED9}" srcOrd="0" destOrd="0" presId="urn:microsoft.com/office/officeart/2018/2/layout/IconVerticalSolidList"/>
    <dgm:cxn modelId="{3F6FFA54-5490-440A-8297-6BC511DEF1C6}" type="presParOf" srcId="{5478C9FC-098E-4376-A956-B21B25A96ED9}" destId="{330D6920-8F28-4A3E-961C-3EBE09D12F41}" srcOrd="0" destOrd="0" presId="urn:microsoft.com/office/officeart/2018/2/layout/IconVerticalSolidList"/>
    <dgm:cxn modelId="{24942387-B3A4-458E-8CEA-84C5315B5739}" type="presParOf" srcId="{5478C9FC-098E-4376-A956-B21B25A96ED9}" destId="{8D5D478A-CF72-44A8-9B56-5C89E294612E}" srcOrd="1" destOrd="0" presId="urn:microsoft.com/office/officeart/2018/2/layout/IconVerticalSolidList"/>
    <dgm:cxn modelId="{888EE1BB-B2FB-4A3D-AE78-D2DA8A90EDAC}" type="presParOf" srcId="{5478C9FC-098E-4376-A956-B21B25A96ED9}" destId="{BC9B588B-3AB2-46B1-9CEF-7943C7F00516}" srcOrd="2" destOrd="0" presId="urn:microsoft.com/office/officeart/2018/2/layout/IconVerticalSolidList"/>
    <dgm:cxn modelId="{36D301EF-6F96-4289-93E4-D19B31915BD4}" type="presParOf" srcId="{5478C9FC-098E-4376-A956-B21B25A96ED9}" destId="{7BEF53E2-C5EE-4C3A-B0BB-888E170357E9}" srcOrd="3" destOrd="0" presId="urn:microsoft.com/office/officeart/2018/2/layout/IconVerticalSolidList"/>
    <dgm:cxn modelId="{D9CE9A7A-B52F-4803-8D18-36AAD61B831D}" type="presParOf" srcId="{FBF44F42-C984-48ED-B016-9D0979342ABA}" destId="{47317BE1-D654-4327-B30E-D767723ECD58}" srcOrd="1" destOrd="0" presId="urn:microsoft.com/office/officeart/2018/2/layout/IconVerticalSolidList"/>
    <dgm:cxn modelId="{64265EF3-084A-44B8-82C9-39E6320AAFD7}" type="presParOf" srcId="{FBF44F42-C984-48ED-B016-9D0979342ABA}" destId="{C436CF81-55A2-4810-9AAA-4DF659CFAF03}" srcOrd="2" destOrd="0" presId="urn:microsoft.com/office/officeart/2018/2/layout/IconVerticalSolidList"/>
    <dgm:cxn modelId="{C88233DB-519C-466F-A704-A672EF0BFC10}" type="presParOf" srcId="{C436CF81-55A2-4810-9AAA-4DF659CFAF03}" destId="{15F5F7AC-03DB-45F6-AD79-4CB4815A9C67}" srcOrd="0" destOrd="0" presId="urn:microsoft.com/office/officeart/2018/2/layout/IconVerticalSolidList"/>
    <dgm:cxn modelId="{C1BE4141-29DE-488D-B1B3-D01E59EB7D2E}" type="presParOf" srcId="{C436CF81-55A2-4810-9AAA-4DF659CFAF03}" destId="{34F9A024-14C9-420B-9777-1FBE9E1E5B0C}" srcOrd="1" destOrd="0" presId="urn:microsoft.com/office/officeart/2018/2/layout/IconVerticalSolidList"/>
    <dgm:cxn modelId="{18DC45A3-018C-4251-A7F5-7CC42A99F3C1}" type="presParOf" srcId="{C436CF81-55A2-4810-9AAA-4DF659CFAF03}" destId="{D7AA3C46-BF76-4F3A-841D-9FC445E0F193}" srcOrd="2" destOrd="0" presId="urn:microsoft.com/office/officeart/2018/2/layout/IconVerticalSolidList"/>
    <dgm:cxn modelId="{A25D53B9-9204-4E31-93BF-EAF4D726F18A}" type="presParOf" srcId="{C436CF81-55A2-4810-9AAA-4DF659CFAF03}" destId="{5FF4204B-80FA-410F-BE1F-07E2FD271D77}" srcOrd="3" destOrd="0" presId="urn:microsoft.com/office/officeart/2018/2/layout/IconVerticalSolidList"/>
    <dgm:cxn modelId="{EE05EA6A-09F8-4A67-A85C-DF8BC93481F7}" type="presParOf" srcId="{FBF44F42-C984-48ED-B016-9D0979342ABA}" destId="{76AD9D1E-8980-4CD0-8161-10869A71811D}" srcOrd="3" destOrd="0" presId="urn:microsoft.com/office/officeart/2018/2/layout/IconVerticalSolidList"/>
    <dgm:cxn modelId="{D5E418E7-B42D-4F97-ABBA-86E64B0FCFD9}" type="presParOf" srcId="{FBF44F42-C984-48ED-B016-9D0979342ABA}" destId="{1A66FC47-3BC6-4607-90E9-A5BAB3A9D82C}" srcOrd="4" destOrd="0" presId="urn:microsoft.com/office/officeart/2018/2/layout/IconVerticalSolidList"/>
    <dgm:cxn modelId="{3CEEC9A3-6DC9-4517-AC7D-771C0FEBF8E2}" type="presParOf" srcId="{1A66FC47-3BC6-4607-90E9-A5BAB3A9D82C}" destId="{1ABE0F7C-2F88-4E6A-AC0C-515436D78259}" srcOrd="0" destOrd="0" presId="urn:microsoft.com/office/officeart/2018/2/layout/IconVerticalSolidList"/>
    <dgm:cxn modelId="{CDE497CE-DE73-4FE2-B384-EC9FD0B11678}" type="presParOf" srcId="{1A66FC47-3BC6-4607-90E9-A5BAB3A9D82C}" destId="{15140C2A-6C49-4160-AFD0-51B70671483D}" srcOrd="1" destOrd="0" presId="urn:microsoft.com/office/officeart/2018/2/layout/IconVerticalSolidList"/>
    <dgm:cxn modelId="{50E3B343-E4E6-4671-A01A-C8210F1D1C87}" type="presParOf" srcId="{1A66FC47-3BC6-4607-90E9-A5BAB3A9D82C}" destId="{C2927D52-A5C9-453E-982F-CAD16E351F34}" srcOrd="2" destOrd="0" presId="urn:microsoft.com/office/officeart/2018/2/layout/IconVerticalSolidList"/>
    <dgm:cxn modelId="{AD8BE672-0F21-41AE-B890-22F34D2BE2BD}" type="presParOf" srcId="{1A66FC47-3BC6-4607-90E9-A5BAB3A9D82C}" destId="{B68CA552-17AA-451D-9FFF-324876B2BF79}" srcOrd="3" destOrd="0" presId="urn:microsoft.com/office/officeart/2018/2/layout/IconVerticalSolidList"/>
    <dgm:cxn modelId="{34CBF672-0988-4AE8-8B52-FD78FA2F44A0}" type="presParOf" srcId="{FBF44F42-C984-48ED-B016-9D0979342ABA}" destId="{2C1F9351-F260-49AB-A345-F72D0C38938B}" srcOrd="5" destOrd="0" presId="urn:microsoft.com/office/officeart/2018/2/layout/IconVerticalSolidList"/>
    <dgm:cxn modelId="{CFB9B648-AFF7-4C91-BCB7-D0C5F1F1B70B}" type="presParOf" srcId="{FBF44F42-C984-48ED-B016-9D0979342ABA}" destId="{47EF3DA7-0342-472B-9399-4CCF52306124}" srcOrd="6" destOrd="0" presId="urn:microsoft.com/office/officeart/2018/2/layout/IconVerticalSolidList"/>
    <dgm:cxn modelId="{FF487005-A34A-49DD-A616-AF00B8400046}" type="presParOf" srcId="{47EF3DA7-0342-472B-9399-4CCF52306124}" destId="{DB65FE2B-7683-4645-89B2-D857D96367A4}" srcOrd="0" destOrd="0" presId="urn:microsoft.com/office/officeart/2018/2/layout/IconVerticalSolidList"/>
    <dgm:cxn modelId="{DE30802D-8881-4714-A54B-C8AE55A154FC}" type="presParOf" srcId="{47EF3DA7-0342-472B-9399-4CCF52306124}" destId="{6CB91C74-8339-487B-9527-6C17DB9CF8F3}" srcOrd="1" destOrd="0" presId="urn:microsoft.com/office/officeart/2018/2/layout/IconVerticalSolidList"/>
    <dgm:cxn modelId="{7A052E9C-A7C4-4C1B-AD2D-DE83152B8FF6}" type="presParOf" srcId="{47EF3DA7-0342-472B-9399-4CCF52306124}" destId="{14AFCB45-9D85-4DFB-A322-0F06C29B6D16}" srcOrd="2" destOrd="0" presId="urn:microsoft.com/office/officeart/2018/2/layout/IconVerticalSolidList"/>
    <dgm:cxn modelId="{5CB99EA3-8288-401B-BBD8-0DDD94CEBC61}" type="presParOf" srcId="{47EF3DA7-0342-472B-9399-4CCF52306124}" destId="{4A9660C2-EB89-406D-AF7F-F6083E92245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0C062A-B1AC-48B6-870B-69FBFB8F854E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1126E3B-94EF-4CB8-B196-2D9D4F4D6E59}">
      <dgm:prSet/>
      <dgm:spPr/>
      <dgm:t>
        <a:bodyPr/>
        <a:lstStyle/>
        <a:p>
          <a:r>
            <a:rPr lang="ru-RU" b="0" i="0"/>
            <a:t>необходимость документального оформления; </a:t>
          </a:r>
          <a:endParaRPr lang="en-US"/>
        </a:p>
      </dgm:t>
    </dgm:pt>
    <dgm:pt modelId="{D85B3F86-8D0A-4D79-AE91-BA209DD756F4}" type="parTrans" cxnId="{742467E2-04BA-4BC7-8A17-46BF123E245A}">
      <dgm:prSet/>
      <dgm:spPr/>
      <dgm:t>
        <a:bodyPr/>
        <a:lstStyle/>
        <a:p>
          <a:endParaRPr lang="en-US"/>
        </a:p>
      </dgm:t>
    </dgm:pt>
    <dgm:pt modelId="{2C11C9D2-A624-47BE-9A56-0B623A0D8282}" type="sibTrans" cxnId="{742467E2-04BA-4BC7-8A17-46BF123E245A}">
      <dgm:prSet/>
      <dgm:spPr/>
      <dgm:t>
        <a:bodyPr/>
        <a:lstStyle/>
        <a:p>
          <a:endParaRPr lang="en-US"/>
        </a:p>
      </dgm:t>
    </dgm:pt>
    <dgm:pt modelId="{EB9512FD-8466-49AF-B73C-48D9368C66B8}">
      <dgm:prSet/>
      <dgm:spPr/>
      <dgm:t>
        <a:bodyPr/>
        <a:lstStyle/>
        <a:p>
          <a:r>
            <a:rPr lang="ru-RU" b="0" i="0"/>
            <a:t>хорошая обоснованность (решения не должны носить интуитивного характера); </a:t>
          </a:r>
          <a:endParaRPr lang="en-US"/>
        </a:p>
      </dgm:t>
    </dgm:pt>
    <dgm:pt modelId="{26454D0D-D11F-4724-8C5A-4C1B9AC4F854}" type="parTrans" cxnId="{6122684B-A561-4B7E-A4BF-EDA87CD49FD6}">
      <dgm:prSet/>
      <dgm:spPr/>
      <dgm:t>
        <a:bodyPr/>
        <a:lstStyle/>
        <a:p>
          <a:endParaRPr lang="en-US"/>
        </a:p>
      </dgm:t>
    </dgm:pt>
    <dgm:pt modelId="{4CCFBE80-18AE-4A55-B27B-A7BDF00BD6E2}" type="sibTrans" cxnId="{6122684B-A561-4B7E-A4BF-EDA87CD49FD6}">
      <dgm:prSet/>
      <dgm:spPr/>
      <dgm:t>
        <a:bodyPr/>
        <a:lstStyle/>
        <a:p>
          <a:endParaRPr lang="en-US"/>
        </a:p>
      </dgm:t>
    </dgm:pt>
    <dgm:pt modelId="{2FC1A9FB-4981-4FC0-ABD3-A69445CD87B0}">
      <dgm:prSet/>
      <dgm:spPr/>
      <dgm:t>
        <a:bodyPr/>
        <a:lstStyle/>
        <a:p>
          <a:r>
            <a:rPr lang="ru-RU" b="0" i="0"/>
            <a:t>возможность автоматизации; </a:t>
          </a:r>
          <a:endParaRPr lang="en-US"/>
        </a:p>
      </dgm:t>
    </dgm:pt>
    <dgm:pt modelId="{5C4329A0-4CA6-4C9F-88D9-0DF9B73283BA}" type="parTrans" cxnId="{0DAB856C-E81F-477D-9753-B6ADF38CA52D}">
      <dgm:prSet/>
      <dgm:spPr/>
      <dgm:t>
        <a:bodyPr/>
        <a:lstStyle/>
        <a:p>
          <a:endParaRPr lang="en-US"/>
        </a:p>
      </dgm:t>
    </dgm:pt>
    <dgm:pt modelId="{2EE66B00-212B-4EEF-BF9E-20894035E89D}" type="sibTrans" cxnId="{0DAB856C-E81F-477D-9753-B6ADF38CA52D}">
      <dgm:prSet/>
      <dgm:spPr/>
      <dgm:t>
        <a:bodyPr/>
        <a:lstStyle/>
        <a:p>
          <a:endParaRPr lang="en-US"/>
        </a:p>
      </dgm:t>
    </dgm:pt>
    <dgm:pt modelId="{8E2011F5-5418-4495-87C0-FC0D3DF50FE0}">
      <dgm:prSet/>
      <dgm:spPr/>
      <dgm:t>
        <a:bodyPr/>
        <a:lstStyle/>
        <a:p>
          <a:r>
            <a:rPr lang="ru-RU" b="0" i="0"/>
            <a:t>особое значение временных ограничений;  </a:t>
          </a:r>
          <a:endParaRPr lang="en-US"/>
        </a:p>
      </dgm:t>
    </dgm:pt>
    <dgm:pt modelId="{E510815C-3C6A-49F1-841B-DFC109A5CC53}" type="parTrans" cxnId="{996A80CF-3C16-4C20-B544-8D5FC7683B5E}">
      <dgm:prSet/>
      <dgm:spPr/>
      <dgm:t>
        <a:bodyPr/>
        <a:lstStyle/>
        <a:p>
          <a:endParaRPr lang="en-US"/>
        </a:p>
      </dgm:t>
    </dgm:pt>
    <dgm:pt modelId="{13B3BB1F-6629-4409-B5D0-96A5C146BFF5}" type="sibTrans" cxnId="{996A80CF-3C16-4C20-B544-8D5FC7683B5E}">
      <dgm:prSet/>
      <dgm:spPr/>
      <dgm:t>
        <a:bodyPr/>
        <a:lstStyle/>
        <a:p>
          <a:endParaRPr lang="en-US"/>
        </a:p>
      </dgm:t>
    </dgm:pt>
    <dgm:pt modelId="{9A4B10B7-08AC-452D-8B16-11DE3C912881}">
      <dgm:prSet/>
      <dgm:spPr/>
      <dgm:t>
        <a:bodyPr/>
        <a:lstStyle/>
        <a:p>
          <a:r>
            <a:rPr lang="ru-RU" b="0" i="0"/>
            <a:t>большое значение состояния политико-правовой среды. </a:t>
          </a:r>
          <a:endParaRPr lang="en-US"/>
        </a:p>
      </dgm:t>
    </dgm:pt>
    <dgm:pt modelId="{CCC25478-7678-40BF-85AB-4C46D3BCDEB4}" type="parTrans" cxnId="{4B1E13B9-AC4C-407A-95AB-8B4DAFDED670}">
      <dgm:prSet/>
      <dgm:spPr/>
      <dgm:t>
        <a:bodyPr/>
        <a:lstStyle/>
        <a:p>
          <a:endParaRPr lang="en-US"/>
        </a:p>
      </dgm:t>
    </dgm:pt>
    <dgm:pt modelId="{BD7474C9-4D2C-414C-B2DE-F1B39AA094C7}" type="sibTrans" cxnId="{4B1E13B9-AC4C-407A-95AB-8B4DAFDED670}">
      <dgm:prSet/>
      <dgm:spPr/>
      <dgm:t>
        <a:bodyPr/>
        <a:lstStyle/>
        <a:p>
          <a:endParaRPr lang="en-US"/>
        </a:p>
      </dgm:t>
    </dgm:pt>
    <dgm:pt modelId="{D37B9F71-DC7C-429D-AA9C-26EC7FCC137A}" type="pres">
      <dgm:prSet presAssocID="{E30C062A-B1AC-48B6-870B-69FBFB8F854E}" presName="root" presStyleCnt="0">
        <dgm:presLayoutVars>
          <dgm:dir/>
          <dgm:resizeHandles val="exact"/>
        </dgm:presLayoutVars>
      </dgm:prSet>
      <dgm:spPr/>
    </dgm:pt>
    <dgm:pt modelId="{094B581B-1CA7-446E-A8F9-110F9907DB63}" type="pres">
      <dgm:prSet presAssocID="{81126E3B-94EF-4CB8-B196-2D9D4F4D6E59}" presName="compNode" presStyleCnt="0"/>
      <dgm:spPr/>
    </dgm:pt>
    <dgm:pt modelId="{CF48DCBE-20EF-4BCD-A375-06573A498C97}" type="pres">
      <dgm:prSet presAssocID="{81126E3B-94EF-4CB8-B196-2D9D4F4D6E59}" presName="bgRect" presStyleLbl="bgShp" presStyleIdx="0" presStyleCnt="5"/>
      <dgm:spPr/>
    </dgm:pt>
    <dgm:pt modelId="{55010D44-87D4-4DC7-86D6-FC0049660F7A}" type="pres">
      <dgm:prSet presAssocID="{81126E3B-94EF-4CB8-B196-2D9D4F4D6E59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D4A1136B-B4EA-4FC7-8DA5-EE29F1E130FF}" type="pres">
      <dgm:prSet presAssocID="{81126E3B-94EF-4CB8-B196-2D9D4F4D6E59}" presName="spaceRect" presStyleCnt="0"/>
      <dgm:spPr/>
    </dgm:pt>
    <dgm:pt modelId="{D0FDFA3B-8692-4677-A920-D6319549F28A}" type="pres">
      <dgm:prSet presAssocID="{81126E3B-94EF-4CB8-B196-2D9D4F4D6E59}" presName="parTx" presStyleLbl="revTx" presStyleIdx="0" presStyleCnt="5">
        <dgm:presLayoutVars>
          <dgm:chMax val="0"/>
          <dgm:chPref val="0"/>
        </dgm:presLayoutVars>
      </dgm:prSet>
      <dgm:spPr/>
    </dgm:pt>
    <dgm:pt modelId="{F6C4CA5D-EFBA-41B6-8B3D-EDF7BBE465F6}" type="pres">
      <dgm:prSet presAssocID="{2C11C9D2-A624-47BE-9A56-0B623A0D8282}" presName="sibTrans" presStyleCnt="0"/>
      <dgm:spPr/>
    </dgm:pt>
    <dgm:pt modelId="{3C0DC8F8-BB18-4DEA-BD3D-6B22E0AB9B5F}" type="pres">
      <dgm:prSet presAssocID="{EB9512FD-8466-49AF-B73C-48D9368C66B8}" presName="compNode" presStyleCnt="0"/>
      <dgm:spPr/>
    </dgm:pt>
    <dgm:pt modelId="{7507A147-5DBB-477D-A53C-E9A0EC465BDF}" type="pres">
      <dgm:prSet presAssocID="{EB9512FD-8466-49AF-B73C-48D9368C66B8}" presName="bgRect" presStyleLbl="bgShp" presStyleIdx="1" presStyleCnt="5"/>
      <dgm:spPr/>
    </dgm:pt>
    <dgm:pt modelId="{FA37E3DC-CE77-468D-B95A-9546D9CA0A76}" type="pres">
      <dgm:prSet presAssocID="{EB9512FD-8466-49AF-B73C-48D9368C66B8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D7F3DBF-0FE5-4827-8E5A-30B331A104CD}" type="pres">
      <dgm:prSet presAssocID="{EB9512FD-8466-49AF-B73C-48D9368C66B8}" presName="spaceRect" presStyleCnt="0"/>
      <dgm:spPr/>
    </dgm:pt>
    <dgm:pt modelId="{B5E9F112-4010-4B36-9A14-DCE8B5FC2006}" type="pres">
      <dgm:prSet presAssocID="{EB9512FD-8466-49AF-B73C-48D9368C66B8}" presName="parTx" presStyleLbl="revTx" presStyleIdx="1" presStyleCnt="5">
        <dgm:presLayoutVars>
          <dgm:chMax val="0"/>
          <dgm:chPref val="0"/>
        </dgm:presLayoutVars>
      </dgm:prSet>
      <dgm:spPr/>
    </dgm:pt>
    <dgm:pt modelId="{E47867FD-8D31-421A-AF0E-319C4ECA7E0C}" type="pres">
      <dgm:prSet presAssocID="{4CCFBE80-18AE-4A55-B27B-A7BDF00BD6E2}" presName="sibTrans" presStyleCnt="0"/>
      <dgm:spPr/>
    </dgm:pt>
    <dgm:pt modelId="{1F23B5DA-5A92-4573-A1F0-F65B8B9CE534}" type="pres">
      <dgm:prSet presAssocID="{2FC1A9FB-4981-4FC0-ABD3-A69445CD87B0}" presName="compNode" presStyleCnt="0"/>
      <dgm:spPr/>
    </dgm:pt>
    <dgm:pt modelId="{DEC95D91-8703-421E-A2DF-0489C673B3B3}" type="pres">
      <dgm:prSet presAssocID="{2FC1A9FB-4981-4FC0-ABD3-A69445CD87B0}" presName="bgRect" presStyleLbl="bgShp" presStyleIdx="2" presStyleCnt="5"/>
      <dgm:spPr/>
    </dgm:pt>
    <dgm:pt modelId="{7AF6916C-0D0C-477C-BC3C-AC5668F7EA8F}" type="pres">
      <dgm:prSet presAssocID="{2FC1A9FB-4981-4FC0-ABD3-A69445CD87B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FBA2670A-8025-4670-9EB1-DB213317411F}" type="pres">
      <dgm:prSet presAssocID="{2FC1A9FB-4981-4FC0-ABD3-A69445CD87B0}" presName="spaceRect" presStyleCnt="0"/>
      <dgm:spPr/>
    </dgm:pt>
    <dgm:pt modelId="{F62719BD-7CA1-477B-BF6D-CF45D9A013C2}" type="pres">
      <dgm:prSet presAssocID="{2FC1A9FB-4981-4FC0-ABD3-A69445CD87B0}" presName="parTx" presStyleLbl="revTx" presStyleIdx="2" presStyleCnt="5">
        <dgm:presLayoutVars>
          <dgm:chMax val="0"/>
          <dgm:chPref val="0"/>
        </dgm:presLayoutVars>
      </dgm:prSet>
      <dgm:spPr/>
    </dgm:pt>
    <dgm:pt modelId="{738F2566-98C7-4205-8A7C-97BB2E46D196}" type="pres">
      <dgm:prSet presAssocID="{2EE66B00-212B-4EEF-BF9E-20894035E89D}" presName="sibTrans" presStyleCnt="0"/>
      <dgm:spPr/>
    </dgm:pt>
    <dgm:pt modelId="{D2788966-D54A-486F-9C2F-92B81CEA016A}" type="pres">
      <dgm:prSet presAssocID="{8E2011F5-5418-4495-87C0-FC0D3DF50FE0}" presName="compNode" presStyleCnt="0"/>
      <dgm:spPr/>
    </dgm:pt>
    <dgm:pt modelId="{43B9281A-8112-4791-B4DF-4D3D73B59386}" type="pres">
      <dgm:prSet presAssocID="{8E2011F5-5418-4495-87C0-FC0D3DF50FE0}" presName="bgRect" presStyleLbl="bgShp" presStyleIdx="3" presStyleCnt="5"/>
      <dgm:spPr/>
    </dgm:pt>
    <dgm:pt modelId="{7E45335B-EB12-4DA6-8899-C9D8973E5DE6}" type="pres">
      <dgm:prSet presAssocID="{8E2011F5-5418-4495-87C0-FC0D3DF50FE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AB442370-0145-4736-ADE8-088E6C647BEF}" type="pres">
      <dgm:prSet presAssocID="{8E2011F5-5418-4495-87C0-FC0D3DF50FE0}" presName="spaceRect" presStyleCnt="0"/>
      <dgm:spPr/>
    </dgm:pt>
    <dgm:pt modelId="{D3DE06DE-B696-4A7C-8B0F-76A71886DF49}" type="pres">
      <dgm:prSet presAssocID="{8E2011F5-5418-4495-87C0-FC0D3DF50FE0}" presName="parTx" presStyleLbl="revTx" presStyleIdx="3" presStyleCnt="5">
        <dgm:presLayoutVars>
          <dgm:chMax val="0"/>
          <dgm:chPref val="0"/>
        </dgm:presLayoutVars>
      </dgm:prSet>
      <dgm:spPr/>
    </dgm:pt>
    <dgm:pt modelId="{47E48EE3-1E07-455D-817D-0E128F9E564F}" type="pres">
      <dgm:prSet presAssocID="{13B3BB1F-6629-4409-B5D0-96A5C146BFF5}" presName="sibTrans" presStyleCnt="0"/>
      <dgm:spPr/>
    </dgm:pt>
    <dgm:pt modelId="{D4D32C82-6BE2-4982-B4E1-2296BA6FDCDD}" type="pres">
      <dgm:prSet presAssocID="{9A4B10B7-08AC-452D-8B16-11DE3C912881}" presName="compNode" presStyleCnt="0"/>
      <dgm:spPr/>
    </dgm:pt>
    <dgm:pt modelId="{21DBC92A-4547-4590-A1E8-38C92AE6E57F}" type="pres">
      <dgm:prSet presAssocID="{9A4B10B7-08AC-452D-8B16-11DE3C912881}" presName="bgRect" presStyleLbl="bgShp" presStyleIdx="4" presStyleCnt="5"/>
      <dgm:spPr/>
    </dgm:pt>
    <dgm:pt modelId="{9C85042E-9A03-4B45-A7B2-1FBABED361B8}" type="pres">
      <dgm:prSet presAssocID="{9A4B10B7-08AC-452D-8B16-11DE3C912881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e Arrow: Counterclockwise curve"/>
        </a:ext>
      </dgm:extLst>
    </dgm:pt>
    <dgm:pt modelId="{8A99CADC-9D52-46B1-9B49-0298CCDD112F}" type="pres">
      <dgm:prSet presAssocID="{9A4B10B7-08AC-452D-8B16-11DE3C912881}" presName="spaceRect" presStyleCnt="0"/>
      <dgm:spPr/>
    </dgm:pt>
    <dgm:pt modelId="{802293E4-5127-4001-8274-57279477FB46}" type="pres">
      <dgm:prSet presAssocID="{9A4B10B7-08AC-452D-8B16-11DE3C912881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3880FA3B-FDFB-47DF-881E-EA630B84885E}" type="presOf" srcId="{2FC1A9FB-4981-4FC0-ABD3-A69445CD87B0}" destId="{F62719BD-7CA1-477B-BF6D-CF45D9A013C2}" srcOrd="0" destOrd="0" presId="urn:microsoft.com/office/officeart/2018/2/layout/IconVerticalSolidList"/>
    <dgm:cxn modelId="{988F2F60-9EC2-4EBA-9C8B-641D9D2AAF59}" type="presOf" srcId="{81126E3B-94EF-4CB8-B196-2D9D4F4D6E59}" destId="{D0FDFA3B-8692-4677-A920-D6319549F28A}" srcOrd="0" destOrd="0" presId="urn:microsoft.com/office/officeart/2018/2/layout/IconVerticalSolidList"/>
    <dgm:cxn modelId="{6122684B-A561-4B7E-A4BF-EDA87CD49FD6}" srcId="{E30C062A-B1AC-48B6-870B-69FBFB8F854E}" destId="{EB9512FD-8466-49AF-B73C-48D9368C66B8}" srcOrd="1" destOrd="0" parTransId="{26454D0D-D11F-4724-8C5A-4C1B9AC4F854}" sibTransId="{4CCFBE80-18AE-4A55-B27B-A7BDF00BD6E2}"/>
    <dgm:cxn modelId="{0DAB856C-E81F-477D-9753-B6ADF38CA52D}" srcId="{E30C062A-B1AC-48B6-870B-69FBFB8F854E}" destId="{2FC1A9FB-4981-4FC0-ABD3-A69445CD87B0}" srcOrd="2" destOrd="0" parTransId="{5C4329A0-4CA6-4C9F-88D9-0DF9B73283BA}" sibTransId="{2EE66B00-212B-4EEF-BF9E-20894035E89D}"/>
    <dgm:cxn modelId="{04259292-ABED-4CA8-B270-FBED1F3D3EF1}" type="presOf" srcId="{8E2011F5-5418-4495-87C0-FC0D3DF50FE0}" destId="{D3DE06DE-B696-4A7C-8B0F-76A71886DF49}" srcOrd="0" destOrd="0" presId="urn:microsoft.com/office/officeart/2018/2/layout/IconVerticalSolidList"/>
    <dgm:cxn modelId="{4B1E13B9-AC4C-407A-95AB-8B4DAFDED670}" srcId="{E30C062A-B1AC-48B6-870B-69FBFB8F854E}" destId="{9A4B10B7-08AC-452D-8B16-11DE3C912881}" srcOrd="4" destOrd="0" parTransId="{CCC25478-7678-40BF-85AB-4C46D3BCDEB4}" sibTransId="{BD7474C9-4D2C-414C-B2DE-F1B39AA094C7}"/>
    <dgm:cxn modelId="{E3635EBC-9081-45BC-B5BA-FCE153B60EC7}" type="presOf" srcId="{E30C062A-B1AC-48B6-870B-69FBFB8F854E}" destId="{D37B9F71-DC7C-429D-AA9C-26EC7FCC137A}" srcOrd="0" destOrd="0" presId="urn:microsoft.com/office/officeart/2018/2/layout/IconVerticalSolidList"/>
    <dgm:cxn modelId="{996A80CF-3C16-4C20-B544-8D5FC7683B5E}" srcId="{E30C062A-B1AC-48B6-870B-69FBFB8F854E}" destId="{8E2011F5-5418-4495-87C0-FC0D3DF50FE0}" srcOrd="3" destOrd="0" parTransId="{E510815C-3C6A-49F1-841B-DFC109A5CC53}" sibTransId="{13B3BB1F-6629-4409-B5D0-96A5C146BFF5}"/>
    <dgm:cxn modelId="{162F18D8-B235-40F4-95DB-B2C6F1AEE445}" type="presOf" srcId="{EB9512FD-8466-49AF-B73C-48D9368C66B8}" destId="{B5E9F112-4010-4B36-9A14-DCE8B5FC2006}" srcOrd="0" destOrd="0" presId="urn:microsoft.com/office/officeart/2018/2/layout/IconVerticalSolidList"/>
    <dgm:cxn modelId="{0FD77FE1-6F60-4473-BF2D-D09D11555981}" type="presOf" srcId="{9A4B10B7-08AC-452D-8B16-11DE3C912881}" destId="{802293E4-5127-4001-8274-57279477FB46}" srcOrd="0" destOrd="0" presId="urn:microsoft.com/office/officeart/2018/2/layout/IconVerticalSolidList"/>
    <dgm:cxn modelId="{742467E2-04BA-4BC7-8A17-46BF123E245A}" srcId="{E30C062A-B1AC-48B6-870B-69FBFB8F854E}" destId="{81126E3B-94EF-4CB8-B196-2D9D4F4D6E59}" srcOrd="0" destOrd="0" parTransId="{D85B3F86-8D0A-4D79-AE91-BA209DD756F4}" sibTransId="{2C11C9D2-A624-47BE-9A56-0B623A0D8282}"/>
    <dgm:cxn modelId="{50C10A3D-208D-45C2-9ED6-4A572DBE9110}" type="presParOf" srcId="{D37B9F71-DC7C-429D-AA9C-26EC7FCC137A}" destId="{094B581B-1CA7-446E-A8F9-110F9907DB63}" srcOrd="0" destOrd="0" presId="urn:microsoft.com/office/officeart/2018/2/layout/IconVerticalSolidList"/>
    <dgm:cxn modelId="{66F7CC50-B42D-4067-B5A5-5A6573F098E9}" type="presParOf" srcId="{094B581B-1CA7-446E-A8F9-110F9907DB63}" destId="{CF48DCBE-20EF-4BCD-A375-06573A498C97}" srcOrd="0" destOrd="0" presId="urn:microsoft.com/office/officeart/2018/2/layout/IconVerticalSolidList"/>
    <dgm:cxn modelId="{356FF3E6-E3C8-445C-97C1-B91C56169549}" type="presParOf" srcId="{094B581B-1CA7-446E-A8F9-110F9907DB63}" destId="{55010D44-87D4-4DC7-86D6-FC0049660F7A}" srcOrd="1" destOrd="0" presId="urn:microsoft.com/office/officeart/2018/2/layout/IconVerticalSolidList"/>
    <dgm:cxn modelId="{3C185950-6942-43A7-8FE7-CA7334ADA94D}" type="presParOf" srcId="{094B581B-1CA7-446E-A8F9-110F9907DB63}" destId="{D4A1136B-B4EA-4FC7-8DA5-EE29F1E130FF}" srcOrd="2" destOrd="0" presId="urn:microsoft.com/office/officeart/2018/2/layout/IconVerticalSolidList"/>
    <dgm:cxn modelId="{E2D40B5F-6A3C-48C0-A35B-AA4F19D1800E}" type="presParOf" srcId="{094B581B-1CA7-446E-A8F9-110F9907DB63}" destId="{D0FDFA3B-8692-4677-A920-D6319549F28A}" srcOrd="3" destOrd="0" presId="urn:microsoft.com/office/officeart/2018/2/layout/IconVerticalSolidList"/>
    <dgm:cxn modelId="{7E9CA837-6EE5-4B3E-97CD-E99D826C9B51}" type="presParOf" srcId="{D37B9F71-DC7C-429D-AA9C-26EC7FCC137A}" destId="{F6C4CA5D-EFBA-41B6-8B3D-EDF7BBE465F6}" srcOrd="1" destOrd="0" presId="urn:microsoft.com/office/officeart/2018/2/layout/IconVerticalSolidList"/>
    <dgm:cxn modelId="{D72E1F2C-B749-4C3B-B4B2-BEA68AF62881}" type="presParOf" srcId="{D37B9F71-DC7C-429D-AA9C-26EC7FCC137A}" destId="{3C0DC8F8-BB18-4DEA-BD3D-6B22E0AB9B5F}" srcOrd="2" destOrd="0" presId="urn:microsoft.com/office/officeart/2018/2/layout/IconVerticalSolidList"/>
    <dgm:cxn modelId="{0F9131A5-7758-42E9-9C55-F4CD136C2174}" type="presParOf" srcId="{3C0DC8F8-BB18-4DEA-BD3D-6B22E0AB9B5F}" destId="{7507A147-5DBB-477D-A53C-E9A0EC465BDF}" srcOrd="0" destOrd="0" presId="urn:microsoft.com/office/officeart/2018/2/layout/IconVerticalSolidList"/>
    <dgm:cxn modelId="{3F16B21F-B0BF-4214-80A7-8AC6D91464D6}" type="presParOf" srcId="{3C0DC8F8-BB18-4DEA-BD3D-6B22E0AB9B5F}" destId="{FA37E3DC-CE77-468D-B95A-9546D9CA0A76}" srcOrd="1" destOrd="0" presId="urn:microsoft.com/office/officeart/2018/2/layout/IconVerticalSolidList"/>
    <dgm:cxn modelId="{94B73E9D-37B5-432D-8694-07FC61BD2EB4}" type="presParOf" srcId="{3C0DC8F8-BB18-4DEA-BD3D-6B22E0AB9B5F}" destId="{5D7F3DBF-0FE5-4827-8E5A-30B331A104CD}" srcOrd="2" destOrd="0" presId="urn:microsoft.com/office/officeart/2018/2/layout/IconVerticalSolidList"/>
    <dgm:cxn modelId="{520A9762-7320-450B-8251-7C31A16C4442}" type="presParOf" srcId="{3C0DC8F8-BB18-4DEA-BD3D-6B22E0AB9B5F}" destId="{B5E9F112-4010-4B36-9A14-DCE8B5FC2006}" srcOrd="3" destOrd="0" presId="urn:microsoft.com/office/officeart/2018/2/layout/IconVerticalSolidList"/>
    <dgm:cxn modelId="{0C5BA6F7-2AFF-4452-9B45-ED603BBC8A50}" type="presParOf" srcId="{D37B9F71-DC7C-429D-AA9C-26EC7FCC137A}" destId="{E47867FD-8D31-421A-AF0E-319C4ECA7E0C}" srcOrd="3" destOrd="0" presId="urn:microsoft.com/office/officeart/2018/2/layout/IconVerticalSolidList"/>
    <dgm:cxn modelId="{FF9EC921-71DF-42E2-9001-04C9E05E6FB5}" type="presParOf" srcId="{D37B9F71-DC7C-429D-AA9C-26EC7FCC137A}" destId="{1F23B5DA-5A92-4573-A1F0-F65B8B9CE534}" srcOrd="4" destOrd="0" presId="urn:microsoft.com/office/officeart/2018/2/layout/IconVerticalSolidList"/>
    <dgm:cxn modelId="{CC23F7EF-2A2E-40E0-8817-30477B1D047C}" type="presParOf" srcId="{1F23B5DA-5A92-4573-A1F0-F65B8B9CE534}" destId="{DEC95D91-8703-421E-A2DF-0489C673B3B3}" srcOrd="0" destOrd="0" presId="urn:microsoft.com/office/officeart/2018/2/layout/IconVerticalSolidList"/>
    <dgm:cxn modelId="{C77A4797-FAE3-4600-B154-3B20E8F373CE}" type="presParOf" srcId="{1F23B5DA-5A92-4573-A1F0-F65B8B9CE534}" destId="{7AF6916C-0D0C-477C-BC3C-AC5668F7EA8F}" srcOrd="1" destOrd="0" presId="urn:microsoft.com/office/officeart/2018/2/layout/IconVerticalSolidList"/>
    <dgm:cxn modelId="{866C97CF-A37A-4ECF-95F2-782BAAC34338}" type="presParOf" srcId="{1F23B5DA-5A92-4573-A1F0-F65B8B9CE534}" destId="{FBA2670A-8025-4670-9EB1-DB213317411F}" srcOrd="2" destOrd="0" presId="urn:microsoft.com/office/officeart/2018/2/layout/IconVerticalSolidList"/>
    <dgm:cxn modelId="{CC3D63AD-36BF-4D56-8980-187C36BB1061}" type="presParOf" srcId="{1F23B5DA-5A92-4573-A1F0-F65B8B9CE534}" destId="{F62719BD-7CA1-477B-BF6D-CF45D9A013C2}" srcOrd="3" destOrd="0" presId="urn:microsoft.com/office/officeart/2018/2/layout/IconVerticalSolidList"/>
    <dgm:cxn modelId="{B710A393-3439-4146-B150-454B3FB52EB4}" type="presParOf" srcId="{D37B9F71-DC7C-429D-AA9C-26EC7FCC137A}" destId="{738F2566-98C7-4205-8A7C-97BB2E46D196}" srcOrd="5" destOrd="0" presId="urn:microsoft.com/office/officeart/2018/2/layout/IconVerticalSolidList"/>
    <dgm:cxn modelId="{E2FEB96B-B44A-4FBB-AFD1-F7B18499443C}" type="presParOf" srcId="{D37B9F71-DC7C-429D-AA9C-26EC7FCC137A}" destId="{D2788966-D54A-486F-9C2F-92B81CEA016A}" srcOrd="6" destOrd="0" presId="urn:microsoft.com/office/officeart/2018/2/layout/IconVerticalSolidList"/>
    <dgm:cxn modelId="{42DD812B-5222-4064-A602-031EA5A4F12D}" type="presParOf" srcId="{D2788966-D54A-486F-9C2F-92B81CEA016A}" destId="{43B9281A-8112-4791-B4DF-4D3D73B59386}" srcOrd="0" destOrd="0" presId="urn:microsoft.com/office/officeart/2018/2/layout/IconVerticalSolidList"/>
    <dgm:cxn modelId="{4A18B391-38A8-48EF-A8B1-7D953D556A9F}" type="presParOf" srcId="{D2788966-D54A-486F-9C2F-92B81CEA016A}" destId="{7E45335B-EB12-4DA6-8899-C9D8973E5DE6}" srcOrd="1" destOrd="0" presId="urn:microsoft.com/office/officeart/2018/2/layout/IconVerticalSolidList"/>
    <dgm:cxn modelId="{19374E4D-24EE-4DFB-84C3-E90CDADFE7EC}" type="presParOf" srcId="{D2788966-D54A-486F-9C2F-92B81CEA016A}" destId="{AB442370-0145-4736-ADE8-088E6C647BEF}" srcOrd="2" destOrd="0" presId="urn:microsoft.com/office/officeart/2018/2/layout/IconVerticalSolidList"/>
    <dgm:cxn modelId="{43A2B0AC-EB93-4AEA-8FF4-A4798D443CBF}" type="presParOf" srcId="{D2788966-D54A-486F-9C2F-92B81CEA016A}" destId="{D3DE06DE-B696-4A7C-8B0F-76A71886DF49}" srcOrd="3" destOrd="0" presId="urn:microsoft.com/office/officeart/2018/2/layout/IconVerticalSolidList"/>
    <dgm:cxn modelId="{0D5B1363-7EB0-405D-9A55-CC653AA114E5}" type="presParOf" srcId="{D37B9F71-DC7C-429D-AA9C-26EC7FCC137A}" destId="{47E48EE3-1E07-455D-817D-0E128F9E564F}" srcOrd="7" destOrd="0" presId="urn:microsoft.com/office/officeart/2018/2/layout/IconVerticalSolidList"/>
    <dgm:cxn modelId="{44B3DF4F-8AF1-4A3A-9A5C-F6BC2FA7947C}" type="presParOf" srcId="{D37B9F71-DC7C-429D-AA9C-26EC7FCC137A}" destId="{D4D32C82-6BE2-4982-B4E1-2296BA6FDCDD}" srcOrd="8" destOrd="0" presId="urn:microsoft.com/office/officeart/2018/2/layout/IconVerticalSolidList"/>
    <dgm:cxn modelId="{AADE7325-43B0-4884-9173-B076F0F5DB27}" type="presParOf" srcId="{D4D32C82-6BE2-4982-B4E1-2296BA6FDCDD}" destId="{21DBC92A-4547-4590-A1E8-38C92AE6E57F}" srcOrd="0" destOrd="0" presId="urn:microsoft.com/office/officeart/2018/2/layout/IconVerticalSolidList"/>
    <dgm:cxn modelId="{2935B70A-587D-4AE4-B10A-A931B728B760}" type="presParOf" srcId="{D4D32C82-6BE2-4982-B4E1-2296BA6FDCDD}" destId="{9C85042E-9A03-4B45-A7B2-1FBABED361B8}" srcOrd="1" destOrd="0" presId="urn:microsoft.com/office/officeart/2018/2/layout/IconVerticalSolidList"/>
    <dgm:cxn modelId="{AC67A6B8-FB8E-4C0F-98CA-FE61E88CB0DD}" type="presParOf" srcId="{D4D32C82-6BE2-4982-B4E1-2296BA6FDCDD}" destId="{8A99CADC-9D52-46B1-9B49-0298CCDD112F}" srcOrd="2" destOrd="0" presId="urn:microsoft.com/office/officeart/2018/2/layout/IconVerticalSolidList"/>
    <dgm:cxn modelId="{92845DF9-2460-4783-84BC-A43784A8FF7A}" type="presParOf" srcId="{D4D32C82-6BE2-4982-B4E1-2296BA6FDCDD}" destId="{802293E4-5127-4001-8274-57279477FB4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6CB246-CFE7-4E67-A5FE-9491EFA37E7A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DC65AF15-AFBA-4876-9FE1-992D24765A8F}">
      <dgm:prSet/>
      <dgm:spPr/>
      <dgm:t>
        <a:bodyPr/>
        <a:lstStyle/>
        <a:p>
          <a:r>
            <a:rPr lang="ru-RU"/>
            <a:t>анализа сильных и слабых сторон компании, рынков, возможностей и угроз маркетинговой среды, анализа маркетинговых мероприятий; </a:t>
          </a:r>
          <a:endParaRPr lang="en-US"/>
        </a:p>
      </dgm:t>
    </dgm:pt>
    <dgm:pt modelId="{89066799-D485-45F1-AD99-379FFAE3474B}" type="parTrans" cxnId="{58DAA901-0633-4F92-944B-A0353AB6E507}">
      <dgm:prSet/>
      <dgm:spPr/>
      <dgm:t>
        <a:bodyPr/>
        <a:lstStyle/>
        <a:p>
          <a:endParaRPr lang="en-US"/>
        </a:p>
      </dgm:t>
    </dgm:pt>
    <dgm:pt modelId="{EDAE6C70-E321-4DDB-A67F-AE6AD3721A39}" type="sibTrans" cxnId="{58DAA901-0633-4F92-944B-A0353AB6E507}">
      <dgm:prSet/>
      <dgm:spPr/>
      <dgm:t>
        <a:bodyPr/>
        <a:lstStyle/>
        <a:p>
          <a:endParaRPr lang="en-US"/>
        </a:p>
      </dgm:t>
    </dgm:pt>
    <dgm:pt modelId="{A0429EF3-5701-4222-8264-5C565E898FDD}">
      <dgm:prSet/>
      <dgm:spPr/>
      <dgm:t>
        <a:bodyPr/>
        <a:lstStyle/>
        <a:p>
          <a:r>
            <a:rPr lang="ru-RU"/>
            <a:t>разработки маркетинговых планов как составной части стратегических планов; </a:t>
          </a:r>
          <a:endParaRPr lang="en-US"/>
        </a:p>
      </dgm:t>
    </dgm:pt>
    <dgm:pt modelId="{B9D2ED5E-BBFD-49EF-BDEA-FA13138F0B76}" type="parTrans" cxnId="{22654C9A-B097-4488-A18B-8C50D298C14A}">
      <dgm:prSet/>
      <dgm:spPr/>
      <dgm:t>
        <a:bodyPr/>
        <a:lstStyle/>
        <a:p>
          <a:endParaRPr lang="en-US"/>
        </a:p>
      </dgm:t>
    </dgm:pt>
    <dgm:pt modelId="{CEA08D2D-911B-49CA-9D2F-30B57A1F8002}" type="sibTrans" cxnId="{22654C9A-B097-4488-A18B-8C50D298C14A}">
      <dgm:prSet/>
      <dgm:spPr/>
      <dgm:t>
        <a:bodyPr/>
        <a:lstStyle/>
        <a:p>
          <a:endParaRPr lang="en-US"/>
        </a:p>
      </dgm:t>
    </dgm:pt>
    <dgm:pt modelId="{97907C8F-7E1F-4512-8869-AFF3EED9C449}">
      <dgm:prSet/>
      <dgm:spPr/>
      <dgm:t>
        <a:bodyPr/>
        <a:lstStyle/>
        <a:p>
          <a:r>
            <a:rPr lang="ru-RU"/>
            <a:t>реализации маркетинговых планов; </a:t>
          </a:r>
          <a:endParaRPr lang="en-US"/>
        </a:p>
      </dgm:t>
    </dgm:pt>
    <dgm:pt modelId="{E4B50331-675E-4A60-A6CB-DE4838122B2D}" type="parTrans" cxnId="{9B2475FE-C8EE-4324-A06D-70101484C17C}">
      <dgm:prSet/>
      <dgm:spPr/>
      <dgm:t>
        <a:bodyPr/>
        <a:lstStyle/>
        <a:p>
          <a:endParaRPr lang="en-US"/>
        </a:p>
      </dgm:t>
    </dgm:pt>
    <dgm:pt modelId="{EC5DA924-E1F3-4868-A50E-DA45E1080485}" type="sibTrans" cxnId="{9B2475FE-C8EE-4324-A06D-70101484C17C}">
      <dgm:prSet/>
      <dgm:spPr/>
      <dgm:t>
        <a:bodyPr/>
        <a:lstStyle/>
        <a:p>
          <a:endParaRPr lang="en-US"/>
        </a:p>
      </dgm:t>
    </dgm:pt>
    <dgm:pt modelId="{27FED782-45C5-442D-B602-0CF547AFE74A}">
      <dgm:prSet/>
      <dgm:spPr/>
      <dgm:t>
        <a:bodyPr/>
        <a:lstStyle/>
        <a:p>
          <a:r>
            <a:rPr lang="ru-RU"/>
            <a:t>измерения и оценки реализации маркетинговых планов (контроля их выполнения); </a:t>
          </a:r>
          <a:endParaRPr lang="en-US"/>
        </a:p>
      </dgm:t>
    </dgm:pt>
    <dgm:pt modelId="{12F1687C-84BF-4A19-80C9-CF63D0D81085}" type="parTrans" cxnId="{F00D3E25-514F-424E-8581-E3A02A3020E0}">
      <dgm:prSet/>
      <dgm:spPr/>
      <dgm:t>
        <a:bodyPr/>
        <a:lstStyle/>
        <a:p>
          <a:endParaRPr lang="en-US"/>
        </a:p>
      </dgm:t>
    </dgm:pt>
    <dgm:pt modelId="{8C09BE88-EB98-4E16-8EE6-CBCB1453E902}" type="sibTrans" cxnId="{F00D3E25-514F-424E-8581-E3A02A3020E0}">
      <dgm:prSet/>
      <dgm:spPr/>
      <dgm:t>
        <a:bodyPr/>
        <a:lstStyle/>
        <a:p>
          <a:endParaRPr lang="en-US"/>
        </a:p>
      </dgm:t>
    </dgm:pt>
    <dgm:pt modelId="{CCD1BA27-6DD6-4DCC-B5E0-EB9D01594576}">
      <dgm:prSet/>
      <dgm:spPr/>
      <dgm:t>
        <a:bodyPr/>
        <a:lstStyle/>
        <a:p>
          <a:r>
            <a:rPr lang="ru-RU"/>
            <a:t>разработки и реализации корректирующих воздействий. </a:t>
          </a:r>
          <a:endParaRPr lang="en-US"/>
        </a:p>
      </dgm:t>
    </dgm:pt>
    <dgm:pt modelId="{6F8B78A4-528F-4383-AD5A-8DEC784083E4}" type="parTrans" cxnId="{9A83918A-3AD1-4AD4-99BE-AF6BB367DA64}">
      <dgm:prSet/>
      <dgm:spPr/>
      <dgm:t>
        <a:bodyPr/>
        <a:lstStyle/>
        <a:p>
          <a:endParaRPr lang="en-US"/>
        </a:p>
      </dgm:t>
    </dgm:pt>
    <dgm:pt modelId="{0B7BD596-6768-4BED-8D7E-B8FF05E7AD83}" type="sibTrans" cxnId="{9A83918A-3AD1-4AD4-99BE-AF6BB367DA64}">
      <dgm:prSet/>
      <dgm:spPr/>
      <dgm:t>
        <a:bodyPr/>
        <a:lstStyle/>
        <a:p>
          <a:endParaRPr lang="en-US"/>
        </a:p>
      </dgm:t>
    </dgm:pt>
    <dgm:pt modelId="{4EE4A5A7-C4E7-43CF-BA7A-BFDF42F8643A}" type="pres">
      <dgm:prSet presAssocID="{5C6CB246-CFE7-4E67-A5FE-9491EFA37E7A}" presName="root" presStyleCnt="0">
        <dgm:presLayoutVars>
          <dgm:dir/>
          <dgm:resizeHandles val="exact"/>
        </dgm:presLayoutVars>
      </dgm:prSet>
      <dgm:spPr/>
    </dgm:pt>
    <dgm:pt modelId="{54BF2AFD-71EF-4E9F-9B95-108036156F3C}" type="pres">
      <dgm:prSet presAssocID="{DC65AF15-AFBA-4876-9FE1-992D24765A8F}" presName="compNode" presStyleCnt="0"/>
      <dgm:spPr/>
    </dgm:pt>
    <dgm:pt modelId="{6A8C5B85-067D-4A11-A912-C667231C3960}" type="pres">
      <dgm:prSet presAssocID="{DC65AF15-AFBA-4876-9FE1-992D24765A8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5C83AB04-D534-4E5A-BEF8-772BFDDEA55D}" type="pres">
      <dgm:prSet presAssocID="{DC65AF15-AFBA-4876-9FE1-992D24765A8F}" presName="spaceRect" presStyleCnt="0"/>
      <dgm:spPr/>
    </dgm:pt>
    <dgm:pt modelId="{DE48E972-F59A-46F4-A581-BCCDC313B216}" type="pres">
      <dgm:prSet presAssocID="{DC65AF15-AFBA-4876-9FE1-992D24765A8F}" presName="textRect" presStyleLbl="revTx" presStyleIdx="0" presStyleCnt="5">
        <dgm:presLayoutVars>
          <dgm:chMax val="1"/>
          <dgm:chPref val="1"/>
        </dgm:presLayoutVars>
      </dgm:prSet>
      <dgm:spPr/>
    </dgm:pt>
    <dgm:pt modelId="{1E016870-175D-45D3-A7FA-1519E9924455}" type="pres">
      <dgm:prSet presAssocID="{EDAE6C70-E321-4DDB-A67F-AE6AD3721A39}" presName="sibTrans" presStyleCnt="0"/>
      <dgm:spPr/>
    </dgm:pt>
    <dgm:pt modelId="{BE8F7D5D-FF9F-4043-AF44-A319BB74AC5A}" type="pres">
      <dgm:prSet presAssocID="{A0429EF3-5701-4222-8264-5C565E898FDD}" presName="compNode" presStyleCnt="0"/>
      <dgm:spPr/>
    </dgm:pt>
    <dgm:pt modelId="{915F152D-6808-4F16-8466-26FAAD6F9BC0}" type="pres">
      <dgm:prSet presAssocID="{A0429EF3-5701-4222-8264-5C565E898FD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: U-turn"/>
        </a:ext>
      </dgm:extLst>
    </dgm:pt>
    <dgm:pt modelId="{9B59D23B-516A-42B5-9212-22148CE3D69D}" type="pres">
      <dgm:prSet presAssocID="{A0429EF3-5701-4222-8264-5C565E898FDD}" presName="spaceRect" presStyleCnt="0"/>
      <dgm:spPr/>
    </dgm:pt>
    <dgm:pt modelId="{7B7676C4-4E62-4714-9793-5B40432ED447}" type="pres">
      <dgm:prSet presAssocID="{A0429EF3-5701-4222-8264-5C565E898FDD}" presName="textRect" presStyleLbl="revTx" presStyleIdx="1" presStyleCnt="5">
        <dgm:presLayoutVars>
          <dgm:chMax val="1"/>
          <dgm:chPref val="1"/>
        </dgm:presLayoutVars>
      </dgm:prSet>
      <dgm:spPr/>
    </dgm:pt>
    <dgm:pt modelId="{DC904F1B-5514-4BC7-AF4B-7CF585E9A14F}" type="pres">
      <dgm:prSet presAssocID="{CEA08D2D-911B-49CA-9D2F-30B57A1F8002}" presName="sibTrans" presStyleCnt="0"/>
      <dgm:spPr/>
    </dgm:pt>
    <dgm:pt modelId="{B0EB7039-6463-485E-A1BB-1D3964532B68}" type="pres">
      <dgm:prSet presAssocID="{97907C8F-7E1F-4512-8869-AFF3EED9C449}" presName="compNode" presStyleCnt="0"/>
      <dgm:spPr/>
    </dgm:pt>
    <dgm:pt modelId="{06B8104A-1806-45CC-B511-A2FEE8C613B0}" type="pres">
      <dgm:prSet presAssocID="{97907C8F-7E1F-4512-8869-AFF3EED9C44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1EC751DE-8D41-474D-922B-69C99FA405A6}" type="pres">
      <dgm:prSet presAssocID="{97907C8F-7E1F-4512-8869-AFF3EED9C449}" presName="spaceRect" presStyleCnt="0"/>
      <dgm:spPr/>
    </dgm:pt>
    <dgm:pt modelId="{F82A7A77-3236-425A-A97E-6CCC9B0B4D40}" type="pres">
      <dgm:prSet presAssocID="{97907C8F-7E1F-4512-8869-AFF3EED9C449}" presName="textRect" presStyleLbl="revTx" presStyleIdx="2" presStyleCnt="5">
        <dgm:presLayoutVars>
          <dgm:chMax val="1"/>
          <dgm:chPref val="1"/>
        </dgm:presLayoutVars>
      </dgm:prSet>
      <dgm:spPr/>
    </dgm:pt>
    <dgm:pt modelId="{903C6AB1-A745-43D7-BDBC-0DE85BF703FC}" type="pres">
      <dgm:prSet presAssocID="{EC5DA924-E1F3-4868-A50E-DA45E1080485}" presName="sibTrans" presStyleCnt="0"/>
      <dgm:spPr/>
    </dgm:pt>
    <dgm:pt modelId="{F37502DF-5696-4F92-9BEA-AF64389B61AA}" type="pres">
      <dgm:prSet presAssocID="{27FED782-45C5-442D-B602-0CF547AFE74A}" presName="compNode" presStyleCnt="0"/>
      <dgm:spPr/>
    </dgm:pt>
    <dgm:pt modelId="{52494A0C-9511-46A0-9045-DA8D04593536}" type="pres">
      <dgm:prSet presAssocID="{27FED782-45C5-442D-B602-0CF547AFE74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ler"/>
        </a:ext>
      </dgm:extLst>
    </dgm:pt>
    <dgm:pt modelId="{5A16BA69-C71D-425F-A1A2-6FE0B7075C50}" type="pres">
      <dgm:prSet presAssocID="{27FED782-45C5-442D-B602-0CF547AFE74A}" presName="spaceRect" presStyleCnt="0"/>
      <dgm:spPr/>
    </dgm:pt>
    <dgm:pt modelId="{135DDACE-5D87-4AD2-BED5-B4FC139CE8DC}" type="pres">
      <dgm:prSet presAssocID="{27FED782-45C5-442D-B602-0CF547AFE74A}" presName="textRect" presStyleLbl="revTx" presStyleIdx="3" presStyleCnt="5">
        <dgm:presLayoutVars>
          <dgm:chMax val="1"/>
          <dgm:chPref val="1"/>
        </dgm:presLayoutVars>
      </dgm:prSet>
      <dgm:spPr/>
    </dgm:pt>
    <dgm:pt modelId="{1E1C92EA-DBD0-4E65-BEF3-55F420AEDFAF}" type="pres">
      <dgm:prSet presAssocID="{8C09BE88-EB98-4E16-8EE6-CBCB1453E902}" presName="sibTrans" presStyleCnt="0"/>
      <dgm:spPr/>
    </dgm:pt>
    <dgm:pt modelId="{13E8224B-5A08-4791-BDC2-3B6B5C36468D}" type="pres">
      <dgm:prSet presAssocID="{CCD1BA27-6DD6-4DCC-B5E0-EB9D01594576}" presName="compNode" presStyleCnt="0"/>
      <dgm:spPr/>
    </dgm:pt>
    <dgm:pt modelId="{1586BBA8-8B4B-4262-8DF9-CF76CAA1BE75}" type="pres">
      <dgm:prSet presAssocID="{CCD1BA27-6DD6-4DCC-B5E0-EB9D0159457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E4BD2A80-13B7-48B7-A7B8-9E71572F74B6}" type="pres">
      <dgm:prSet presAssocID="{CCD1BA27-6DD6-4DCC-B5E0-EB9D01594576}" presName="spaceRect" presStyleCnt="0"/>
      <dgm:spPr/>
    </dgm:pt>
    <dgm:pt modelId="{477E2F49-8B4D-472E-95C6-DE80F7FE1761}" type="pres">
      <dgm:prSet presAssocID="{CCD1BA27-6DD6-4DCC-B5E0-EB9D01594576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58DAA901-0633-4F92-944B-A0353AB6E507}" srcId="{5C6CB246-CFE7-4E67-A5FE-9491EFA37E7A}" destId="{DC65AF15-AFBA-4876-9FE1-992D24765A8F}" srcOrd="0" destOrd="0" parTransId="{89066799-D485-45F1-AD99-379FFAE3474B}" sibTransId="{EDAE6C70-E321-4DDB-A67F-AE6AD3721A39}"/>
    <dgm:cxn modelId="{F00D3E25-514F-424E-8581-E3A02A3020E0}" srcId="{5C6CB246-CFE7-4E67-A5FE-9491EFA37E7A}" destId="{27FED782-45C5-442D-B602-0CF547AFE74A}" srcOrd="3" destOrd="0" parTransId="{12F1687C-84BF-4A19-80C9-CF63D0D81085}" sibTransId="{8C09BE88-EB98-4E16-8EE6-CBCB1453E902}"/>
    <dgm:cxn modelId="{D9365128-567F-4CAE-B6DA-E80997F99B32}" type="presOf" srcId="{DC65AF15-AFBA-4876-9FE1-992D24765A8F}" destId="{DE48E972-F59A-46F4-A581-BCCDC313B216}" srcOrd="0" destOrd="0" presId="urn:microsoft.com/office/officeart/2018/2/layout/IconLabelList"/>
    <dgm:cxn modelId="{E2D5D35D-9135-416F-8BF0-54F1698FE7C5}" type="presOf" srcId="{27FED782-45C5-442D-B602-0CF547AFE74A}" destId="{135DDACE-5D87-4AD2-BED5-B4FC139CE8DC}" srcOrd="0" destOrd="0" presId="urn:microsoft.com/office/officeart/2018/2/layout/IconLabelList"/>
    <dgm:cxn modelId="{20A3696C-D2EF-40E4-A286-37592697113C}" type="presOf" srcId="{5C6CB246-CFE7-4E67-A5FE-9491EFA37E7A}" destId="{4EE4A5A7-C4E7-43CF-BA7A-BFDF42F8643A}" srcOrd="0" destOrd="0" presId="urn:microsoft.com/office/officeart/2018/2/layout/IconLabelList"/>
    <dgm:cxn modelId="{7979A64E-5D6C-472E-9B67-167137C58B39}" type="presOf" srcId="{CCD1BA27-6DD6-4DCC-B5E0-EB9D01594576}" destId="{477E2F49-8B4D-472E-95C6-DE80F7FE1761}" srcOrd="0" destOrd="0" presId="urn:microsoft.com/office/officeart/2018/2/layout/IconLabelList"/>
    <dgm:cxn modelId="{9A83918A-3AD1-4AD4-99BE-AF6BB367DA64}" srcId="{5C6CB246-CFE7-4E67-A5FE-9491EFA37E7A}" destId="{CCD1BA27-6DD6-4DCC-B5E0-EB9D01594576}" srcOrd="4" destOrd="0" parTransId="{6F8B78A4-528F-4383-AD5A-8DEC784083E4}" sibTransId="{0B7BD596-6768-4BED-8D7E-B8FF05E7AD83}"/>
    <dgm:cxn modelId="{22654C9A-B097-4488-A18B-8C50D298C14A}" srcId="{5C6CB246-CFE7-4E67-A5FE-9491EFA37E7A}" destId="{A0429EF3-5701-4222-8264-5C565E898FDD}" srcOrd="1" destOrd="0" parTransId="{B9D2ED5E-BBFD-49EF-BDEA-FA13138F0B76}" sibTransId="{CEA08D2D-911B-49CA-9D2F-30B57A1F8002}"/>
    <dgm:cxn modelId="{1AF46BA2-F0F9-4716-955F-EF13681E8168}" type="presOf" srcId="{A0429EF3-5701-4222-8264-5C565E898FDD}" destId="{7B7676C4-4E62-4714-9793-5B40432ED447}" srcOrd="0" destOrd="0" presId="urn:microsoft.com/office/officeart/2018/2/layout/IconLabelList"/>
    <dgm:cxn modelId="{D68C0CC3-E1C9-45CA-B49E-661BF2FAD26C}" type="presOf" srcId="{97907C8F-7E1F-4512-8869-AFF3EED9C449}" destId="{F82A7A77-3236-425A-A97E-6CCC9B0B4D40}" srcOrd="0" destOrd="0" presId="urn:microsoft.com/office/officeart/2018/2/layout/IconLabelList"/>
    <dgm:cxn modelId="{9B2475FE-C8EE-4324-A06D-70101484C17C}" srcId="{5C6CB246-CFE7-4E67-A5FE-9491EFA37E7A}" destId="{97907C8F-7E1F-4512-8869-AFF3EED9C449}" srcOrd="2" destOrd="0" parTransId="{E4B50331-675E-4A60-A6CB-DE4838122B2D}" sibTransId="{EC5DA924-E1F3-4868-A50E-DA45E1080485}"/>
    <dgm:cxn modelId="{BEE83DAF-3CFD-41E5-8646-329E4D5E438F}" type="presParOf" srcId="{4EE4A5A7-C4E7-43CF-BA7A-BFDF42F8643A}" destId="{54BF2AFD-71EF-4E9F-9B95-108036156F3C}" srcOrd="0" destOrd="0" presId="urn:microsoft.com/office/officeart/2018/2/layout/IconLabelList"/>
    <dgm:cxn modelId="{FDE86EFE-809A-458B-9360-9C8EB5603427}" type="presParOf" srcId="{54BF2AFD-71EF-4E9F-9B95-108036156F3C}" destId="{6A8C5B85-067D-4A11-A912-C667231C3960}" srcOrd="0" destOrd="0" presId="urn:microsoft.com/office/officeart/2018/2/layout/IconLabelList"/>
    <dgm:cxn modelId="{A960EA84-B973-4B86-AB8F-3F76C385B36F}" type="presParOf" srcId="{54BF2AFD-71EF-4E9F-9B95-108036156F3C}" destId="{5C83AB04-D534-4E5A-BEF8-772BFDDEA55D}" srcOrd="1" destOrd="0" presId="urn:microsoft.com/office/officeart/2018/2/layout/IconLabelList"/>
    <dgm:cxn modelId="{A1D89172-0686-4216-8136-534C936E1509}" type="presParOf" srcId="{54BF2AFD-71EF-4E9F-9B95-108036156F3C}" destId="{DE48E972-F59A-46F4-A581-BCCDC313B216}" srcOrd="2" destOrd="0" presId="urn:microsoft.com/office/officeart/2018/2/layout/IconLabelList"/>
    <dgm:cxn modelId="{A6B72CD5-F549-4CEF-8797-588EC3EF4F0B}" type="presParOf" srcId="{4EE4A5A7-C4E7-43CF-BA7A-BFDF42F8643A}" destId="{1E016870-175D-45D3-A7FA-1519E9924455}" srcOrd="1" destOrd="0" presId="urn:microsoft.com/office/officeart/2018/2/layout/IconLabelList"/>
    <dgm:cxn modelId="{1C7BD467-6B5F-48FE-8890-0162A2D6A72D}" type="presParOf" srcId="{4EE4A5A7-C4E7-43CF-BA7A-BFDF42F8643A}" destId="{BE8F7D5D-FF9F-4043-AF44-A319BB74AC5A}" srcOrd="2" destOrd="0" presId="urn:microsoft.com/office/officeart/2018/2/layout/IconLabelList"/>
    <dgm:cxn modelId="{728612CA-15B2-4C9D-ADD6-92191CF79779}" type="presParOf" srcId="{BE8F7D5D-FF9F-4043-AF44-A319BB74AC5A}" destId="{915F152D-6808-4F16-8466-26FAAD6F9BC0}" srcOrd="0" destOrd="0" presId="urn:microsoft.com/office/officeart/2018/2/layout/IconLabelList"/>
    <dgm:cxn modelId="{4BCB6448-0196-488B-A712-D89A8988D902}" type="presParOf" srcId="{BE8F7D5D-FF9F-4043-AF44-A319BB74AC5A}" destId="{9B59D23B-516A-42B5-9212-22148CE3D69D}" srcOrd="1" destOrd="0" presId="urn:microsoft.com/office/officeart/2018/2/layout/IconLabelList"/>
    <dgm:cxn modelId="{178C12F6-B60C-44C6-98E3-84F07FB9D3EB}" type="presParOf" srcId="{BE8F7D5D-FF9F-4043-AF44-A319BB74AC5A}" destId="{7B7676C4-4E62-4714-9793-5B40432ED447}" srcOrd="2" destOrd="0" presId="urn:microsoft.com/office/officeart/2018/2/layout/IconLabelList"/>
    <dgm:cxn modelId="{C82B829B-9405-4CB7-BF04-1B5B4EE7DEC2}" type="presParOf" srcId="{4EE4A5A7-C4E7-43CF-BA7A-BFDF42F8643A}" destId="{DC904F1B-5514-4BC7-AF4B-7CF585E9A14F}" srcOrd="3" destOrd="0" presId="urn:microsoft.com/office/officeart/2018/2/layout/IconLabelList"/>
    <dgm:cxn modelId="{7271412F-151A-4715-9025-A9CEA60C62E2}" type="presParOf" srcId="{4EE4A5A7-C4E7-43CF-BA7A-BFDF42F8643A}" destId="{B0EB7039-6463-485E-A1BB-1D3964532B68}" srcOrd="4" destOrd="0" presId="urn:microsoft.com/office/officeart/2018/2/layout/IconLabelList"/>
    <dgm:cxn modelId="{D46A9836-4E5B-4AB0-9055-0A1532181537}" type="presParOf" srcId="{B0EB7039-6463-485E-A1BB-1D3964532B68}" destId="{06B8104A-1806-45CC-B511-A2FEE8C613B0}" srcOrd="0" destOrd="0" presId="urn:microsoft.com/office/officeart/2018/2/layout/IconLabelList"/>
    <dgm:cxn modelId="{BA799C0F-5F4A-4DFD-99DE-8C224F331A64}" type="presParOf" srcId="{B0EB7039-6463-485E-A1BB-1D3964532B68}" destId="{1EC751DE-8D41-474D-922B-69C99FA405A6}" srcOrd="1" destOrd="0" presId="urn:microsoft.com/office/officeart/2018/2/layout/IconLabelList"/>
    <dgm:cxn modelId="{1834AEFA-D033-43AD-B831-4667AC8042EE}" type="presParOf" srcId="{B0EB7039-6463-485E-A1BB-1D3964532B68}" destId="{F82A7A77-3236-425A-A97E-6CCC9B0B4D40}" srcOrd="2" destOrd="0" presId="urn:microsoft.com/office/officeart/2018/2/layout/IconLabelList"/>
    <dgm:cxn modelId="{44CAA1EC-9311-48CF-B9AB-B50D04EEE171}" type="presParOf" srcId="{4EE4A5A7-C4E7-43CF-BA7A-BFDF42F8643A}" destId="{903C6AB1-A745-43D7-BDBC-0DE85BF703FC}" srcOrd="5" destOrd="0" presId="urn:microsoft.com/office/officeart/2018/2/layout/IconLabelList"/>
    <dgm:cxn modelId="{6F5C2921-E71A-4723-BA39-2F473429CD08}" type="presParOf" srcId="{4EE4A5A7-C4E7-43CF-BA7A-BFDF42F8643A}" destId="{F37502DF-5696-4F92-9BEA-AF64389B61AA}" srcOrd="6" destOrd="0" presId="urn:microsoft.com/office/officeart/2018/2/layout/IconLabelList"/>
    <dgm:cxn modelId="{1A06E4D3-A612-4AB9-ACDA-E4D6509A49A7}" type="presParOf" srcId="{F37502DF-5696-4F92-9BEA-AF64389B61AA}" destId="{52494A0C-9511-46A0-9045-DA8D04593536}" srcOrd="0" destOrd="0" presId="urn:microsoft.com/office/officeart/2018/2/layout/IconLabelList"/>
    <dgm:cxn modelId="{D6F6E9A6-F0A2-4601-A46F-7BA6749A1F3F}" type="presParOf" srcId="{F37502DF-5696-4F92-9BEA-AF64389B61AA}" destId="{5A16BA69-C71D-425F-A1A2-6FE0B7075C50}" srcOrd="1" destOrd="0" presId="urn:microsoft.com/office/officeart/2018/2/layout/IconLabelList"/>
    <dgm:cxn modelId="{5D72E62C-63BF-423E-8B72-ECF7960A05BA}" type="presParOf" srcId="{F37502DF-5696-4F92-9BEA-AF64389B61AA}" destId="{135DDACE-5D87-4AD2-BED5-B4FC139CE8DC}" srcOrd="2" destOrd="0" presId="urn:microsoft.com/office/officeart/2018/2/layout/IconLabelList"/>
    <dgm:cxn modelId="{146362FF-3A53-44AD-A260-A075B471B369}" type="presParOf" srcId="{4EE4A5A7-C4E7-43CF-BA7A-BFDF42F8643A}" destId="{1E1C92EA-DBD0-4E65-BEF3-55F420AEDFAF}" srcOrd="7" destOrd="0" presId="urn:microsoft.com/office/officeart/2018/2/layout/IconLabelList"/>
    <dgm:cxn modelId="{0C492719-52E2-421F-85D8-3F2EE057A8B3}" type="presParOf" srcId="{4EE4A5A7-C4E7-43CF-BA7A-BFDF42F8643A}" destId="{13E8224B-5A08-4791-BDC2-3B6B5C36468D}" srcOrd="8" destOrd="0" presId="urn:microsoft.com/office/officeart/2018/2/layout/IconLabelList"/>
    <dgm:cxn modelId="{637D7C8F-34CC-4062-BF15-E1DA7A96C1AF}" type="presParOf" srcId="{13E8224B-5A08-4791-BDC2-3B6B5C36468D}" destId="{1586BBA8-8B4B-4262-8DF9-CF76CAA1BE75}" srcOrd="0" destOrd="0" presId="urn:microsoft.com/office/officeart/2018/2/layout/IconLabelList"/>
    <dgm:cxn modelId="{3525EA34-E75D-4348-8337-044CAD414B38}" type="presParOf" srcId="{13E8224B-5A08-4791-BDC2-3B6B5C36468D}" destId="{E4BD2A80-13B7-48B7-A7B8-9E71572F74B6}" srcOrd="1" destOrd="0" presId="urn:microsoft.com/office/officeart/2018/2/layout/IconLabelList"/>
    <dgm:cxn modelId="{B151EDD4-DCB3-4862-86C8-815EBA849399}" type="presParOf" srcId="{13E8224B-5A08-4791-BDC2-3B6B5C36468D}" destId="{477E2F49-8B4D-472E-95C6-DE80F7FE176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6A1F10-EF4D-4961-859C-C2FD580B209B}" type="doc">
      <dgm:prSet loTypeId="urn:microsoft.com/office/officeart/2018/5/layout/IconCircleLabelList" loCatId="icon" qsTypeId="urn:microsoft.com/office/officeart/2005/8/quickstyle/simple4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30F67B6C-00A9-4C06-AE88-B5C2517E799D}">
      <dgm:prSet/>
      <dgm:spPr/>
      <dgm:t>
        <a:bodyPr/>
        <a:lstStyle/>
        <a:p>
          <a:pPr>
            <a:defRPr cap="all"/>
          </a:pPr>
          <a:r>
            <a:rPr lang="ru-RU"/>
            <a:t>высокая степень ответственности лица, принимающего решения; </a:t>
          </a:r>
          <a:endParaRPr lang="en-US"/>
        </a:p>
      </dgm:t>
    </dgm:pt>
    <dgm:pt modelId="{1D08BC72-ED07-4877-9D20-2D0C245F3984}" type="parTrans" cxnId="{13ED1092-6D0A-4128-97B3-4DE234DE6B98}">
      <dgm:prSet/>
      <dgm:spPr/>
      <dgm:t>
        <a:bodyPr/>
        <a:lstStyle/>
        <a:p>
          <a:endParaRPr lang="en-US"/>
        </a:p>
      </dgm:t>
    </dgm:pt>
    <dgm:pt modelId="{3359F498-39A5-4353-908B-F324104D96D5}" type="sibTrans" cxnId="{13ED1092-6D0A-4128-97B3-4DE234DE6B98}">
      <dgm:prSet/>
      <dgm:spPr/>
      <dgm:t>
        <a:bodyPr/>
        <a:lstStyle/>
        <a:p>
          <a:endParaRPr lang="en-US"/>
        </a:p>
      </dgm:t>
    </dgm:pt>
    <dgm:pt modelId="{66867EFA-6CE9-4CFB-81CA-F841A46268FC}">
      <dgm:prSet/>
      <dgm:spPr/>
      <dgm:t>
        <a:bodyPr/>
        <a:lstStyle/>
        <a:p>
          <a:pPr>
            <a:defRPr cap="all"/>
          </a:pPr>
          <a:r>
            <a:rPr lang="ru-RU"/>
            <a:t>индивидуальный, а не рутинный подход к принятию маркетинговых решений; </a:t>
          </a:r>
          <a:endParaRPr lang="en-US"/>
        </a:p>
      </dgm:t>
    </dgm:pt>
    <dgm:pt modelId="{CE469B39-7CB4-47A0-8404-0BDD254CE302}" type="parTrans" cxnId="{620D9D9A-0F11-42C9-B74F-40029B9604B0}">
      <dgm:prSet/>
      <dgm:spPr/>
      <dgm:t>
        <a:bodyPr/>
        <a:lstStyle/>
        <a:p>
          <a:endParaRPr lang="en-US"/>
        </a:p>
      </dgm:t>
    </dgm:pt>
    <dgm:pt modelId="{02AFF7E3-C15D-46BE-ABB1-653B4191B419}" type="sibTrans" cxnId="{620D9D9A-0F11-42C9-B74F-40029B9604B0}">
      <dgm:prSet/>
      <dgm:spPr/>
      <dgm:t>
        <a:bodyPr/>
        <a:lstStyle/>
        <a:p>
          <a:endParaRPr lang="en-US"/>
        </a:p>
      </dgm:t>
    </dgm:pt>
    <dgm:pt modelId="{557C86E0-C9C9-4991-A2D2-CE4F61336A74}">
      <dgm:prSet/>
      <dgm:spPr/>
      <dgm:t>
        <a:bodyPr/>
        <a:lstStyle/>
        <a:p>
          <a:pPr>
            <a:defRPr cap="all"/>
          </a:pPr>
          <a:r>
            <a:rPr lang="ru-RU"/>
            <a:t>учет социальной ответственности и требований этики при принятии решений;</a:t>
          </a:r>
          <a:endParaRPr lang="en-US"/>
        </a:p>
      </dgm:t>
    </dgm:pt>
    <dgm:pt modelId="{3AB65E0E-755A-44E2-96F5-8675FAE16DA6}" type="parTrans" cxnId="{7C7DB99E-AAFD-406A-A445-E444DBCC51DB}">
      <dgm:prSet/>
      <dgm:spPr/>
      <dgm:t>
        <a:bodyPr/>
        <a:lstStyle/>
        <a:p>
          <a:endParaRPr lang="en-US"/>
        </a:p>
      </dgm:t>
    </dgm:pt>
    <dgm:pt modelId="{66DCF449-0984-401E-B4F2-66219F67075B}" type="sibTrans" cxnId="{7C7DB99E-AAFD-406A-A445-E444DBCC51DB}">
      <dgm:prSet/>
      <dgm:spPr/>
      <dgm:t>
        <a:bodyPr/>
        <a:lstStyle/>
        <a:p>
          <a:endParaRPr lang="en-US"/>
        </a:p>
      </dgm:t>
    </dgm:pt>
    <dgm:pt modelId="{0EF28F1F-D442-4B72-83B2-5F785F99D66E}" type="pres">
      <dgm:prSet presAssocID="{376A1F10-EF4D-4961-859C-C2FD580B209B}" presName="root" presStyleCnt="0">
        <dgm:presLayoutVars>
          <dgm:dir/>
          <dgm:resizeHandles val="exact"/>
        </dgm:presLayoutVars>
      </dgm:prSet>
      <dgm:spPr/>
    </dgm:pt>
    <dgm:pt modelId="{D3C98F42-F4E9-4024-BB22-A772CD00362C}" type="pres">
      <dgm:prSet presAssocID="{30F67B6C-00A9-4C06-AE88-B5C2517E799D}" presName="compNode" presStyleCnt="0"/>
      <dgm:spPr/>
    </dgm:pt>
    <dgm:pt modelId="{D02D4953-6089-48E8-B3F7-F0F6D7F22E67}" type="pres">
      <dgm:prSet presAssocID="{30F67B6C-00A9-4C06-AE88-B5C2517E799D}" presName="iconBgRect" presStyleLbl="bgShp" presStyleIdx="0" presStyleCnt="3"/>
      <dgm:spPr/>
    </dgm:pt>
    <dgm:pt modelId="{403A96B5-6484-410E-9131-B1557E02AC62}" type="pres">
      <dgm:prSet presAssocID="{30F67B6C-00A9-4C06-AE88-B5C2517E799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565F6940-0CA6-416E-AB44-885A31DDF5F8}" type="pres">
      <dgm:prSet presAssocID="{30F67B6C-00A9-4C06-AE88-B5C2517E799D}" presName="spaceRect" presStyleCnt="0"/>
      <dgm:spPr/>
    </dgm:pt>
    <dgm:pt modelId="{69F404A7-5135-455A-9A4C-EACAAA881A21}" type="pres">
      <dgm:prSet presAssocID="{30F67B6C-00A9-4C06-AE88-B5C2517E799D}" presName="textRect" presStyleLbl="revTx" presStyleIdx="0" presStyleCnt="3">
        <dgm:presLayoutVars>
          <dgm:chMax val="1"/>
          <dgm:chPref val="1"/>
        </dgm:presLayoutVars>
      </dgm:prSet>
      <dgm:spPr/>
    </dgm:pt>
    <dgm:pt modelId="{843C3C13-5AB8-4993-AA78-A6612E9D3E1B}" type="pres">
      <dgm:prSet presAssocID="{3359F498-39A5-4353-908B-F324104D96D5}" presName="sibTrans" presStyleCnt="0"/>
      <dgm:spPr/>
    </dgm:pt>
    <dgm:pt modelId="{EDAF31C6-20F9-46E0-960C-EFFA7100F0DB}" type="pres">
      <dgm:prSet presAssocID="{66867EFA-6CE9-4CFB-81CA-F841A46268FC}" presName="compNode" presStyleCnt="0"/>
      <dgm:spPr/>
    </dgm:pt>
    <dgm:pt modelId="{15920617-38C1-42B2-8000-767AF8B8866A}" type="pres">
      <dgm:prSet presAssocID="{66867EFA-6CE9-4CFB-81CA-F841A46268FC}" presName="iconBgRect" presStyleLbl="bgShp" presStyleIdx="1" presStyleCnt="3"/>
      <dgm:spPr/>
    </dgm:pt>
    <dgm:pt modelId="{828A3267-DE5C-4CAD-8441-DF0759F487F3}" type="pres">
      <dgm:prSet presAssocID="{66867EFA-6CE9-4CFB-81CA-F841A46268F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5B1C68E1-CB64-4981-90CD-53E947582D8A}" type="pres">
      <dgm:prSet presAssocID="{66867EFA-6CE9-4CFB-81CA-F841A46268FC}" presName="spaceRect" presStyleCnt="0"/>
      <dgm:spPr/>
    </dgm:pt>
    <dgm:pt modelId="{4E73A99F-0247-422A-BBAE-68B71005CCAD}" type="pres">
      <dgm:prSet presAssocID="{66867EFA-6CE9-4CFB-81CA-F841A46268FC}" presName="textRect" presStyleLbl="revTx" presStyleIdx="1" presStyleCnt="3">
        <dgm:presLayoutVars>
          <dgm:chMax val="1"/>
          <dgm:chPref val="1"/>
        </dgm:presLayoutVars>
      </dgm:prSet>
      <dgm:spPr/>
    </dgm:pt>
    <dgm:pt modelId="{A0295B53-8EE7-4ED8-932C-B49A493D2653}" type="pres">
      <dgm:prSet presAssocID="{02AFF7E3-C15D-46BE-ABB1-653B4191B419}" presName="sibTrans" presStyleCnt="0"/>
      <dgm:spPr/>
    </dgm:pt>
    <dgm:pt modelId="{455657BA-5E95-404B-9A18-BE146DEE69C0}" type="pres">
      <dgm:prSet presAssocID="{557C86E0-C9C9-4991-A2D2-CE4F61336A74}" presName="compNode" presStyleCnt="0"/>
      <dgm:spPr/>
    </dgm:pt>
    <dgm:pt modelId="{09E851D6-91B1-458F-A38A-211DDC50B7C1}" type="pres">
      <dgm:prSet presAssocID="{557C86E0-C9C9-4991-A2D2-CE4F61336A74}" presName="iconBgRect" presStyleLbl="bgShp" presStyleIdx="2" presStyleCnt="3"/>
      <dgm:spPr/>
    </dgm:pt>
    <dgm:pt modelId="{8FB20A74-3F97-4C4E-9CCC-819870498CE8}" type="pres">
      <dgm:prSet presAssocID="{557C86E0-C9C9-4991-A2D2-CE4F61336A7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28609EFD-28A5-4DAE-9D18-66F7424274E9}" type="pres">
      <dgm:prSet presAssocID="{557C86E0-C9C9-4991-A2D2-CE4F61336A74}" presName="spaceRect" presStyleCnt="0"/>
      <dgm:spPr/>
    </dgm:pt>
    <dgm:pt modelId="{C553845E-6DA2-4A0A-908F-1FF5186B7ACC}" type="pres">
      <dgm:prSet presAssocID="{557C86E0-C9C9-4991-A2D2-CE4F61336A7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3ED1092-6D0A-4128-97B3-4DE234DE6B98}" srcId="{376A1F10-EF4D-4961-859C-C2FD580B209B}" destId="{30F67B6C-00A9-4C06-AE88-B5C2517E799D}" srcOrd="0" destOrd="0" parTransId="{1D08BC72-ED07-4877-9D20-2D0C245F3984}" sibTransId="{3359F498-39A5-4353-908B-F324104D96D5}"/>
    <dgm:cxn modelId="{620D9D9A-0F11-42C9-B74F-40029B9604B0}" srcId="{376A1F10-EF4D-4961-859C-C2FD580B209B}" destId="{66867EFA-6CE9-4CFB-81CA-F841A46268FC}" srcOrd="1" destOrd="0" parTransId="{CE469B39-7CB4-47A0-8404-0BDD254CE302}" sibTransId="{02AFF7E3-C15D-46BE-ABB1-653B4191B419}"/>
    <dgm:cxn modelId="{7C7DB99E-AAFD-406A-A445-E444DBCC51DB}" srcId="{376A1F10-EF4D-4961-859C-C2FD580B209B}" destId="{557C86E0-C9C9-4991-A2D2-CE4F61336A74}" srcOrd="2" destOrd="0" parTransId="{3AB65E0E-755A-44E2-96F5-8675FAE16DA6}" sibTransId="{66DCF449-0984-401E-B4F2-66219F67075B}"/>
    <dgm:cxn modelId="{03925BAA-C309-43B3-8423-ACEF27248222}" type="presOf" srcId="{376A1F10-EF4D-4961-859C-C2FD580B209B}" destId="{0EF28F1F-D442-4B72-83B2-5F785F99D66E}" srcOrd="0" destOrd="0" presId="urn:microsoft.com/office/officeart/2018/5/layout/IconCircleLabelList"/>
    <dgm:cxn modelId="{CB4E3EE1-3CF4-4D4A-99FC-0111F276AF4B}" type="presOf" srcId="{557C86E0-C9C9-4991-A2D2-CE4F61336A74}" destId="{C553845E-6DA2-4A0A-908F-1FF5186B7ACC}" srcOrd="0" destOrd="0" presId="urn:microsoft.com/office/officeart/2018/5/layout/IconCircleLabelList"/>
    <dgm:cxn modelId="{8855EFF3-E157-4367-B464-FBDE642BF662}" type="presOf" srcId="{30F67B6C-00A9-4C06-AE88-B5C2517E799D}" destId="{69F404A7-5135-455A-9A4C-EACAAA881A21}" srcOrd="0" destOrd="0" presId="urn:microsoft.com/office/officeart/2018/5/layout/IconCircleLabelList"/>
    <dgm:cxn modelId="{E312E8F8-41E4-49D9-A229-CF49DCBEA1EE}" type="presOf" srcId="{66867EFA-6CE9-4CFB-81CA-F841A46268FC}" destId="{4E73A99F-0247-422A-BBAE-68B71005CCAD}" srcOrd="0" destOrd="0" presId="urn:microsoft.com/office/officeart/2018/5/layout/IconCircleLabelList"/>
    <dgm:cxn modelId="{5F527ADE-93AB-4D85-9FE2-C45E893653F8}" type="presParOf" srcId="{0EF28F1F-D442-4B72-83B2-5F785F99D66E}" destId="{D3C98F42-F4E9-4024-BB22-A772CD00362C}" srcOrd="0" destOrd="0" presId="urn:microsoft.com/office/officeart/2018/5/layout/IconCircleLabelList"/>
    <dgm:cxn modelId="{82C7D504-D607-4616-B896-B892930F368A}" type="presParOf" srcId="{D3C98F42-F4E9-4024-BB22-A772CD00362C}" destId="{D02D4953-6089-48E8-B3F7-F0F6D7F22E67}" srcOrd="0" destOrd="0" presId="urn:microsoft.com/office/officeart/2018/5/layout/IconCircleLabelList"/>
    <dgm:cxn modelId="{2FA4D7D7-2B05-4E0C-8FC9-83F62711D5BC}" type="presParOf" srcId="{D3C98F42-F4E9-4024-BB22-A772CD00362C}" destId="{403A96B5-6484-410E-9131-B1557E02AC62}" srcOrd="1" destOrd="0" presId="urn:microsoft.com/office/officeart/2018/5/layout/IconCircleLabelList"/>
    <dgm:cxn modelId="{2F7A20B8-500C-4517-B979-EF9C28A59DBE}" type="presParOf" srcId="{D3C98F42-F4E9-4024-BB22-A772CD00362C}" destId="{565F6940-0CA6-416E-AB44-885A31DDF5F8}" srcOrd="2" destOrd="0" presId="urn:microsoft.com/office/officeart/2018/5/layout/IconCircleLabelList"/>
    <dgm:cxn modelId="{5A5965A2-96DB-4287-B688-3A26439D0412}" type="presParOf" srcId="{D3C98F42-F4E9-4024-BB22-A772CD00362C}" destId="{69F404A7-5135-455A-9A4C-EACAAA881A21}" srcOrd="3" destOrd="0" presId="urn:microsoft.com/office/officeart/2018/5/layout/IconCircleLabelList"/>
    <dgm:cxn modelId="{389EA1EC-BD3B-46ED-AEFA-8BC658B77C39}" type="presParOf" srcId="{0EF28F1F-D442-4B72-83B2-5F785F99D66E}" destId="{843C3C13-5AB8-4993-AA78-A6612E9D3E1B}" srcOrd="1" destOrd="0" presId="urn:microsoft.com/office/officeart/2018/5/layout/IconCircleLabelList"/>
    <dgm:cxn modelId="{696A8542-4E0C-4BC2-ABC5-7C9D3D060C1B}" type="presParOf" srcId="{0EF28F1F-D442-4B72-83B2-5F785F99D66E}" destId="{EDAF31C6-20F9-46E0-960C-EFFA7100F0DB}" srcOrd="2" destOrd="0" presId="urn:microsoft.com/office/officeart/2018/5/layout/IconCircleLabelList"/>
    <dgm:cxn modelId="{F55003EF-4001-4DDF-B278-1104E37AC169}" type="presParOf" srcId="{EDAF31C6-20F9-46E0-960C-EFFA7100F0DB}" destId="{15920617-38C1-42B2-8000-767AF8B8866A}" srcOrd="0" destOrd="0" presId="urn:microsoft.com/office/officeart/2018/5/layout/IconCircleLabelList"/>
    <dgm:cxn modelId="{7C6F5D95-FB1E-4642-87A8-C657A64F6EC5}" type="presParOf" srcId="{EDAF31C6-20F9-46E0-960C-EFFA7100F0DB}" destId="{828A3267-DE5C-4CAD-8441-DF0759F487F3}" srcOrd="1" destOrd="0" presId="urn:microsoft.com/office/officeart/2018/5/layout/IconCircleLabelList"/>
    <dgm:cxn modelId="{F2EA99D7-1994-434F-B2FA-97F9539FB61D}" type="presParOf" srcId="{EDAF31C6-20F9-46E0-960C-EFFA7100F0DB}" destId="{5B1C68E1-CB64-4981-90CD-53E947582D8A}" srcOrd="2" destOrd="0" presId="urn:microsoft.com/office/officeart/2018/5/layout/IconCircleLabelList"/>
    <dgm:cxn modelId="{42D67CD0-EC92-4DBC-8024-9931A4BD2E67}" type="presParOf" srcId="{EDAF31C6-20F9-46E0-960C-EFFA7100F0DB}" destId="{4E73A99F-0247-422A-BBAE-68B71005CCAD}" srcOrd="3" destOrd="0" presId="urn:microsoft.com/office/officeart/2018/5/layout/IconCircleLabelList"/>
    <dgm:cxn modelId="{31B83684-B1AD-468C-A6F5-55BC4BF9CAF4}" type="presParOf" srcId="{0EF28F1F-D442-4B72-83B2-5F785F99D66E}" destId="{A0295B53-8EE7-4ED8-932C-B49A493D2653}" srcOrd="3" destOrd="0" presId="urn:microsoft.com/office/officeart/2018/5/layout/IconCircleLabelList"/>
    <dgm:cxn modelId="{A73BA598-E060-477B-ADB7-F5D6051EC420}" type="presParOf" srcId="{0EF28F1F-D442-4B72-83B2-5F785F99D66E}" destId="{455657BA-5E95-404B-9A18-BE146DEE69C0}" srcOrd="4" destOrd="0" presId="urn:microsoft.com/office/officeart/2018/5/layout/IconCircleLabelList"/>
    <dgm:cxn modelId="{DA1BC20F-2E95-4959-8CAC-F28DFC738570}" type="presParOf" srcId="{455657BA-5E95-404B-9A18-BE146DEE69C0}" destId="{09E851D6-91B1-458F-A38A-211DDC50B7C1}" srcOrd="0" destOrd="0" presId="urn:microsoft.com/office/officeart/2018/5/layout/IconCircleLabelList"/>
    <dgm:cxn modelId="{1C2D5774-4E44-41ED-9F95-817BF65AD78D}" type="presParOf" srcId="{455657BA-5E95-404B-9A18-BE146DEE69C0}" destId="{8FB20A74-3F97-4C4E-9CCC-819870498CE8}" srcOrd="1" destOrd="0" presId="urn:microsoft.com/office/officeart/2018/5/layout/IconCircleLabelList"/>
    <dgm:cxn modelId="{F2DCEBCE-17A5-4818-8FFF-BF6096587CED}" type="presParOf" srcId="{455657BA-5E95-404B-9A18-BE146DEE69C0}" destId="{28609EFD-28A5-4DAE-9D18-66F7424274E9}" srcOrd="2" destOrd="0" presId="urn:microsoft.com/office/officeart/2018/5/layout/IconCircleLabelList"/>
    <dgm:cxn modelId="{5DCEA5B8-B460-418A-A39A-70B003C6F3E3}" type="presParOf" srcId="{455657BA-5E95-404B-9A18-BE146DEE69C0}" destId="{C553845E-6DA2-4A0A-908F-1FF5186B7ACC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0A2303-6921-4663-8593-00BB0F0B926A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6F36437-D8A6-4030-9054-8A700347F5CC}">
      <dgm:prSet/>
      <dgm:spPr/>
      <dgm:t>
        <a:bodyPr/>
        <a:lstStyle/>
        <a:p>
          <a:r>
            <a:rPr lang="ru-RU"/>
            <a:t>Управление каналами распределения и товародвижением - состав и учет факторов маркетинговой среды, их значимость; </a:t>
          </a:r>
          <a:endParaRPr lang="en-US"/>
        </a:p>
      </dgm:t>
    </dgm:pt>
    <dgm:pt modelId="{329FAB07-C795-4334-AEC5-0F32B9C20984}" type="parTrans" cxnId="{CC5C245C-0315-4A9C-B8CD-F183FA85011B}">
      <dgm:prSet/>
      <dgm:spPr/>
      <dgm:t>
        <a:bodyPr/>
        <a:lstStyle/>
        <a:p>
          <a:endParaRPr lang="en-US"/>
        </a:p>
      </dgm:t>
    </dgm:pt>
    <dgm:pt modelId="{F8BF57FB-B112-4C03-9DD5-4194FC6A8DE8}" type="sibTrans" cxnId="{CC5C245C-0315-4A9C-B8CD-F183FA85011B}">
      <dgm:prSet/>
      <dgm:spPr/>
      <dgm:t>
        <a:bodyPr/>
        <a:lstStyle/>
        <a:p>
          <a:endParaRPr lang="en-US"/>
        </a:p>
      </dgm:t>
    </dgm:pt>
    <dgm:pt modelId="{F5AF63ED-6E6B-4186-A26C-2D8D7D79CD1C}">
      <dgm:prSet/>
      <dgm:spPr/>
      <dgm:t>
        <a:bodyPr/>
        <a:lstStyle/>
        <a:p>
          <a:r>
            <a:rPr lang="ru-RU"/>
            <a:t>Выбор целевого рынка </a:t>
          </a:r>
          <a:endParaRPr lang="en-US"/>
        </a:p>
      </dgm:t>
    </dgm:pt>
    <dgm:pt modelId="{87AADA61-9E02-4615-BD65-8C24D29931D2}" type="parTrans" cxnId="{21EE256B-0B0E-406C-8053-482806698A6B}">
      <dgm:prSet/>
      <dgm:spPr/>
      <dgm:t>
        <a:bodyPr/>
        <a:lstStyle/>
        <a:p>
          <a:endParaRPr lang="en-US"/>
        </a:p>
      </dgm:t>
    </dgm:pt>
    <dgm:pt modelId="{EA33E538-2686-4D12-91B1-F7712F6DDFCD}" type="sibTrans" cxnId="{21EE256B-0B0E-406C-8053-482806698A6B}">
      <dgm:prSet/>
      <dgm:spPr/>
      <dgm:t>
        <a:bodyPr/>
        <a:lstStyle/>
        <a:p>
          <a:endParaRPr lang="en-US"/>
        </a:p>
      </dgm:t>
    </dgm:pt>
    <dgm:pt modelId="{36991163-FFF5-454E-B54A-284B43BDA36B}">
      <dgm:prSet/>
      <dgm:spPr/>
      <dgm:t>
        <a:bodyPr/>
        <a:lstStyle/>
        <a:p>
          <a:r>
            <a:rPr lang="ru-RU"/>
            <a:t>Позиционирование товара </a:t>
          </a:r>
          <a:endParaRPr lang="en-US"/>
        </a:p>
      </dgm:t>
    </dgm:pt>
    <dgm:pt modelId="{3D1A086D-7C6E-4EBB-BF6A-52161412B67F}" type="parTrans" cxnId="{9B931B0D-1B05-48E3-A95D-86CFE17BB8A7}">
      <dgm:prSet/>
      <dgm:spPr/>
      <dgm:t>
        <a:bodyPr/>
        <a:lstStyle/>
        <a:p>
          <a:endParaRPr lang="en-US"/>
        </a:p>
      </dgm:t>
    </dgm:pt>
    <dgm:pt modelId="{C89C46F3-8835-40C4-B806-6C34C7AFE5F3}" type="sibTrans" cxnId="{9B931B0D-1B05-48E3-A95D-86CFE17BB8A7}">
      <dgm:prSet/>
      <dgm:spPr/>
      <dgm:t>
        <a:bodyPr/>
        <a:lstStyle/>
        <a:p>
          <a:endParaRPr lang="en-US"/>
        </a:p>
      </dgm:t>
    </dgm:pt>
    <dgm:pt modelId="{48BF8B14-5D98-435B-980F-25A1DA0D8D32}">
      <dgm:prSet/>
      <dgm:spPr/>
      <dgm:t>
        <a:bodyPr/>
        <a:lstStyle/>
        <a:p>
          <a:r>
            <a:rPr lang="ru-RU"/>
            <a:t>Определение товарной политики </a:t>
          </a:r>
          <a:endParaRPr lang="en-US"/>
        </a:p>
      </dgm:t>
    </dgm:pt>
    <dgm:pt modelId="{18F5F973-4377-4610-BA60-046FECB82E40}" type="parTrans" cxnId="{ABAC1000-9037-4765-AED2-CAF725B94136}">
      <dgm:prSet/>
      <dgm:spPr/>
      <dgm:t>
        <a:bodyPr/>
        <a:lstStyle/>
        <a:p>
          <a:endParaRPr lang="en-US"/>
        </a:p>
      </dgm:t>
    </dgm:pt>
    <dgm:pt modelId="{DB743A2C-7950-4E34-9781-C999B783A801}" type="sibTrans" cxnId="{ABAC1000-9037-4765-AED2-CAF725B94136}">
      <dgm:prSet/>
      <dgm:spPr/>
      <dgm:t>
        <a:bodyPr/>
        <a:lstStyle/>
        <a:p>
          <a:endParaRPr lang="en-US"/>
        </a:p>
      </dgm:t>
    </dgm:pt>
    <dgm:pt modelId="{24E2ABDD-4CC9-4D26-A400-23BE5B37084B}">
      <dgm:prSet/>
      <dgm:spPr/>
      <dgm:t>
        <a:bodyPr/>
        <a:lstStyle/>
        <a:p>
          <a:r>
            <a:rPr lang="ru-RU"/>
            <a:t>Создание новых товаров </a:t>
          </a:r>
          <a:endParaRPr lang="en-US"/>
        </a:p>
      </dgm:t>
    </dgm:pt>
    <dgm:pt modelId="{6630F9A6-880F-4E50-9FFF-B25229238650}" type="parTrans" cxnId="{3A2699D2-5F6A-4596-99D8-DC061CF8BC1C}">
      <dgm:prSet/>
      <dgm:spPr/>
      <dgm:t>
        <a:bodyPr/>
        <a:lstStyle/>
        <a:p>
          <a:endParaRPr lang="en-US"/>
        </a:p>
      </dgm:t>
    </dgm:pt>
    <dgm:pt modelId="{835F062A-11D0-4B1B-8BB9-8FE167A9F8EB}" type="sibTrans" cxnId="{3A2699D2-5F6A-4596-99D8-DC061CF8BC1C}">
      <dgm:prSet/>
      <dgm:spPr/>
      <dgm:t>
        <a:bodyPr/>
        <a:lstStyle/>
        <a:p>
          <a:endParaRPr lang="en-US"/>
        </a:p>
      </dgm:t>
    </dgm:pt>
    <dgm:pt modelId="{9606FFB1-0CF1-4D9F-A9AE-3E4D2AD087DF}">
      <dgm:prSet/>
      <dgm:spPr/>
      <dgm:t>
        <a:bodyPr/>
        <a:lstStyle/>
        <a:p>
          <a:r>
            <a:rPr lang="ru-RU"/>
            <a:t>Ценообразование </a:t>
          </a:r>
          <a:endParaRPr lang="en-US"/>
        </a:p>
      </dgm:t>
    </dgm:pt>
    <dgm:pt modelId="{7137D347-79AD-406A-BEC4-ED4D1780FC7A}" type="parTrans" cxnId="{6B04F508-05A0-41CC-AEBB-376CDBF71363}">
      <dgm:prSet/>
      <dgm:spPr/>
      <dgm:t>
        <a:bodyPr/>
        <a:lstStyle/>
        <a:p>
          <a:endParaRPr lang="en-US"/>
        </a:p>
      </dgm:t>
    </dgm:pt>
    <dgm:pt modelId="{F176E947-D621-4736-9FDA-3B84D955012F}" type="sibTrans" cxnId="{6B04F508-05A0-41CC-AEBB-376CDBF71363}">
      <dgm:prSet/>
      <dgm:spPr/>
      <dgm:t>
        <a:bodyPr/>
        <a:lstStyle/>
        <a:p>
          <a:endParaRPr lang="en-US"/>
        </a:p>
      </dgm:t>
    </dgm:pt>
    <dgm:pt modelId="{1A71DB1C-C70A-46EB-86A6-73700EB7D344}" type="pres">
      <dgm:prSet presAssocID="{160A2303-6921-4663-8593-00BB0F0B926A}" presName="diagram" presStyleCnt="0">
        <dgm:presLayoutVars>
          <dgm:dir/>
          <dgm:resizeHandles val="exact"/>
        </dgm:presLayoutVars>
      </dgm:prSet>
      <dgm:spPr/>
    </dgm:pt>
    <dgm:pt modelId="{81F77DCC-F4F2-4983-BB89-24422FD2A074}" type="pres">
      <dgm:prSet presAssocID="{F6F36437-D8A6-4030-9054-8A700347F5CC}" presName="node" presStyleLbl="node1" presStyleIdx="0" presStyleCnt="6">
        <dgm:presLayoutVars>
          <dgm:bulletEnabled val="1"/>
        </dgm:presLayoutVars>
      </dgm:prSet>
      <dgm:spPr/>
    </dgm:pt>
    <dgm:pt modelId="{7F764A34-344C-43B5-8937-34888F35606B}" type="pres">
      <dgm:prSet presAssocID="{F8BF57FB-B112-4C03-9DD5-4194FC6A8DE8}" presName="sibTrans" presStyleCnt="0"/>
      <dgm:spPr/>
    </dgm:pt>
    <dgm:pt modelId="{FC199548-364F-4AD4-977E-3212F08F9A0D}" type="pres">
      <dgm:prSet presAssocID="{F5AF63ED-6E6B-4186-A26C-2D8D7D79CD1C}" presName="node" presStyleLbl="node1" presStyleIdx="1" presStyleCnt="6">
        <dgm:presLayoutVars>
          <dgm:bulletEnabled val="1"/>
        </dgm:presLayoutVars>
      </dgm:prSet>
      <dgm:spPr/>
    </dgm:pt>
    <dgm:pt modelId="{BA29D442-257D-4C31-8409-B43301D309FF}" type="pres">
      <dgm:prSet presAssocID="{EA33E538-2686-4D12-91B1-F7712F6DDFCD}" presName="sibTrans" presStyleCnt="0"/>
      <dgm:spPr/>
    </dgm:pt>
    <dgm:pt modelId="{F7624FDE-345B-4C42-B03F-56C56B93DD90}" type="pres">
      <dgm:prSet presAssocID="{36991163-FFF5-454E-B54A-284B43BDA36B}" presName="node" presStyleLbl="node1" presStyleIdx="2" presStyleCnt="6">
        <dgm:presLayoutVars>
          <dgm:bulletEnabled val="1"/>
        </dgm:presLayoutVars>
      </dgm:prSet>
      <dgm:spPr/>
    </dgm:pt>
    <dgm:pt modelId="{747A56C8-A249-427D-A595-A3CD82E2E528}" type="pres">
      <dgm:prSet presAssocID="{C89C46F3-8835-40C4-B806-6C34C7AFE5F3}" presName="sibTrans" presStyleCnt="0"/>
      <dgm:spPr/>
    </dgm:pt>
    <dgm:pt modelId="{6193C31C-C501-4BAD-85A3-F6E79A092EAC}" type="pres">
      <dgm:prSet presAssocID="{48BF8B14-5D98-435B-980F-25A1DA0D8D32}" presName="node" presStyleLbl="node1" presStyleIdx="3" presStyleCnt="6">
        <dgm:presLayoutVars>
          <dgm:bulletEnabled val="1"/>
        </dgm:presLayoutVars>
      </dgm:prSet>
      <dgm:spPr/>
    </dgm:pt>
    <dgm:pt modelId="{88C6DCAE-4159-40D0-93A0-F576777D87FF}" type="pres">
      <dgm:prSet presAssocID="{DB743A2C-7950-4E34-9781-C999B783A801}" presName="sibTrans" presStyleCnt="0"/>
      <dgm:spPr/>
    </dgm:pt>
    <dgm:pt modelId="{5044D18D-BBB1-439E-8EDE-3C4487BEF858}" type="pres">
      <dgm:prSet presAssocID="{24E2ABDD-4CC9-4D26-A400-23BE5B37084B}" presName="node" presStyleLbl="node1" presStyleIdx="4" presStyleCnt="6">
        <dgm:presLayoutVars>
          <dgm:bulletEnabled val="1"/>
        </dgm:presLayoutVars>
      </dgm:prSet>
      <dgm:spPr/>
    </dgm:pt>
    <dgm:pt modelId="{5DBF39C0-6FA7-44E0-BA67-F721FCB7A235}" type="pres">
      <dgm:prSet presAssocID="{835F062A-11D0-4B1B-8BB9-8FE167A9F8EB}" presName="sibTrans" presStyleCnt="0"/>
      <dgm:spPr/>
    </dgm:pt>
    <dgm:pt modelId="{DD291986-7767-4E14-8E9A-525F288CEF14}" type="pres">
      <dgm:prSet presAssocID="{9606FFB1-0CF1-4D9F-A9AE-3E4D2AD087DF}" presName="node" presStyleLbl="node1" presStyleIdx="5" presStyleCnt="6">
        <dgm:presLayoutVars>
          <dgm:bulletEnabled val="1"/>
        </dgm:presLayoutVars>
      </dgm:prSet>
      <dgm:spPr/>
    </dgm:pt>
  </dgm:ptLst>
  <dgm:cxnLst>
    <dgm:cxn modelId="{ABAC1000-9037-4765-AED2-CAF725B94136}" srcId="{160A2303-6921-4663-8593-00BB0F0B926A}" destId="{48BF8B14-5D98-435B-980F-25A1DA0D8D32}" srcOrd="3" destOrd="0" parTransId="{18F5F973-4377-4610-BA60-046FECB82E40}" sibTransId="{DB743A2C-7950-4E34-9781-C999B783A801}"/>
    <dgm:cxn modelId="{E8DF0C02-E22A-4985-8987-2255E3F3A2A4}" type="presOf" srcId="{F5AF63ED-6E6B-4186-A26C-2D8D7D79CD1C}" destId="{FC199548-364F-4AD4-977E-3212F08F9A0D}" srcOrd="0" destOrd="0" presId="urn:microsoft.com/office/officeart/2005/8/layout/default"/>
    <dgm:cxn modelId="{6B04F508-05A0-41CC-AEBB-376CDBF71363}" srcId="{160A2303-6921-4663-8593-00BB0F0B926A}" destId="{9606FFB1-0CF1-4D9F-A9AE-3E4D2AD087DF}" srcOrd="5" destOrd="0" parTransId="{7137D347-79AD-406A-BEC4-ED4D1780FC7A}" sibTransId="{F176E947-D621-4736-9FDA-3B84D955012F}"/>
    <dgm:cxn modelId="{9B931B0D-1B05-48E3-A95D-86CFE17BB8A7}" srcId="{160A2303-6921-4663-8593-00BB0F0B926A}" destId="{36991163-FFF5-454E-B54A-284B43BDA36B}" srcOrd="2" destOrd="0" parTransId="{3D1A086D-7C6E-4EBB-BF6A-52161412B67F}" sibTransId="{C89C46F3-8835-40C4-B806-6C34C7AFE5F3}"/>
    <dgm:cxn modelId="{F208A513-D986-4E9C-B736-FF85C51C4E08}" type="presOf" srcId="{36991163-FFF5-454E-B54A-284B43BDA36B}" destId="{F7624FDE-345B-4C42-B03F-56C56B93DD90}" srcOrd="0" destOrd="0" presId="urn:microsoft.com/office/officeart/2005/8/layout/default"/>
    <dgm:cxn modelId="{CC5C245C-0315-4A9C-B8CD-F183FA85011B}" srcId="{160A2303-6921-4663-8593-00BB0F0B926A}" destId="{F6F36437-D8A6-4030-9054-8A700347F5CC}" srcOrd="0" destOrd="0" parTransId="{329FAB07-C795-4334-AEC5-0F32B9C20984}" sibTransId="{F8BF57FB-B112-4C03-9DD5-4194FC6A8DE8}"/>
    <dgm:cxn modelId="{25163B60-354A-4593-8370-D2F84FB38089}" type="presOf" srcId="{48BF8B14-5D98-435B-980F-25A1DA0D8D32}" destId="{6193C31C-C501-4BAD-85A3-F6E79A092EAC}" srcOrd="0" destOrd="0" presId="urn:microsoft.com/office/officeart/2005/8/layout/default"/>
    <dgm:cxn modelId="{EC6A7965-EC3E-48B3-9C4E-B822283C54E1}" type="presOf" srcId="{160A2303-6921-4663-8593-00BB0F0B926A}" destId="{1A71DB1C-C70A-46EB-86A6-73700EB7D344}" srcOrd="0" destOrd="0" presId="urn:microsoft.com/office/officeart/2005/8/layout/default"/>
    <dgm:cxn modelId="{34332667-0366-49E7-9C37-67ACB9A4E0DE}" type="presOf" srcId="{F6F36437-D8A6-4030-9054-8A700347F5CC}" destId="{81F77DCC-F4F2-4983-BB89-24422FD2A074}" srcOrd="0" destOrd="0" presId="urn:microsoft.com/office/officeart/2005/8/layout/default"/>
    <dgm:cxn modelId="{21EE256B-0B0E-406C-8053-482806698A6B}" srcId="{160A2303-6921-4663-8593-00BB0F0B926A}" destId="{F5AF63ED-6E6B-4186-A26C-2D8D7D79CD1C}" srcOrd="1" destOrd="0" parTransId="{87AADA61-9E02-4615-BD65-8C24D29931D2}" sibTransId="{EA33E538-2686-4D12-91B1-F7712F6DDFCD}"/>
    <dgm:cxn modelId="{8A052990-28BB-41D5-B1CB-BC5269C533DB}" type="presOf" srcId="{24E2ABDD-4CC9-4D26-A400-23BE5B37084B}" destId="{5044D18D-BBB1-439E-8EDE-3C4487BEF858}" srcOrd="0" destOrd="0" presId="urn:microsoft.com/office/officeart/2005/8/layout/default"/>
    <dgm:cxn modelId="{3A2699D2-5F6A-4596-99D8-DC061CF8BC1C}" srcId="{160A2303-6921-4663-8593-00BB0F0B926A}" destId="{24E2ABDD-4CC9-4D26-A400-23BE5B37084B}" srcOrd="4" destOrd="0" parTransId="{6630F9A6-880F-4E50-9FFF-B25229238650}" sibTransId="{835F062A-11D0-4B1B-8BB9-8FE167A9F8EB}"/>
    <dgm:cxn modelId="{5EB88AD3-BA16-4185-B3D3-BA7CA453EE42}" type="presOf" srcId="{9606FFB1-0CF1-4D9F-A9AE-3E4D2AD087DF}" destId="{DD291986-7767-4E14-8E9A-525F288CEF14}" srcOrd="0" destOrd="0" presId="urn:microsoft.com/office/officeart/2005/8/layout/default"/>
    <dgm:cxn modelId="{E98AADCA-AFDE-41E6-A944-A0894AB734E9}" type="presParOf" srcId="{1A71DB1C-C70A-46EB-86A6-73700EB7D344}" destId="{81F77DCC-F4F2-4983-BB89-24422FD2A074}" srcOrd="0" destOrd="0" presId="urn:microsoft.com/office/officeart/2005/8/layout/default"/>
    <dgm:cxn modelId="{AD771A54-D3DF-445A-A29A-BAAC5834F1AC}" type="presParOf" srcId="{1A71DB1C-C70A-46EB-86A6-73700EB7D344}" destId="{7F764A34-344C-43B5-8937-34888F35606B}" srcOrd="1" destOrd="0" presId="urn:microsoft.com/office/officeart/2005/8/layout/default"/>
    <dgm:cxn modelId="{1F220E65-B49A-44DE-B145-218DEEDA5919}" type="presParOf" srcId="{1A71DB1C-C70A-46EB-86A6-73700EB7D344}" destId="{FC199548-364F-4AD4-977E-3212F08F9A0D}" srcOrd="2" destOrd="0" presId="urn:microsoft.com/office/officeart/2005/8/layout/default"/>
    <dgm:cxn modelId="{8DEBB24F-A1FA-4863-8829-275CD92FE7D7}" type="presParOf" srcId="{1A71DB1C-C70A-46EB-86A6-73700EB7D344}" destId="{BA29D442-257D-4C31-8409-B43301D309FF}" srcOrd="3" destOrd="0" presId="urn:microsoft.com/office/officeart/2005/8/layout/default"/>
    <dgm:cxn modelId="{332A3116-C6D6-42F9-8DBB-B8A24E249789}" type="presParOf" srcId="{1A71DB1C-C70A-46EB-86A6-73700EB7D344}" destId="{F7624FDE-345B-4C42-B03F-56C56B93DD90}" srcOrd="4" destOrd="0" presId="urn:microsoft.com/office/officeart/2005/8/layout/default"/>
    <dgm:cxn modelId="{2F9860E4-DC90-48F6-A98B-CB69E6577056}" type="presParOf" srcId="{1A71DB1C-C70A-46EB-86A6-73700EB7D344}" destId="{747A56C8-A249-427D-A595-A3CD82E2E528}" srcOrd="5" destOrd="0" presId="urn:microsoft.com/office/officeart/2005/8/layout/default"/>
    <dgm:cxn modelId="{8EEFE8DB-8E98-43EF-88E5-03DD85D6258C}" type="presParOf" srcId="{1A71DB1C-C70A-46EB-86A6-73700EB7D344}" destId="{6193C31C-C501-4BAD-85A3-F6E79A092EAC}" srcOrd="6" destOrd="0" presId="urn:microsoft.com/office/officeart/2005/8/layout/default"/>
    <dgm:cxn modelId="{6804456F-1B74-428F-B3C7-B6CBFDD6D7CB}" type="presParOf" srcId="{1A71DB1C-C70A-46EB-86A6-73700EB7D344}" destId="{88C6DCAE-4159-40D0-93A0-F576777D87FF}" srcOrd="7" destOrd="0" presId="urn:microsoft.com/office/officeart/2005/8/layout/default"/>
    <dgm:cxn modelId="{2A0EA601-6CE4-482A-A942-4B560FF2CE88}" type="presParOf" srcId="{1A71DB1C-C70A-46EB-86A6-73700EB7D344}" destId="{5044D18D-BBB1-439E-8EDE-3C4487BEF858}" srcOrd="8" destOrd="0" presId="urn:microsoft.com/office/officeart/2005/8/layout/default"/>
    <dgm:cxn modelId="{01947FF3-EA54-42D1-8E4F-0E621A2149CC}" type="presParOf" srcId="{1A71DB1C-C70A-46EB-86A6-73700EB7D344}" destId="{5DBF39C0-6FA7-44E0-BA67-F721FCB7A235}" srcOrd="9" destOrd="0" presId="urn:microsoft.com/office/officeart/2005/8/layout/default"/>
    <dgm:cxn modelId="{F27F7604-251D-4EA6-BE7F-86E4E8D27ED1}" type="presParOf" srcId="{1A71DB1C-C70A-46EB-86A6-73700EB7D344}" destId="{DD291986-7767-4E14-8E9A-525F288CEF1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498B82C-11A1-48DD-B44F-3111FF375075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3D3856CE-076F-437A-9360-F4C0E3832DDA}">
      <dgm:prSet/>
      <dgm:spPr/>
      <dgm:t>
        <a:bodyPr/>
        <a:lstStyle/>
        <a:p>
          <a:r>
            <a:rPr lang="ru-RU" b="0" i="0"/>
            <a:t>специализация (сфера деятельности) предприятия; </a:t>
          </a:r>
          <a:endParaRPr lang="en-US"/>
        </a:p>
      </dgm:t>
    </dgm:pt>
    <dgm:pt modelId="{206E053A-8847-4714-8724-6F0B15971B9C}" type="parTrans" cxnId="{DE320A5D-91BE-48A3-B156-5A27311AD5DC}">
      <dgm:prSet/>
      <dgm:spPr/>
      <dgm:t>
        <a:bodyPr/>
        <a:lstStyle/>
        <a:p>
          <a:endParaRPr lang="en-US"/>
        </a:p>
      </dgm:t>
    </dgm:pt>
    <dgm:pt modelId="{60E5DBFF-9BDE-4180-84F3-C1AD5EC90A28}" type="sibTrans" cxnId="{DE320A5D-91BE-48A3-B156-5A27311AD5DC}">
      <dgm:prSet/>
      <dgm:spPr/>
      <dgm:t>
        <a:bodyPr/>
        <a:lstStyle/>
        <a:p>
          <a:endParaRPr lang="en-US"/>
        </a:p>
      </dgm:t>
    </dgm:pt>
    <dgm:pt modelId="{859E9D88-C136-4F70-BBCF-C4376F204B39}">
      <dgm:prSet/>
      <dgm:spPr/>
      <dgm:t>
        <a:bodyPr/>
        <a:lstStyle/>
        <a:p>
          <a:r>
            <a:rPr lang="ru-RU" b="0" i="0"/>
            <a:t>цели деятельности предприятия; </a:t>
          </a:r>
          <a:endParaRPr lang="en-US"/>
        </a:p>
      </dgm:t>
    </dgm:pt>
    <dgm:pt modelId="{7FE068A7-A0EB-43B6-955B-2A55FC572952}" type="parTrans" cxnId="{A5705BAC-0311-4214-AA78-E1B4C598E257}">
      <dgm:prSet/>
      <dgm:spPr/>
      <dgm:t>
        <a:bodyPr/>
        <a:lstStyle/>
        <a:p>
          <a:endParaRPr lang="en-US"/>
        </a:p>
      </dgm:t>
    </dgm:pt>
    <dgm:pt modelId="{90D92BB1-4A54-4433-A9E9-72C3F74151A4}" type="sibTrans" cxnId="{A5705BAC-0311-4214-AA78-E1B4C598E257}">
      <dgm:prSet/>
      <dgm:spPr/>
      <dgm:t>
        <a:bodyPr/>
        <a:lstStyle/>
        <a:p>
          <a:endParaRPr lang="en-US"/>
        </a:p>
      </dgm:t>
    </dgm:pt>
    <dgm:pt modelId="{7565D722-9974-4A42-918A-339380C57F68}">
      <dgm:prSet/>
      <dgm:spPr/>
      <dgm:t>
        <a:bodyPr/>
        <a:lstStyle/>
        <a:p>
          <a:r>
            <a:rPr lang="ru-RU" b="0" i="0"/>
            <a:t>правовое регулирование трудовых отношений;  </a:t>
          </a:r>
          <a:endParaRPr lang="en-US"/>
        </a:p>
      </dgm:t>
    </dgm:pt>
    <dgm:pt modelId="{05B7DF6B-4658-4CAD-923D-DC55891C5184}" type="parTrans" cxnId="{445E8B53-49B3-47B8-A98B-4437D52205BD}">
      <dgm:prSet/>
      <dgm:spPr/>
      <dgm:t>
        <a:bodyPr/>
        <a:lstStyle/>
        <a:p>
          <a:endParaRPr lang="en-US"/>
        </a:p>
      </dgm:t>
    </dgm:pt>
    <dgm:pt modelId="{63CF7B79-F615-42E0-8ED9-5852C08E7610}" type="sibTrans" cxnId="{445E8B53-49B3-47B8-A98B-4437D52205BD}">
      <dgm:prSet/>
      <dgm:spPr/>
      <dgm:t>
        <a:bodyPr/>
        <a:lstStyle/>
        <a:p>
          <a:endParaRPr lang="en-US"/>
        </a:p>
      </dgm:t>
    </dgm:pt>
    <dgm:pt modelId="{86B82EF6-D6CD-4C6A-B4BF-0426EC97F71D}">
      <dgm:prSet/>
      <dgm:spPr/>
      <dgm:t>
        <a:bodyPr/>
        <a:lstStyle/>
        <a:p>
          <a:r>
            <a:rPr lang="ru-RU" b="0" i="0"/>
            <a:t>наличие профсоюзов; </a:t>
          </a:r>
          <a:endParaRPr lang="en-US"/>
        </a:p>
      </dgm:t>
    </dgm:pt>
    <dgm:pt modelId="{B3070CDF-0CDA-48B9-B578-4C149031B14B}" type="parTrans" cxnId="{23BF38E7-2960-4B6E-81B4-7302D2646401}">
      <dgm:prSet/>
      <dgm:spPr/>
      <dgm:t>
        <a:bodyPr/>
        <a:lstStyle/>
        <a:p>
          <a:endParaRPr lang="en-US"/>
        </a:p>
      </dgm:t>
    </dgm:pt>
    <dgm:pt modelId="{B5070F2C-C876-4665-95F3-29BD5AD777EE}" type="sibTrans" cxnId="{23BF38E7-2960-4B6E-81B4-7302D2646401}">
      <dgm:prSet/>
      <dgm:spPr/>
      <dgm:t>
        <a:bodyPr/>
        <a:lstStyle/>
        <a:p>
          <a:endParaRPr lang="en-US"/>
        </a:p>
      </dgm:t>
    </dgm:pt>
    <dgm:pt modelId="{6FA3DA42-6CB0-4529-A8B7-F5F199C18158}">
      <dgm:prSet/>
      <dgm:spPr/>
      <dgm:t>
        <a:bodyPr/>
        <a:lstStyle/>
        <a:p>
          <a:r>
            <a:rPr lang="ru-RU" b="0" i="0"/>
            <a:t>экономические условия на рынке;  </a:t>
          </a:r>
          <a:endParaRPr lang="en-US"/>
        </a:p>
      </dgm:t>
    </dgm:pt>
    <dgm:pt modelId="{9E4AE5DF-E71C-4B28-9CD7-70BD719B5BDD}" type="parTrans" cxnId="{0C6A3ED2-3A23-459B-A673-7631B519F9DC}">
      <dgm:prSet/>
      <dgm:spPr/>
      <dgm:t>
        <a:bodyPr/>
        <a:lstStyle/>
        <a:p>
          <a:endParaRPr lang="en-US"/>
        </a:p>
      </dgm:t>
    </dgm:pt>
    <dgm:pt modelId="{EF74EED4-7DA6-4680-A595-B79DF1987746}" type="sibTrans" cxnId="{0C6A3ED2-3A23-459B-A673-7631B519F9DC}">
      <dgm:prSet/>
      <dgm:spPr/>
      <dgm:t>
        <a:bodyPr/>
        <a:lstStyle/>
        <a:p>
          <a:endParaRPr lang="en-US"/>
        </a:p>
      </dgm:t>
    </dgm:pt>
    <dgm:pt modelId="{63BDD6E0-7275-4B70-9EEF-45AB8F2A5167}">
      <dgm:prSet/>
      <dgm:spPr/>
      <dgm:t>
        <a:bodyPr/>
        <a:lstStyle/>
        <a:p>
          <a:r>
            <a:rPr lang="ru-RU" b="0" i="0"/>
            <a:t>состояние рынка труда;  </a:t>
          </a:r>
          <a:endParaRPr lang="en-US"/>
        </a:p>
      </dgm:t>
    </dgm:pt>
    <dgm:pt modelId="{C27DBC3B-D400-4D68-A86E-8CC791EFB48F}" type="parTrans" cxnId="{2DA830D6-5187-47E6-A05D-02A61F6B81CE}">
      <dgm:prSet/>
      <dgm:spPr/>
      <dgm:t>
        <a:bodyPr/>
        <a:lstStyle/>
        <a:p>
          <a:endParaRPr lang="en-US"/>
        </a:p>
      </dgm:t>
    </dgm:pt>
    <dgm:pt modelId="{6D1D3D4F-393B-4043-9B13-EE9836441D74}" type="sibTrans" cxnId="{2DA830D6-5187-47E6-A05D-02A61F6B81CE}">
      <dgm:prSet/>
      <dgm:spPr/>
      <dgm:t>
        <a:bodyPr/>
        <a:lstStyle/>
        <a:p>
          <a:endParaRPr lang="en-US"/>
        </a:p>
      </dgm:t>
    </dgm:pt>
    <dgm:pt modelId="{246A12BE-D06F-4274-86A7-F1D3A621B031}" type="pres">
      <dgm:prSet presAssocID="{5498B82C-11A1-48DD-B44F-3111FF375075}" presName="root" presStyleCnt="0">
        <dgm:presLayoutVars>
          <dgm:dir/>
          <dgm:resizeHandles val="exact"/>
        </dgm:presLayoutVars>
      </dgm:prSet>
      <dgm:spPr/>
    </dgm:pt>
    <dgm:pt modelId="{836464E3-B6BA-46CD-AF3E-18EDF0D37BCF}" type="pres">
      <dgm:prSet presAssocID="{3D3856CE-076F-437A-9360-F4C0E3832DDA}" presName="compNode" presStyleCnt="0"/>
      <dgm:spPr/>
    </dgm:pt>
    <dgm:pt modelId="{6D310583-CD7B-4E25-BFD6-8855424B1E2C}" type="pres">
      <dgm:prSet presAssocID="{3D3856CE-076F-437A-9360-F4C0E3832DD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47AF046D-D704-4EE0-B60C-914D6626AA49}" type="pres">
      <dgm:prSet presAssocID="{3D3856CE-076F-437A-9360-F4C0E3832DDA}" presName="spaceRect" presStyleCnt="0"/>
      <dgm:spPr/>
    </dgm:pt>
    <dgm:pt modelId="{9CF99E1D-E235-4974-B7D4-5FBF83CBE259}" type="pres">
      <dgm:prSet presAssocID="{3D3856CE-076F-437A-9360-F4C0E3832DDA}" presName="textRect" presStyleLbl="revTx" presStyleIdx="0" presStyleCnt="6">
        <dgm:presLayoutVars>
          <dgm:chMax val="1"/>
          <dgm:chPref val="1"/>
        </dgm:presLayoutVars>
      </dgm:prSet>
      <dgm:spPr/>
    </dgm:pt>
    <dgm:pt modelId="{EF335117-DFAC-4AAF-97ED-8B4F238FF8EF}" type="pres">
      <dgm:prSet presAssocID="{60E5DBFF-9BDE-4180-84F3-C1AD5EC90A28}" presName="sibTrans" presStyleCnt="0"/>
      <dgm:spPr/>
    </dgm:pt>
    <dgm:pt modelId="{6F1E0FDF-8223-49A7-BD1B-2F4EF1CF02FF}" type="pres">
      <dgm:prSet presAssocID="{859E9D88-C136-4F70-BBCF-C4376F204B39}" presName="compNode" presStyleCnt="0"/>
      <dgm:spPr/>
    </dgm:pt>
    <dgm:pt modelId="{281C0877-7801-4705-9A5F-61D188DA14F7}" type="pres">
      <dgm:prSet presAssocID="{859E9D88-C136-4F70-BBCF-C4376F204B39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4A47638B-9101-4F0F-A381-41DF244E8E93}" type="pres">
      <dgm:prSet presAssocID="{859E9D88-C136-4F70-BBCF-C4376F204B39}" presName="spaceRect" presStyleCnt="0"/>
      <dgm:spPr/>
    </dgm:pt>
    <dgm:pt modelId="{AB6163E1-D724-4064-A6DA-B6905CE71907}" type="pres">
      <dgm:prSet presAssocID="{859E9D88-C136-4F70-BBCF-C4376F204B39}" presName="textRect" presStyleLbl="revTx" presStyleIdx="1" presStyleCnt="6">
        <dgm:presLayoutVars>
          <dgm:chMax val="1"/>
          <dgm:chPref val="1"/>
        </dgm:presLayoutVars>
      </dgm:prSet>
      <dgm:spPr/>
    </dgm:pt>
    <dgm:pt modelId="{21FEFC9C-882D-4312-A3F1-953919F424E4}" type="pres">
      <dgm:prSet presAssocID="{90D92BB1-4A54-4433-A9E9-72C3F74151A4}" presName="sibTrans" presStyleCnt="0"/>
      <dgm:spPr/>
    </dgm:pt>
    <dgm:pt modelId="{619EA7BA-0769-4AA4-9B07-D5F89915DD58}" type="pres">
      <dgm:prSet presAssocID="{7565D722-9974-4A42-918A-339380C57F68}" presName="compNode" presStyleCnt="0"/>
      <dgm:spPr/>
    </dgm:pt>
    <dgm:pt modelId="{BB3E8FE0-1A5C-4CE7-A994-DBD86C085FAA}" type="pres">
      <dgm:prSet presAssocID="{7565D722-9974-4A42-918A-339380C57F68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A317F2FC-61B5-434B-8119-507A1F55E82F}" type="pres">
      <dgm:prSet presAssocID="{7565D722-9974-4A42-918A-339380C57F68}" presName="spaceRect" presStyleCnt="0"/>
      <dgm:spPr/>
    </dgm:pt>
    <dgm:pt modelId="{920E4992-0D4D-423F-857D-D460E77F28E9}" type="pres">
      <dgm:prSet presAssocID="{7565D722-9974-4A42-918A-339380C57F68}" presName="textRect" presStyleLbl="revTx" presStyleIdx="2" presStyleCnt="6">
        <dgm:presLayoutVars>
          <dgm:chMax val="1"/>
          <dgm:chPref val="1"/>
        </dgm:presLayoutVars>
      </dgm:prSet>
      <dgm:spPr/>
    </dgm:pt>
    <dgm:pt modelId="{3DD9E335-1487-4361-8AB7-5FA579282CC1}" type="pres">
      <dgm:prSet presAssocID="{63CF7B79-F615-42E0-8ED9-5852C08E7610}" presName="sibTrans" presStyleCnt="0"/>
      <dgm:spPr/>
    </dgm:pt>
    <dgm:pt modelId="{0450B493-1EE0-4E2F-BD4E-46BEA89D1EEE}" type="pres">
      <dgm:prSet presAssocID="{86B82EF6-D6CD-4C6A-B4BF-0426EC97F71D}" presName="compNode" presStyleCnt="0"/>
      <dgm:spPr/>
    </dgm:pt>
    <dgm:pt modelId="{121E04C9-A9F0-4439-B742-30D773D0E20C}" type="pres">
      <dgm:prSet presAssocID="{86B82EF6-D6CD-4C6A-B4BF-0426EC97F71D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m"/>
        </a:ext>
      </dgm:extLst>
    </dgm:pt>
    <dgm:pt modelId="{B821BBCC-E787-42E2-9BBD-AF7044FDBEF5}" type="pres">
      <dgm:prSet presAssocID="{86B82EF6-D6CD-4C6A-B4BF-0426EC97F71D}" presName="spaceRect" presStyleCnt="0"/>
      <dgm:spPr/>
    </dgm:pt>
    <dgm:pt modelId="{FCAE21BD-E954-4161-B870-FFE8F7475B56}" type="pres">
      <dgm:prSet presAssocID="{86B82EF6-D6CD-4C6A-B4BF-0426EC97F71D}" presName="textRect" presStyleLbl="revTx" presStyleIdx="3" presStyleCnt="6">
        <dgm:presLayoutVars>
          <dgm:chMax val="1"/>
          <dgm:chPref val="1"/>
        </dgm:presLayoutVars>
      </dgm:prSet>
      <dgm:spPr/>
    </dgm:pt>
    <dgm:pt modelId="{DA178F82-2EFC-4C33-80A7-7583D8678910}" type="pres">
      <dgm:prSet presAssocID="{B5070F2C-C876-4665-95F3-29BD5AD777EE}" presName="sibTrans" presStyleCnt="0"/>
      <dgm:spPr/>
    </dgm:pt>
    <dgm:pt modelId="{E7D59838-2339-450E-8F4B-30ABF89D9A54}" type="pres">
      <dgm:prSet presAssocID="{6FA3DA42-6CB0-4529-A8B7-F5F199C18158}" presName="compNode" presStyleCnt="0"/>
      <dgm:spPr/>
    </dgm:pt>
    <dgm:pt modelId="{79E838AF-2280-4D3B-84D2-66FF63B6560B}" type="pres">
      <dgm:prSet presAssocID="{6FA3DA42-6CB0-4529-A8B7-F5F199C18158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2FFB2DA-68EF-435A-89F9-E94CC2ABA4CD}" type="pres">
      <dgm:prSet presAssocID="{6FA3DA42-6CB0-4529-A8B7-F5F199C18158}" presName="spaceRect" presStyleCnt="0"/>
      <dgm:spPr/>
    </dgm:pt>
    <dgm:pt modelId="{B2F195A4-00D3-405A-A83D-2198D54670FE}" type="pres">
      <dgm:prSet presAssocID="{6FA3DA42-6CB0-4529-A8B7-F5F199C18158}" presName="textRect" presStyleLbl="revTx" presStyleIdx="4" presStyleCnt="6">
        <dgm:presLayoutVars>
          <dgm:chMax val="1"/>
          <dgm:chPref val="1"/>
        </dgm:presLayoutVars>
      </dgm:prSet>
      <dgm:spPr/>
    </dgm:pt>
    <dgm:pt modelId="{275643ED-D383-47B2-AC89-8DE18261FDA8}" type="pres">
      <dgm:prSet presAssocID="{EF74EED4-7DA6-4680-A595-B79DF1987746}" presName="sibTrans" presStyleCnt="0"/>
      <dgm:spPr/>
    </dgm:pt>
    <dgm:pt modelId="{8F4D9F48-56AC-41F5-A859-B261758E9EEE}" type="pres">
      <dgm:prSet presAssocID="{63BDD6E0-7275-4B70-9EEF-45AB8F2A5167}" presName="compNode" presStyleCnt="0"/>
      <dgm:spPr/>
    </dgm:pt>
    <dgm:pt modelId="{312E8366-EB15-4CA2-BA90-58EF0C11BAB7}" type="pres">
      <dgm:prSet presAssocID="{63BDD6E0-7275-4B70-9EEF-45AB8F2A5167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E2E2670-DAA1-4CB7-8380-CFCD5278E330}" type="pres">
      <dgm:prSet presAssocID="{63BDD6E0-7275-4B70-9EEF-45AB8F2A5167}" presName="spaceRect" presStyleCnt="0"/>
      <dgm:spPr/>
    </dgm:pt>
    <dgm:pt modelId="{C139DEB1-CDD3-4A2B-BDB3-0C3242E9B982}" type="pres">
      <dgm:prSet presAssocID="{63BDD6E0-7275-4B70-9EEF-45AB8F2A5167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AB0EB108-BB48-4487-BF34-3B72718B384B}" type="presOf" srcId="{5498B82C-11A1-48DD-B44F-3111FF375075}" destId="{246A12BE-D06F-4274-86A7-F1D3A621B031}" srcOrd="0" destOrd="0" presId="urn:microsoft.com/office/officeart/2018/2/layout/IconLabelList"/>
    <dgm:cxn modelId="{BFE26F25-6DB9-4A7E-B60D-5872E0CD8F71}" type="presOf" srcId="{86B82EF6-D6CD-4C6A-B4BF-0426EC97F71D}" destId="{FCAE21BD-E954-4161-B870-FFE8F7475B56}" srcOrd="0" destOrd="0" presId="urn:microsoft.com/office/officeart/2018/2/layout/IconLabelList"/>
    <dgm:cxn modelId="{DE320A5D-91BE-48A3-B156-5A27311AD5DC}" srcId="{5498B82C-11A1-48DD-B44F-3111FF375075}" destId="{3D3856CE-076F-437A-9360-F4C0E3832DDA}" srcOrd="0" destOrd="0" parTransId="{206E053A-8847-4714-8724-6F0B15971B9C}" sibTransId="{60E5DBFF-9BDE-4180-84F3-C1AD5EC90A28}"/>
    <dgm:cxn modelId="{D8775461-9750-4C92-9CF9-4DEC37F62193}" type="presOf" srcId="{3D3856CE-076F-437A-9360-F4C0E3832DDA}" destId="{9CF99E1D-E235-4974-B7D4-5FBF83CBE259}" srcOrd="0" destOrd="0" presId="urn:microsoft.com/office/officeart/2018/2/layout/IconLabelList"/>
    <dgm:cxn modelId="{445E8B53-49B3-47B8-A98B-4437D52205BD}" srcId="{5498B82C-11A1-48DD-B44F-3111FF375075}" destId="{7565D722-9974-4A42-918A-339380C57F68}" srcOrd="2" destOrd="0" parTransId="{05B7DF6B-4658-4CAD-923D-DC55891C5184}" sibTransId="{63CF7B79-F615-42E0-8ED9-5852C08E7610}"/>
    <dgm:cxn modelId="{FF301078-58DB-41DB-B7B2-0F02AC699F77}" type="presOf" srcId="{6FA3DA42-6CB0-4529-A8B7-F5F199C18158}" destId="{B2F195A4-00D3-405A-A83D-2198D54670FE}" srcOrd="0" destOrd="0" presId="urn:microsoft.com/office/officeart/2018/2/layout/IconLabelList"/>
    <dgm:cxn modelId="{229677A0-B943-4FED-A69C-6D46E341F17D}" type="presOf" srcId="{63BDD6E0-7275-4B70-9EEF-45AB8F2A5167}" destId="{C139DEB1-CDD3-4A2B-BDB3-0C3242E9B982}" srcOrd="0" destOrd="0" presId="urn:microsoft.com/office/officeart/2018/2/layout/IconLabelList"/>
    <dgm:cxn modelId="{A5705BAC-0311-4214-AA78-E1B4C598E257}" srcId="{5498B82C-11A1-48DD-B44F-3111FF375075}" destId="{859E9D88-C136-4F70-BBCF-C4376F204B39}" srcOrd="1" destOrd="0" parTransId="{7FE068A7-A0EB-43B6-955B-2A55FC572952}" sibTransId="{90D92BB1-4A54-4433-A9E9-72C3F74151A4}"/>
    <dgm:cxn modelId="{B85E74B7-60E8-48A2-B462-3F71D65E6397}" type="presOf" srcId="{7565D722-9974-4A42-918A-339380C57F68}" destId="{920E4992-0D4D-423F-857D-D460E77F28E9}" srcOrd="0" destOrd="0" presId="urn:microsoft.com/office/officeart/2018/2/layout/IconLabelList"/>
    <dgm:cxn modelId="{D454ABBB-FA34-47B7-A05F-21D01563DAFD}" type="presOf" srcId="{859E9D88-C136-4F70-BBCF-C4376F204B39}" destId="{AB6163E1-D724-4064-A6DA-B6905CE71907}" srcOrd="0" destOrd="0" presId="urn:microsoft.com/office/officeart/2018/2/layout/IconLabelList"/>
    <dgm:cxn modelId="{0C6A3ED2-3A23-459B-A673-7631B519F9DC}" srcId="{5498B82C-11A1-48DD-B44F-3111FF375075}" destId="{6FA3DA42-6CB0-4529-A8B7-F5F199C18158}" srcOrd="4" destOrd="0" parTransId="{9E4AE5DF-E71C-4B28-9CD7-70BD719B5BDD}" sibTransId="{EF74EED4-7DA6-4680-A595-B79DF1987746}"/>
    <dgm:cxn modelId="{2DA830D6-5187-47E6-A05D-02A61F6B81CE}" srcId="{5498B82C-11A1-48DD-B44F-3111FF375075}" destId="{63BDD6E0-7275-4B70-9EEF-45AB8F2A5167}" srcOrd="5" destOrd="0" parTransId="{C27DBC3B-D400-4D68-A86E-8CC791EFB48F}" sibTransId="{6D1D3D4F-393B-4043-9B13-EE9836441D74}"/>
    <dgm:cxn modelId="{23BF38E7-2960-4B6E-81B4-7302D2646401}" srcId="{5498B82C-11A1-48DD-B44F-3111FF375075}" destId="{86B82EF6-D6CD-4C6A-B4BF-0426EC97F71D}" srcOrd="3" destOrd="0" parTransId="{B3070CDF-0CDA-48B9-B578-4C149031B14B}" sibTransId="{B5070F2C-C876-4665-95F3-29BD5AD777EE}"/>
    <dgm:cxn modelId="{B3E2F9E2-38F9-4DDA-8CD9-A219029D3B32}" type="presParOf" srcId="{246A12BE-D06F-4274-86A7-F1D3A621B031}" destId="{836464E3-B6BA-46CD-AF3E-18EDF0D37BCF}" srcOrd="0" destOrd="0" presId="urn:microsoft.com/office/officeart/2018/2/layout/IconLabelList"/>
    <dgm:cxn modelId="{3A741682-4A3B-47B4-8886-215CBF2EE04E}" type="presParOf" srcId="{836464E3-B6BA-46CD-AF3E-18EDF0D37BCF}" destId="{6D310583-CD7B-4E25-BFD6-8855424B1E2C}" srcOrd="0" destOrd="0" presId="urn:microsoft.com/office/officeart/2018/2/layout/IconLabelList"/>
    <dgm:cxn modelId="{C36F3AA5-6EE7-45FA-9C1A-30D4D97D77EA}" type="presParOf" srcId="{836464E3-B6BA-46CD-AF3E-18EDF0D37BCF}" destId="{47AF046D-D704-4EE0-B60C-914D6626AA49}" srcOrd="1" destOrd="0" presId="urn:microsoft.com/office/officeart/2018/2/layout/IconLabelList"/>
    <dgm:cxn modelId="{E2D365CD-599F-49B4-828F-6166B70CD2A4}" type="presParOf" srcId="{836464E3-B6BA-46CD-AF3E-18EDF0D37BCF}" destId="{9CF99E1D-E235-4974-B7D4-5FBF83CBE259}" srcOrd="2" destOrd="0" presId="urn:microsoft.com/office/officeart/2018/2/layout/IconLabelList"/>
    <dgm:cxn modelId="{28883760-0476-44BD-82B1-6C4C99A57728}" type="presParOf" srcId="{246A12BE-D06F-4274-86A7-F1D3A621B031}" destId="{EF335117-DFAC-4AAF-97ED-8B4F238FF8EF}" srcOrd="1" destOrd="0" presId="urn:microsoft.com/office/officeart/2018/2/layout/IconLabelList"/>
    <dgm:cxn modelId="{9700671C-5FAD-42F5-AB34-B5BABF2E66AC}" type="presParOf" srcId="{246A12BE-D06F-4274-86A7-F1D3A621B031}" destId="{6F1E0FDF-8223-49A7-BD1B-2F4EF1CF02FF}" srcOrd="2" destOrd="0" presId="urn:microsoft.com/office/officeart/2018/2/layout/IconLabelList"/>
    <dgm:cxn modelId="{FED39A37-C77E-4948-BF6A-4281529E0638}" type="presParOf" srcId="{6F1E0FDF-8223-49A7-BD1B-2F4EF1CF02FF}" destId="{281C0877-7801-4705-9A5F-61D188DA14F7}" srcOrd="0" destOrd="0" presId="urn:microsoft.com/office/officeart/2018/2/layout/IconLabelList"/>
    <dgm:cxn modelId="{0BE19515-D65E-43E7-9E50-774C86877F76}" type="presParOf" srcId="{6F1E0FDF-8223-49A7-BD1B-2F4EF1CF02FF}" destId="{4A47638B-9101-4F0F-A381-41DF244E8E93}" srcOrd="1" destOrd="0" presId="urn:microsoft.com/office/officeart/2018/2/layout/IconLabelList"/>
    <dgm:cxn modelId="{F5694D83-83CE-4AD9-BDCB-AD28F982B927}" type="presParOf" srcId="{6F1E0FDF-8223-49A7-BD1B-2F4EF1CF02FF}" destId="{AB6163E1-D724-4064-A6DA-B6905CE71907}" srcOrd="2" destOrd="0" presId="urn:microsoft.com/office/officeart/2018/2/layout/IconLabelList"/>
    <dgm:cxn modelId="{FBE44BB2-21CF-4E52-BE03-B6671B9887A1}" type="presParOf" srcId="{246A12BE-D06F-4274-86A7-F1D3A621B031}" destId="{21FEFC9C-882D-4312-A3F1-953919F424E4}" srcOrd="3" destOrd="0" presId="urn:microsoft.com/office/officeart/2018/2/layout/IconLabelList"/>
    <dgm:cxn modelId="{BF55263E-9936-48B7-A8B5-97B9707F8EEA}" type="presParOf" srcId="{246A12BE-D06F-4274-86A7-F1D3A621B031}" destId="{619EA7BA-0769-4AA4-9B07-D5F89915DD58}" srcOrd="4" destOrd="0" presId="urn:microsoft.com/office/officeart/2018/2/layout/IconLabelList"/>
    <dgm:cxn modelId="{0FBE5562-728B-45AB-BB96-577B7F840A66}" type="presParOf" srcId="{619EA7BA-0769-4AA4-9B07-D5F89915DD58}" destId="{BB3E8FE0-1A5C-4CE7-A994-DBD86C085FAA}" srcOrd="0" destOrd="0" presId="urn:microsoft.com/office/officeart/2018/2/layout/IconLabelList"/>
    <dgm:cxn modelId="{A3EF2299-57F9-4C01-9123-6CA6C2BB7E7A}" type="presParOf" srcId="{619EA7BA-0769-4AA4-9B07-D5F89915DD58}" destId="{A317F2FC-61B5-434B-8119-507A1F55E82F}" srcOrd="1" destOrd="0" presId="urn:microsoft.com/office/officeart/2018/2/layout/IconLabelList"/>
    <dgm:cxn modelId="{E3E4755F-742D-4228-B33C-512047275E1B}" type="presParOf" srcId="{619EA7BA-0769-4AA4-9B07-D5F89915DD58}" destId="{920E4992-0D4D-423F-857D-D460E77F28E9}" srcOrd="2" destOrd="0" presId="urn:microsoft.com/office/officeart/2018/2/layout/IconLabelList"/>
    <dgm:cxn modelId="{31885AFC-EDED-467F-AB32-87B2C1540899}" type="presParOf" srcId="{246A12BE-D06F-4274-86A7-F1D3A621B031}" destId="{3DD9E335-1487-4361-8AB7-5FA579282CC1}" srcOrd="5" destOrd="0" presId="urn:microsoft.com/office/officeart/2018/2/layout/IconLabelList"/>
    <dgm:cxn modelId="{C90F4D17-F968-4899-9DE9-E6A9F2423C27}" type="presParOf" srcId="{246A12BE-D06F-4274-86A7-F1D3A621B031}" destId="{0450B493-1EE0-4E2F-BD4E-46BEA89D1EEE}" srcOrd="6" destOrd="0" presId="urn:microsoft.com/office/officeart/2018/2/layout/IconLabelList"/>
    <dgm:cxn modelId="{2C71E57A-6C55-4C1C-8AC4-4E9957F65B7E}" type="presParOf" srcId="{0450B493-1EE0-4E2F-BD4E-46BEA89D1EEE}" destId="{121E04C9-A9F0-4439-B742-30D773D0E20C}" srcOrd="0" destOrd="0" presId="urn:microsoft.com/office/officeart/2018/2/layout/IconLabelList"/>
    <dgm:cxn modelId="{1721BC90-F632-42B6-B111-592B6EABA420}" type="presParOf" srcId="{0450B493-1EE0-4E2F-BD4E-46BEA89D1EEE}" destId="{B821BBCC-E787-42E2-9BBD-AF7044FDBEF5}" srcOrd="1" destOrd="0" presId="urn:microsoft.com/office/officeart/2018/2/layout/IconLabelList"/>
    <dgm:cxn modelId="{C08BC765-ED13-492B-B84F-5647B1BDA54A}" type="presParOf" srcId="{0450B493-1EE0-4E2F-BD4E-46BEA89D1EEE}" destId="{FCAE21BD-E954-4161-B870-FFE8F7475B56}" srcOrd="2" destOrd="0" presId="urn:microsoft.com/office/officeart/2018/2/layout/IconLabelList"/>
    <dgm:cxn modelId="{FBF96046-CDE3-4426-92E0-3BF76F49BC7E}" type="presParOf" srcId="{246A12BE-D06F-4274-86A7-F1D3A621B031}" destId="{DA178F82-2EFC-4C33-80A7-7583D8678910}" srcOrd="7" destOrd="0" presId="urn:microsoft.com/office/officeart/2018/2/layout/IconLabelList"/>
    <dgm:cxn modelId="{65DACDEF-D9AE-44C0-8051-CF614D66783D}" type="presParOf" srcId="{246A12BE-D06F-4274-86A7-F1D3A621B031}" destId="{E7D59838-2339-450E-8F4B-30ABF89D9A54}" srcOrd="8" destOrd="0" presId="urn:microsoft.com/office/officeart/2018/2/layout/IconLabelList"/>
    <dgm:cxn modelId="{D7B2781F-3C1A-4868-A8EB-A75811EBCA23}" type="presParOf" srcId="{E7D59838-2339-450E-8F4B-30ABF89D9A54}" destId="{79E838AF-2280-4D3B-84D2-66FF63B6560B}" srcOrd="0" destOrd="0" presId="urn:microsoft.com/office/officeart/2018/2/layout/IconLabelList"/>
    <dgm:cxn modelId="{29680696-B610-40D0-9156-D6C595C53559}" type="presParOf" srcId="{E7D59838-2339-450E-8F4B-30ABF89D9A54}" destId="{C2FFB2DA-68EF-435A-89F9-E94CC2ABA4CD}" srcOrd="1" destOrd="0" presId="urn:microsoft.com/office/officeart/2018/2/layout/IconLabelList"/>
    <dgm:cxn modelId="{7C7B660A-F6A4-4F0F-8F9E-6A8CCD11388C}" type="presParOf" srcId="{E7D59838-2339-450E-8F4B-30ABF89D9A54}" destId="{B2F195A4-00D3-405A-A83D-2198D54670FE}" srcOrd="2" destOrd="0" presId="urn:microsoft.com/office/officeart/2018/2/layout/IconLabelList"/>
    <dgm:cxn modelId="{D77D951C-4AB4-47EB-AEA2-A7ADCE574598}" type="presParOf" srcId="{246A12BE-D06F-4274-86A7-F1D3A621B031}" destId="{275643ED-D383-47B2-AC89-8DE18261FDA8}" srcOrd="9" destOrd="0" presId="urn:microsoft.com/office/officeart/2018/2/layout/IconLabelList"/>
    <dgm:cxn modelId="{19EC18E9-7506-4706-A05A-CBE7ECAAB234}" type="presParOf" srcId="{246A12BE-D06F-4274-86A7-F1D3A621B031}" destId="{8F4D9F48-56AC-41F5-A859-B261758E9EEE}" srcOrd="10" destOrd="0" presId="urn:microsoft.com/office/officeart/2018/2/layout/IconLabelList"/>
    <dgm:cxn modelId="{AB8BEB81-4545-4C0F-8558-9530EC089208}" type="presParOf" srcId="{8F4D9F48-56AC-41F5-A859-B261758E9EEE}" destId="{312E8366-EB15-4CA2-BA90-58EF0C11BAB7}" srcOrd="0" destOrd="0" presId="urn:microsoft.com/office/officeart/2018/2/layout/IconLabelList"/>
    <dgm:cxn modelId="{154178AE-86C0-4415-BEE7-1570E3404255}" type="presParOf" srcId="{8F4D9F48-56AC-41F5-A859-B261758E9EEE}" destId="{5E2E2670-DAA1-4CB7-8380-CFCD5278E330}" srcOrd="1" destOrd="0" presId="urn:microsoft.com/office/officeart/2018/2/layout/IconLabelList"/>
    <dgm:cxn modelId="{15CB77B1-C226-4DBF-A7F2-05FBB8F9043E}" type="presParOf" srcId="{8F4D9F48-56AC-41F5-A859-B261758E9EEE}" destId="{C139DEB1-CDD3-4A2B-BDB3-0C3242E9B98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C3814AB-B40A-4F32-A926-17FC3BEF8293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D9B7154-8B8E-4803-AC3D-DD4E925D00CC}">
      <dgm:prSet/>
      <dgm:spPr/>
      <dgm:t>
        <a:bodyPr/>
        <a:lstStyle/>
        <a:p>
          <a:r>
            <a:rPr lang="ru-RU" b="0" i="0"/>
            <a:t>состояние рынка труда;  </a:t>
          </a:r>
          <a:endParaRPr lang="en-US"/>
        </a:p>
      </dgm:t>
    </dgm:pt>
    <dgm:pt modelId="{DE93D7AF-D558-48BD-9FDD-FD6EB0747FDC}" type="parTrans" cxnId="{89CAD187-2E68-43D9-9C6D-E410D7454546}">
      <dgm:prSet/>
      <dgm:spPr/>
      <dgm:t>
        <a:bodyPr/>
        <a:lstStyle/>
        <a:p>
          <a:endParaRPr lang="en-US"/>
        </a:p>
      </dgm:t>
    </dgm:pt>
    <dgm:pt modelId="{FE65BA2F-88A0-4389-9ACD-697567E1A057}" type="sibTrans" cxnId="{89CAD187-2E68-43D9-9C6D-E410D7454546}">
      <dgm:prSet/>
      <dgm:spPr/>
      <dgm:t>
        <a:bodyPr/>
        <a:lstStyle/>
        <a:p>
          <a:endParaRPr lang="en-US"/>
        </a:p>
      </dgm:t>
    </dgm:pt>
    <dgm:pt modelId="{9C146C23-E2CA-497B-8BF0-6085DD13B48C}">
      <dgm:prSet/>
      <dgm:spPr/>
      <dgm:t>
        <a:bodyPr/>
        <a:lstStyle/>
        <a:p>
          <a:r>
            <a:rPr lang="ru-RU" b="0" i="0"/>
            <a:t>место расположения предприятия; </a:t>
          </a:r>
          <a:endParaRPr lang="en-US"/>
        </a:p>
      </dgm:t>
    </dgm:pt>
    <dgm:pt modelId="{5F168E9F-384D-4A9B-B4BF-DDC772191B85}" type="parTrans" cxnId="{D2463DD5-7A48-4267-872B-F753B25F853A}">
      <dgm:prSet/>
      <dgm:spPr/>
      <dgm:t>
        <a:bodyPr/>
        <a:lstStyle/>
        <a:p>
          <a:endParaRPr lang="en-US"/>
        </a:p>
      </dgm:t>
    </dgm:pt>
    <dgm:pt modelId="{E001C24A-373E-4C93-BC7C-64BDB0FA68DD}" type="sibTrans" cxnId="{D2463DD5-7A48-4267-872B-F753B25F853A}">
      <dgm:prSet/>
      <dgm:spPr/>
      <dgm:t>
        <a:bodyPr/>
        <a:lstStyle/>
        <a:p>
          <a:endParaRPr lang="en-US"/>
        </a:p>
      </dgm:t>
    </dgm:pt>
    <dgm:pt modelId="{1F2097D6-5446-411F-AD37-BA13827EF745}">
      <dgm:prSet/>
      <dgm:spPr/>
      <dgm:t>
        <a:bodyPr/>
        <a:lstStyle/>
        <a:p>
          <a:r>
            <a:rPr lang="ru-RU" b="0" i="0"/>
            <a:t>степень централизации управления;  </a:t>
          </a:r>
          <a:endParaRPr lang="en-US"/>
        </a:p>
      </dgm:t>
    </dgm:pt>
    <dgm:pt modelId="{458ECB74-BFAD-42F8-BE34-FE32A480C6D3}" type="parTrans" cxnId="{AA1FD3BE-C514-46EC-8811-CECA32967AE2}">
      <dgm:prSet/>
      <dgm:spPr/>
      <dgm:t>
        <a:bodyPr/>
        <a:lstStyle/>
        <a:p>
          <a:endParaRPr lang="en-US"/>
        </a:p>
      </dgm:t>
    </dgm:pt>
    <dgm:pt modelId="{8E8CDDFA-9C85-475D-9951-675E918F508A}" type="sibTrans" cxnId="{AA1FD3BE-C514-46EC-8811-CECA32967AE2}">
      <dgm:prSet/>
      <dgm:spPr/>
      <dgm:t>
        <a:bodyPr/>
        <a:lstStyle/>
        <a:p>
          <a:endParaRPr lang="en-US"/>
        </a:p>
      </dgm:t>
    </dgm:pt>
    <dgm:pt modelId="{647F5B08-B543-483B-9651-AB757784DAB0}">
      <dgm:prSet/>
      <dgm:spPr/>
      <dgm:t>
        <a:bodyPr/>
        <a:lstStyle/>
        <a:p>
          <a:r>
            <a:rPr lang="ru-RU" b="0" i="0"/>
            <a:t>корпоративная культура;  </a:t>
          </a:r>
          <a:endParaRPr lang="en-US"/>
        </a:p>
      </dgm:t>
    </dgm:pt>
    <dgm:pt modelId="{CABF9182-7F11-4325-B383-A23D22AFBFC2}" type="parTrans" cxnId="{8FED3A0D-5A4D-4285-87F6-7BCEF76DE7A0}">
      <dgm:prSet/>
      <dgm:spPr/>
      <dgm:t>
        <a:bodyPr/>
        <a:lstStyle/>
        <a:p>
          <a:endParaRPr lang="en-US"/>
        </a:p>
      </dgm:t>
    </dgm:pt>
    <dgm:pt modelId="{73D55C18-AF02-458D-A2E8-27657B010E89}" type="sibTrans" cxnId="{8FED3A0D-5A4D-4285-87F6-7BCEF76DE7A0}">
      <dgm:prSet/>
      <dgm:spPr/>
      <dgm:t>
        <a:bodyPr/>
        <a:lstStyle/>
        <a:p>
          <a:endParaRPr lang="en-US"/>
        </a:p>
      </dgm:t>
    </dgm:pt>
    <dgm:pt modelId="{025D49DB-AEBA-4741-8833-68018B7D420C}">
      <dgm:prSet/>
      <dgm:spPr/>
      <dgm:t>
        <a:bodyPr/>
        <a:lstStyle/>
        <a:p>
          <a:r>
            <a:rPr lang="ru-RU" b="0" i="0"/>
            <a:t>организационная структура предприятия; </a:t>
          </a:r>
          <a:endParaRPr lang="en-US"/>
        </a:p>
      </dgm:t>
    </dgm:pt>
    <dgm:pt modelId="{E0A534CF-3180-495F-B583-450EAD4DB9E1}" type="parTrans" cxnId="{E3BAC3A8-F6A5-4A70-B69D-5DC970E70AA6}">
      <dgm:prSet/>
      <dgm:spPr/>
      <dgm:t>
        <a:bodyPr/>
        <a:lstStyle/>
        <a:p>
          <a:endParaRPr lang="en-US"/>
        </a:p>
      </dgm:t>
    </dgm:pt>
    <dgm:pt modelId="{0838ABCB-6B70-4487-97F0-70CB6F083809}" type="sibTrans" cxnId="{E3BAC3A8-F6A5-4A70-B69D-5DC970E70AA6}">
      <dgm:prSet/>
      <dgm:spPr/>
      <dgm:t>
        <a:bodyPr/>
        <a:lstStyle/>
        <a:p>
          <a:endParaRPr lang="en-US"/>
        </a:p>
      </dgm:t>
    </dgm:pt>
    <dgm:pt modelId="{FD58756B-EB32-4967-8D8D-F9E326B3772C}">
      <dgm:prSet/>
      <dgm:spPr/>
      <dgm:t>
        <a:bodyPr/>
        <a:lstStyle/>
        <a:p>
          <a:r>
            <a:rPr lang="ru-RU" b="0" i="0"/>
            <a:t>уровень развития системы управления персоналом; </a:t>
          </a:r>
          <a:endParaRPr lang="en-US"/>
        </a:p>
      </dgm:t>
    </dgm:pt>
    <dgm:pt modelId="{03238792-7A50-4844-AAA9-F03A999C11F1}" type="parTrans" cxnId="{FEDFC229-2187-4B67-AFD5-031009009BAC}">
      <dgm:prSet/>
      <dgm:spPr/>
      <dgm:t>
        <a:bodyPr/>
        <a:lstStyle/>
        <a:p>
          <a:endParaRPr lang="en-US"/>
        </a:p>
      </dgm:t>
    </dgm:pt>
    <dgm:pt modelId="{A099C8A4-C2EB-4283-9441-6854790E49B6}" type="sibTrans" cxnId="{FEDFC229-2187-4B67-AFD5-031009009BAC}">
      <dgm:prSet/>
      <dgm:spPr/>
      <dgm:t>
        <a:bodyPr/>
        <a:lstStyle/>
        <a:p>
          <a:endParaRPr lang="en-US"/>
        </a:p>
      </dgm:t>
    </dgm:pt>
    <dgm:pt modelId="{C9E70F0E-FE06-463A-BBFF-61729C74EFBA}">
      <dgm:prSet/>
      <dgm:spPr/>
      <dgm:t>
        <a:bodyPr/>
        <a:lstStyle/>
        <a:p>
          <a:r>
            <a:rPr lang="ru-RU" b="0" i="0"/>
            <a:t>особенности рабочих групп;  </a:t>
          </a:r>
          <a:endParaRPr lang="en-US"/>
        </a:p>
      </dgm:t>
    </dgm:pt>
    <dgm:pt modelId="{2A32337F-1675-4885-93EC-C4D0F74BE5DE}" type="parTrans" cxnId="{05491F3B-E60C-4199-8530-D254010302F8}">
      <dgm:prSet/>
      <dgm:spPr/>
      <dgm:t>
        <a:bodyPr/>
        <a:lstStyle/>
        <a:p>
          <a:endParaRPr lang="en-US"/>
        </a:p>
      </dgm:t>
    </dgm:pt>
    <dgm:pt modelId="{F443787F-44E4-49E3-B5D6-613213E2A783}" type="sibTrans" cxnId="{05491F3B-E60C-4199-8530-D254010302F8}">
      <dgm:prSet/>
      <dgm:spPr/>
      <dgm:t>
        <a:bodyPr/>
        <a:lstStyle/>
        <a:p>
          <a:endParaRPr lang="en-US"/>
        </a:p>
      </dgm:t>
    </dgm:pt>
    <dgm:pt modelId="{587651F4-5298-457F-B32D-E57115F36B53}">
      <dgm:prSet/>
      <dgm:spPr/>
      <dgm:t>
        <a:bodyPr/>
        <a:lstStyle/>
        <a:p>
          <a:r>
            <a:rPr lang="ru-RU" b="0" i="0"/>
            <a:t>стиль и опыт лидера, и т.д. </a:t>
          </a:r>
          <a:endParaRPr lang="en-US"/>
        </a:p>
      </dgm:t>
    </dgm:pt>
    <dgm:pt modelId="{6A3709A6-BA21-4386-9DB5-50F851300DFE}" type="parTrans" cxnId="{6B8EAF18-94BB-4B48-8246-781606901D59}">
      <dgm:prSet/>
      <dgm:spPr/>
      <dgm:t>
        <a:bodyPr/>
        <a:lstStyle/>
        <a:p>
          <a:endParaRPr lang="en-US"/>
        </a:p>
      </dgm:t>
    </dgm:pt>
    <dgm:pt modelId="{79A82860-0298-46E2-B5CA-9F0E6664092F}" type="sibTrans" cxnId="{6B8EAF18-94BB-4B48-8246-781606901D59}">
      <dgm:prSet/>
      <dgm:spPr/>
      <dgm:t>
        <a:bodyPr/>
        <a:lstStyle/>
        <a:p>
          <a:endParaRPr lang="en-US"/>
        </a:p>
      </dgm:t>
    </dgm:pt>
    <dgm:pt modelId="{81B7195F-5722-4CBF-903E-1BF07962AA5B}" type="pres">
      <dgm:prSet presAssocID="{BC3814AB-B40A-4F32-A926-17FC3BEF8293}" presName="root" presStyleCnt="0">
        <dgm:presLayoutVars>
          <dgm:dir/>
          <dgm:resizeHandles val="exact"/>
        </dgm:presLayoutVars>
      </dgm:prSet>
      <dgm:spPr/>
    </dgm:pt>
    <dgm:pt modelId="{AFC13BCF-3016-4817-B1C1-F3465839BAEA}" type="pres">
      <dgm:prSet presAssocID="{DD9B7154-8B8E-4803-AC3D-DD4E925D00CC}" presName="compNode" presStyleCnt="0"/>
      <dgm:spPr/>
    </dgm:pt>
    <dgm:pt modelId="{EBAE8E55-4C72-4B6C-9E9D-485F7985C00E}" type="pres">
      <dgm:prSet presAssocID="{DD9B7154-8B8E-4803-AC3D-DD4E925D00CC}" presName="bgRect" presStyleLbl="bgShp" presStyleIdx="0" presStyleCnt="8"/>
      <dgm:spPr/>
    </dgm:pt>
    <dgm:pt modelId="{26737BA1-B8CE-4ACC-93B7-8F4B937E1D67}" type="pres">
      <dgm:prSet presAssocID="{DD9B7154-8B8E-4803-AC3D-DD4E925D00CC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m"/>
        </a:ext>
      </dgm:extLst>
    </dgm:pt>
    <dgm:pt modelId="{8C5DAC95-7852-46E9-B321-A9622AB0F00C}" type="pres">
      <dgm:prSet presAssocID="{DD9B7154-8B8E-4803-AC3D-DD4E925D00CC}" presName="spaceRect" presStyleCnt="0"/>
      <dgm:spPr/>
    </dgm:pt>
    <dgm:pt modelId="{9C051B7F-EBCD-44E2-86D7-F5E3C2850126}" type="pres">
      <dgm:prSet presAssocID="{DD9B7154-8B8E-4803-AC3D-DD4E925D00CC}" presName="parTx" presStyleLbl="revTx" presStyleIdx="0" presStyleCnt="8">
        <dgm:presLayoutVars>
          <dgm:chMax val="0"/>
          <dgm:chPref val="0"/>
        </dgm:presLayoutVars>
      </dgm:prSet>
      <dgm:spPr/>
    </dgm:pt>
    <dgm:pt modelId="{1C6A58DC-B8E8-4761-A2E6-54C57E2E6DC5}" type="pres">
      <dgm:prSet presAssocID="{FE65BA2F-88A0-4389-9ACD-697567E1A057}" presName="sibTrans" presStyleCnt="0"/>
      <dgm:spPr/>
    </dgm:pt>
    <dgm:pt modelId="{A47F4ECD-6E40-40ED-9643-4281866C92FF}" type="pres">
      <dgm:prSet presAssocID="{9C146C23-E2CA-497B-8BF0-6085DD13B48C}" presName="compNode" presStyleCnt="0"/>
      <dgm:spPr/>
    </dgm:pt>
    <dgm:pt modelId="{BEB65BEA-779A-4DB7-9C4E-A59398FA4F48}" type="pres">
      <dgm:prSet presAssocID="{9C146C23-E2CA-497B-8BF0-6085DD13B48C}" presName="bgRect" presStyleLbl="bgShp" presStyleIdx="1" presStyleCnt="8"/>
      <dgm:spPr/>
    </dgm:pt>
    <dgm:pt modelId="{D8BF9229-C887-4EA7-980A-F3962FFEE794}" type="pres">
      <dgm:prSet presAssocID="{9C146C23-E2CA-497B-8BF0-6085DD13B48C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re"/>
        </a:ext>
      </dgm:extLst>
    </dgm:pt>
    <dgm:pt modelId="{854CCC0E-DFF7-4BFF-9B90-31A4539B3353}" type="pres">
      <dgm:prSet presAssocID="{9C146C23-E2CA-497B-8BF0-6085DD13B48C}" presName="spaceRect" presStyleCnt="0"/>
      <dgm:spPr/>
    </dgm:pt>
    <dgm:pt modelId="{632D580C-B64B-4643-B4C5-37A1FC8AB0B1}" type="pres">
      <dgm:prSet presAssocID="{9C146C23-E2CA-497B-8BF0-6085DD13B48C}" presName="parTx" presStyleLbl="revTx" presStyleIdx="1" presStyleCnt="8">
        <dgm:presLayoutVars>
          <dgm:chMax val="0"/>
          <dgm:chPref val="0"/>
        </dgm:presLayoutVars>
      </dgm:prSet>
      <dgm:spPr/>
    </dgm:pt>
    <dgm:pt modelId="{222DF9A8-AFC5-4572-98D5-208D52E977C5}" type="pres">
      <dgm:prSet presAssocID="{E001C24A-373E-4C93-BC7C-64BDB0FA68DD}" presName="sibTrans" presStyleCnt="0"/>
      <dgm:spPr/>
    </dgm:pt>
    <dgm:pt modelId="{FAB6778D-30E2-4B58-8010-895C657740DE}" type="pres">
      <dgm:prSet presAssocID="{1F2097D6-5446-411F-AD37-BA13827EF745}" presName="compNode" presStyleCnt="0"/>
      <dgm:spPr/>
    </dgm:pt>
    <dgm:pt modelId="{54A83419-C8EF-40A1-A912-9D04ED88A371}" type="pres">
      <dgm:prSet presAssocID="{1F2097D6-5446-411F-AD37-BA13827EF745}" presName="bgRect" presStyleLbl="bgShp" presStyleIdx="2" presStyleCnt="8"/>
      <dgm:spPr/>
    </dgm:pt>
    <dgm:pt modelId="{41E777C7-C4D0-4BCA-8B47-93A0D8B96D04}" type="pres">
      <dgm:prSet presAssocID="{1F2097D6-5446-411F-AD37-BA13827EF745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845B17FE-FFEE-458F-A06A-607788BC6409}" type="pres">
      <dgm:prSet presAssocID="{1F2097D6-5446-411F-AD37-BA13827EF745}" presName="spaceRect" presStyleCnt="0"/>
      <dgm:spPr/>
    </dgm:pt>
    <dgm:pt modelId="{4D9F47D1-95BF-46B3-A431-13D3C99B8E8F}" type="pres">
      <dgm:prSet presAssocID="{1F2097D6-5446-411F-AD37-BA13827EF745}" presName="parTx" presStyleLbl="revTx" presStyleIdx="2" presStyleCnt="8">
        <dgm:presLayoutVars>
          <dgm:chMax val="0"/>
          <dgm:chPref val="0"/>
        </dgm:presLayoutVars>
      </dgm:prSet>
      <dgm:spPr/>
    </dgm:pt>
    <dgm:pt modelId="{42C04542-C6FB-4123-BD46-FC92A3E98D23}" type="pres">
      <dgm:prSet presAssocID="{8E8CDDFA-9C85-475D-9951-675E918F508A}" presName="sibTrans" presStyleCnt="0"/>
      <dgm:spPr/>
    </dgm:pt>
    <dgm:pt modelId="{E954C2BF-03A4-403E-A1D4-A3EEB75B18D7}" type="pres">
      <dgm:prSet presAssocID="{647F5B08-B543-483B-9651-AB757784DAB0}" presName="compNode" presStyleCnt="0"/>
      <dgm:spPr/>
    </dgm:pt>
    <dgm:pt modelId="{DD16367B-ED39-4A4A-9D11-A993BD5F8D3E}" type="pres">
      <dgm:prSet presAssocID="{647F5B08-B543-483B-9651-AB757784DAB0}" presName="bgRect" presStyleLbl="bgShp" presStyleIdx="3" presStyleCnt="8"/>
      <dgm:spPr/>
    </dgm:pt>
    <dgm:pt modelId="{039BF0A7-E573-4227-96A1-5CAD1678583C}" type="pres">
      <dgm:prSet presAssocID="{647F5B08-B543-483B-9651-AB757784DAB0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D7898029-477E-4ADC-9F33-D5D6292B3F42}" type="pres">
      <dgm:prSet presAssocID="{647F5B08-B543-483B-9651-AB757784DAB0}" presName="spaceRect" presStyleCnt="0"/>
      <dgm:spPr/>
    </dgm:pt>
    <dgm:pt modelId="{3571F6F9-9695-4E6C-8B95-18674A7F3E80}" type="pres">
      <dgm:prSet presAssocID="{647F5B08-B543-483B-9651-AB757784DAB0}" presName="parTx" presStyleLbl="revTx" presStyleIdx="3" presStyleCnt="8">
        <dgm:presLayoutVars>
          <dgm:chMax val="0"/>
          <dgm:chPref val="0"/>
        </dgm:presLayoutVars>
      </dgm:prSet>
      <dgm:spPr/>
    </dgm:pt>
    <dgm:pt modelId="{E32B4363-E231-4FEC-94E1-0136A53E7111}" type="pres">
      <dgm:prSet presAssocID="{73D55C18-AF02-458D-A2E8-27657B010E89}" presName="sibTrans" presStyleCnt="0"/>
      <dgm:spPr/>
    </dgm:pt>
    <dgm:pt modelId="{20E0B7C3-4F4B-4232-831F-9AAB111303D2}" type="pres">
      <dgm:prSet presAssocID="{025D49DB-AEBA-4741-8833-68018B7D420C}" presName="compNode" presStyleCnt="0"/>
      <dgm:spPr/>
    </dgm:pt>
    <dgm:pt modelId="{03441339-81ED-4BF1-BB9A-393A528DE139}" type="pres">
      <dgm:prSet presAssocID="{025D49DB-AEBA-4741-8833-68018B7D420C}" presName="bgRect" presStyleLbl="bgShp" presStyleIdx="4" presStyleCnt="8"/>
      <dgm:spPr/>
    </dgm:pt>
    <dgm:pt modelId="{B465F22D-4357-460A-8728-081AC74B611B}" type="pres">
      <dgm:prSet presAssocID="{025D49DB-AEBA-4741-8833-68018B7D420C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978D16BD-09EE-481E-B5CD-8B187816EFA7}" type="pres">
      <dgm:prSet presAssocID="{025D49DB-AEBA-4741-8833-68018B7D420C}" presName="spaceRect" presStyleCnt="0"/>
      <dgm:spPr/>
    </dgm:pt>
    <dgm:pt modelId="{4A24C81C-B0FF-4465-810E-F435A246CBED}" type="pres">
      <dgm:prSet presAssocID="{025D49DB-AEBA-4741-8833-68018B7D420C}" presName="parTx" presStyleLbl="revTx" presStyleIdx="4" presStyleCnt="8">
        <dgm:presLayoutVars>
          <dgm:chMax val="0"/>
          <dgm:chPref val="0"/>
        </dgm:presLayoutVars>
      </dgm:prSet>
      <dgm:spPr/>
    </dgm:pt>
    <dgm:pt modelId="{5BC9CA33-3E1F-44E2-B664-BF2A8C13BC5C}" type="pres">
      <dgm:prSet presAssocID="{0838ABCB-6B70-4487-97F0-70CB6F083809}" presName="sibTrans" presStyleCnt="0"/>
      <dgm:spPr/>
    </dgm:pt>
    <dgm:pt modelId="{01D48D92-1282-46FB-9783-42943A6E8CE3}" type="pres">
      <dgm:prSet presAssocID="{FD58756B-EB32-4967-8D8D-F9E326B3772C}" presName="compNode" presStyleCnt="0"/>
      <dgm:spPr/>
    </dgm:pt>
    <dgm:pt modelId="{BB978962-A091-48E2-B948-487CAE6AE69A}" type="pres">
      <dgm:prSet presAssocID="{FD58756B-EB32-4967-8D8D-F9E326B3772C}" presName="bgRect" presStyleLbl="bgShp" presStyleIdx="5" presStyleCnt="8"/>
      <dgm:spPr/>
    </dgm:pt>
    <dgm:pt modelId="{C3273712-9788-4A9A-B1E4-3E8160B46664}" type="pres">
      <dgm:prSet presAssocID="{FD58756B-EB32-4967-8D8D-F9E326B3772C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F1D1DA17-96C6-4C00-AEE3-A652261530DD}" type="pres">
      <dgm:prSet presAssocID="{FD58756B-EB32-4967-8D8D-F9E326B3772C}" presName="spaceRect" presStyleCnt="0"/>
      <dgm:spPr/>
    </dgm:pt>
    <dgm:pt modelId="{86E4B213-3873-4B30-8DF7-C79206C79924}" type="pres">
      <dgm:prSet presAssocID="{FD58756B-EB32-4967-8D8D-F9E326B3772C}" presName="parTx" presStyleLbl="revTx" presStyleIdx="5" presStyleCnt="8">
        <dgm:presLayoutVars>
          <dgm:chMax val="0"/>
          <dgm:chPref val="0"/>
        </dgm:presLayoutVars>
      </dgm:prSet>
      <dgm:spPr/>
    </dgm:pt>
    <dgm:pt modelId="{B13FE6A6-04E2-4D2B-9EA9-992CF2443FF9}" type="pres">
      <dgm:prSet presAssocID="{A099C8A4-C2EB-4283-9441-6854790E49B6}" presName="sibTrans" presStyleCnt="0"/>
      <dgm:spPr/>
    </dgm:pt>
    <dgm:pt modelId="{F2E1AC87-7DED-41CE-B2A4-DB30CE8EC556}" type="pres">
      <dgm:prSet presAssocID="{C9E70F0E-FE06-463A-BBFF-61729C74EFBA}" presName="compNode" presStyleCnt="0"/>
      <dgm:spPr/>
    </dgm:pt>
    <dgm:pt modelId="{970F7030-D22E-45EC-9EFC-4012B0CA57EA}" type="pres">
      <dgm:prSet presAssocID="{C9E70F0E-FE06-463A-BBFF-61729C74EFBA}" presName="bgRect" presStyleLbl="bgShp" presStyleIdx="6" presStyleCnt="8"/>
      <dgm:spPr/>
    </dgm:pt>
    <dgm:pt modelId="{FEF608A1-C5FA-41BD-ABF0-9C8ABF2FCD4D}" type="pres">
      <dgm:prSet presAssocID="{C9E70F0E-FE06-463A-BBFF-61729C74EFBA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E047781F-1234-4137-BE79-41776C70C38B}" type="pres">
      <dgm:prSet presAssocID="{C9E70F0E-FE06-463A-BBFF-61729C74EFBA}" presName="spaceRect" presStyleCnt="0"/>
      <dgm:spPr/>
    </dgm:pt>
    <dgm:pt modelId="{9BB8793D-8034-4835-8E6E-93277B1D1F37}" type="pres">
      <dgm:prSet presAssocID="{C9E70F0E-FE06-463A-BBFF-61729C74EFBA}" presName="parTx" presStyleLbl="revTx" presStyleIdx="6" presStyleCnt="8">
        <dgm:presLayoutVars>
          <dgm:chMax val="0"/>
          <dgm:chPref val="0"/>
        </dgm:presLayoutVars>
      </dgm:prSet>
      <dgm:spPr/>
    </dgm:pt>
    <dgm:pt modelId="{DB417ABD-19DA-430D-B7B8-1A95B564D00F}" type="pres">
      <dgm:prSet presAssocID="{F443787F-44E4-49E3-B5D6-613213E2A783}" presName="sibTrans" presStyleCnt="0"/>
      <dgm:spPr/>
    </dgm:pt>
    <dgm:pt modelId="{994480A0-5981-4643-9B47-8FBFFE6525C8}" type="pres">
      <dgm:prSet presAssocID="{587651F4-5298-457F-B32D-E57115F36B53}" presName="compNode" presStyleCnt="0"/>
      <dgm:spPr/>
    </dgm:pt>
    <dgm:pt modelId="{05F0376C-68A7-4B5A-8223-CE3A2F4F1ACB}" type="pres">
      <dgm:prSet presAssocID="{587651F4-5298-457F-B32D-E57115F36B53}" presName="bgRect" presStyleLbl="bgShp" presStyleIdx="7" presStyleCnt="8"/>
      <dgm:spPr/>
    </dgm:pt>
    <dgm:pt modelId="{921C76A5-48EF-4CB3-9CEA-60C96F93C6D7}" type="pres">
      <dgm:prSet presAssocID="{587651F4-5298-457F-B32D-E57115F36B53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DD37B9EE-22D9-4A3B-9DD8-6FBE95A98CFC}" type="pres">
      <dgm:prSet presAssocID="{587651F4-5298-457F-B32D-E57115F36B53}" presName="spaceRect" presStyleCnt="0"/>
      <dgm:spPr/>
    </dgm:pt>
    <dgm:pt modelId="{495ECF56-2853-4A4F-9757-2B5E96B3C589}" type="pres">
      <dgm:prSet presAssocID="{587651F4-5298-457F-B32D-E57115F36B53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93B77E00-2607-416C-B7DD-C5116D8075FE}" type="presOf" srcId="{BC3814AB-B40A-4F32-A926-17FC3BEF8293}" destId="{81B7195F-5722-4CBF-903E-1BF07962AA5B}" srcOrd="0" destOrd="0" presId="urn:microsoft.com/office/officeart/2018/2/layout/IconVerticalSolidList"/>
    <dgm:cxn modelId="{C80AE201-0116-436E-8AB1-A5083D64D6E5}" type="presOf" srcId="{647F5B08-B543-483B-9651-AB757784DAB0}" destId="{3571F6F9-9695-4E6C-8B95-18674A7F3E80}" srcOrd="0" destOrd="0" presId="urn:microsoft.com/office/officeart/2018/2/layout/IconVerticalSolidList"/>
    <dgm:cxn modelId="{52847403-F622-4AF7-833D-E8A4C8EB7B12}" type="presOf" srcId="{9C146C23-E2CA-497B-8BF0-6085DD13B48C}" destId="{632D580C-B64B-4643-B4C5-37A1FC8AB0B1}" srcOrd="0" destOrd="0" presId="urn:microsoft.com/office/officeart/2018/2/layout/IconVerticalSolidList"/>
    <dgm:cxn modelId="{8FED3A0D-5A4D-4285-87F6-7BCEF76DE7A0}" srcId="{BC3814AB-B40A-4F32-A926-17FC3BEF8293}" destId="{647F5B08-B543-483B-9651-AB757784DAB0}" srcOrd="3" destOrd="0" parTransId="{CABF9182-7F11-4325-B383-A23D22AFBFC2}" sibTransId="{73D55C18-AF02-458D-A2E8-27657B010E89}"/>
    <dgm:cxn modelId="{6B8EAF18-94BB-4B48-8246-781606901D59}" srcId="{BC3814AB-B40A-4F32-A926-17FC3BEF8293}" destId="{587651F4-5298-457F-B32D-E57115F36B53}" srcOrd="7" destOrd="0" parTransId="{6A3709A6-BA21-4386-9DB5-50F851300DFE}" sibTransId="{79A82860-0298-46E2-B5CA-9F0E6664092F}"/>
    <dgm:cxn modelId="{E6A53A1D-1A83-48AF-8D7D-E8E256AD09C5}" type="presOf" srcId="{1F2097D6-5446-411F-AD37-BA13827EF745}" destId="{4D9F47D1-95BF-46B3-A431-13D3C99B8E8F}" srcOrd="0" destOrd="0" presId="urn:microsoft.com/office/officeart/2018/2/layout/IconVerticalSolidList"/>
    <dgm:cxn modelId="{E6C8E526-5293-471E-9BCB-2A4FE01FCA69}" type="presOf" srcId="{587651F4-5298-457F-B32D-E57115F36B53}" destId="{495ECF56-2853-4A4F-9757-2B5E96B3C589}" srcOrd="0" destOrd="0" presId="urn:microsoft.com/office/officeart/2018/2/layout/IconVerticalSolidList"/>
    <dgm:cxn modelId="{FEDFC229-2187-4B67-AFD5-031009009BAC}" srcId="{BC3814AB-B40A-4F32-A926-17FC3BEF8293}" destId="{FD58756B-EB32-4967-8D8D-F9E326B3772C}" srcOrd="5" destOrd="0" parTransId="{03238792-7A50-4844-AAA9-F03A999C11F1}" sibTransId="{A099C8A4-C2EB-4283-9441-6854790E49B6}"/>
    <dgm:cxn modelId="{8A137230-25CB-448A-A122-BE000510E39B}" type="presOf" srcId="{C9E70F0E-FE06-463A-BBFF-61729C74EFBA}" destId="{9BB8793D-8034-4835-8E6E-93277B1D1F37}" srcOrd="0" destOrd="0" presId="urn:microsoft.com/office/officeart/2018/2/layout/IconVerticalSolidList"/>
    <dgm:cxn modelId="{05491F3B-E60C-4199-8530-D254010302F8}" srcId="{BC3814AB-B40A-4F32-A926-17FC3BEF8293}" destId="{C9E70F0E-FE06-463A-BBFF-61729C74EFBA}" srcOrd="6" destOrd="0" parTransId="{2A32337F-1675-4885-93EC-C4D0F74BE5DE}" sibTransId="{F443787F-44E4-49E3-B5D6-613213E2A783}"/>
    <dgm:cxn modelId="{89CAD187-2E68-43D9-9C6D-E410D7454546}" srcId="{BC3814AB-B40A-4F32-A926-17FC3BEF8293}" destId="{DD9B7154-8B8E-4803-AC3D-DD4E925D00CC}" srcOrd="0" destOrd="0" parTransId="{DE93D7AF-D558-48BD-9FDD-FD6EB0747FDC}" sibTransId="{FE65BA2F-88A0-4389-9ACD-697567E1A057}"/>
    <dgm:cxn modelId="{E3BAC3A8-F6A5-4A70-B69D-5DC970E70AA6}" srcId="{BC3814AB-B40A-4F32-A926-17FC3BEF8293}" destId="{025D49DB-AEBA-4741-8833-68018B7D420C}" srcOrd="4" destOrd="0" parTransId="{E0A534CF-3180-495F-B583-450EAD4DB9E1}" sibTransId="{0838ABCB-6B70-4487-97F0-70CB6F083809}"/>
    <dgm:cxn modelId="{C7DCD1AC-FD5D-4B4A-9210-A848E50A4300}" type="presOf" srcId="{DD9B7154-8B8E-4803-AC3D-DD4E925D00CC}" destId="{9C051B7F-EBCD-44E2-86D7-F5E3C2850126}" srcOrd="0" destOrd="0" presId="urn:microsoft.com/office/officeart/2018/2/layout/IconVerticalSolidList"/>
    <dgm:cxn modelId="{391211B7-B5BF-4766-A605-9E02282CD142}" type="presOf" srcId="{025D49DB-AEBA-4741-8833-68018B7D420C}" destId="{4A24C81C-B0FF-4465-810E-F435A246CBED}" srcOrd="0" destOrd="0" presId="urn:microsoft.com/office/officeart/2018/2/layout/IconVerticalSolidList"/>
    <dgm:cxn modelId="{597446B8-8E86-4A98-B9CD-4C94C3D4F6E2}" type="presOf" srcId="{FD58756B-EB32-4967-8D8D-F9E326B3772C}" destId="{86E4B213-3873-4B30-8DF7-C79206C79924}" srcOrd="0" destOrd="0" presId="urn:microsoft.com/office/officeart/2018/2/layout/IconVerticalSolidList"/>
    <dgm:cxn modelId="{AA1FD3BE-C514-46EC-8811-CECA32967AE2}" srcId="{BC3814AB-B40A-4F32-A926-17FC3BEF8293}" destId="{1F2097D6-5446-411F-AD37-BA13827EF745}" srcOrd="2" destOrd="0" parTransId="{458ECB74-BFAD-42F8-BE34-FE32A480C6D3}" sibTransId="{8E8CDDFA-9C85-475D-9951-675E918F508A}"/>
    <dgm:cxn modelId="{D2463DD5-7A48-4267-872B-F753B25F853A}" srcId="{BC3814AB-B40A-4F32-A926-17FC3BEF8293}" destId="{9C146C23-E2CA-497B-8BF0-6085DD13B48C}" srcOrd="1" destOrd="0" parTransId="{5F168E9F-384D-4A9B-B4BF-DDC772191B85}" sibTransId="{E001C24A-373E-4C93-BC7C-64BDB0FA68DD}"/>
    <dgm:cxn modelId="{BEDB4ECD-063A-439F-8206-A266E67443F4}" type="presParOf" srcId="{81B7195F-5722-4CBF-903E-1BF07962AA5B}" destId="{AFC13BCF-3016-4817-B1C1-F3465839BAEA}" srcOrd="0" destOrd="0" presId="urn:microsoft.com/office/officeart/2018/2/layout/IconVerticalSolidList"/>
    <dgm:cxn modelId="{FB0B919A-50EE-4C39-BA9E-2A845E69DC1F}" type="presParOf" srcId="{AFC13BCF-3016-4817-B1C1-F3465839BAEA}" destId="{EBAE8E55-4C72-4B6C-9E9D-485F7985C00E}" srcOrd="0" destOrd="0" presId="urn:microsoft.com/office/officeart/2018/2/layout/IconVerticalSolidList"/>
    <dgm:cxn modelId="{B5B79828-41FF-463E-995A-BD8D5B662051}" type="presParOf" srcId="{AFC13BCF-3016-4817-B1C1-F3465839BAEA}" destId="{26737BA1-B8CE-4ACC-93B7-8F4B937E1D67}" srcOrd="1" destOrd="0" presId="urn:microsoft.com/office/officeart/2018/2/layout/IconVerticalSolidList"/>
    <dgm:cxn modelId="{51BDD65C-A42D-4611-A12B-207E433EE6A9}" type="presParOf" srcId="{AFC13BCF-3016-4817-B1C1-F3465839BAEA}" destId="{8C5DAC95-7852-46E9-B321-A9622AB0F00C}" srcOrd="2" destOrd="0" presId="urn:microsoft.com/office/officeart/2018/2/layout/IconVerticalSolidList"/>
    <dgm:cxn modelId="{293BAB81-6752-4D39-9E99-2327A5419AFB}" type="presParOf" srcId="{AFC13BCF-3016-4817-B1C1-F3465839BAEA}" destId="{9C051B7F-EBCD-44E2-86D7-F5E3C2850126}" srcOrd="3" destOrd="0" presId="urn:microsoft.com/office/officeart/2018/2/layout/IconVerticalSolidList"/>
    <dgm:cxn modelId="{657D6DCA-7782-415B-8E06-C4E7F5D57709}" type="presParOf" srcId="{81B7195F-5722-4CBF-903E-1BF07962AA5B}" destId="{1C6A58DC-B8E8-4761-A2E6-54C57E2E6DC5}" srcOrd="1" destOrd="0" presId="urn:microsoft.com/office/officeart/2018/2/layout/IconVerticalSolidList"/>
    <dgm:cxn modelId="{725862CA-8E86-4074-9FE1-4316763686E5}" type="presParOf" srcId="{81B7195F-5722-4CBF-903E-1BF07962AA5B}" destId="{A47F4ECD-6E40-40ED-9643-4281866C92FF}" srcOrd="2" destOrd="0" presId="urn:microsoft.com/office/officeart/2018/2/layout/IconVerticalSolidList"/>
    <dgm:cxn modelId="{15824A28-AC51-4993-998C-5829FDB4A75C}" type="presParOf" srcId="{A47F4ECD-6E40-40ED-9643-4281866C92FF}" destId="{BEB65BEA-779A-4DB7-9C4E-A59398FA4F48}" srcOrd="0" destOrd="0" presId="urn:microsoft.com/office/officeart/2018/2/layout/IconVerticalSolidList"/>
    <dgm:cxn modelId="{9D259220-43EF-4CDD-BC48-CCDED2A60B48}" type="presParOf" srcId="{A47F4ECD-6E40-40ED-9643-4281866C92FF}" destId="{D8BF9229-C887-4EA7-980A-F3962FFEE794}" srcOrd="1" destOrd="0" presId="urn:microsoft.com/office/officeart/2018/2/layout/IconVerticalSolidList"/>
    <dgm:cxn modelId="{25372959-5AF1-406F-936C-7356B4E6418C}" type="presParOf" srcId="{A47F4ECD-6E40-40ED-9643-4281866C92FF}" destId="{854CCC0E-DFF7-4BFF-9B90-31A4539B3353}" srcOrd="2" destOrd="0" presId="urn:microsoft.com/office/officeart/2018/2/layout/IconVerticalSolidList"/>
    <dgm:cxn modelId="{4EC8FF0B-478F-4663-8E64-9DC11894C15B}" type="presParOf" srcId="{A47F4ECD-6E40-40ED-9643-4281866C92FF}" destId="{632D580C-B64B-4643-B4C5-37A1FC8AB0B1}" srcOrd="3" destOrd="0" presId="urn:microsoft.com/office/officeart/2018/2/layout/IconVerticalSolidList"/>
    <dgm:cxn modelId="{94C99D0B-33C2-4B4D-BA89-BB201750217A}" type="presParOf" srcId="{81B7195F-5722-4CBF-903E-1BF07962AA5B}" destId="{222DF9A8-AFC5-4572-98D5-208D52E977C5}" srcOrd="3" destOrd="0" presId="urn:microsoft.com/office/officeart/2018/2/layout/IconVerticalSolidList"/>
    <dgm:cxn modelId="{4D4AB603-F8A0-4CC6-820A-C5D86FC12051}" type="presParOf" srcId="{81B7195F-5722-4CBF-903E-1BF07962AA5B}" destId="{FAB6778D-30E2-4B58-8010-895C657740DE}" srcOrd="4" destOrd="0" presId="urn:microsoft.com/office/officeart/2018/2/layout/IconVerticalSolidList"/>
    <dgm:cxn modelId="{BBE33374-9CE2-4848-8CAD-76D5FF049B51}" type="presParOf" srcId="{FAB6778D-30E2-4B58-8010-895C657740DE}" destId="{54A83419-C8EF-40A1-A912-9D04ED88A371}" srcOrd="0" destOrd="0" presId="urn:microsoft.com/office/officeart/2018/2/layout/IconVerticalSolidList"/>
    <dgm:cxn modelId="{6E68DA21-5B39-4EF2-8E0B-AA2CC3316D9C}" type="presParOf" srcId="{FAB6778D-30E2-4B58-8010-895C657740DE}" destId="{41E777C7-C4D0-4BCA-8B47-93A0D8B96D04}" srcOrd="1" destOrd="0" presId="urn:microsoft.com/office/officeart/2018/2/layout/IconVerticalSolidList"/>
    <dgm:cxn modelId="{295CED94-9F8C-4D43-9981-2232677E4727}" type="presParOf" srcId="{FAB6778D-30E2-4B58-8010-895C657740DE}" destId="{845B17FE-FFEE-458F-A06A-607788BC6409}" srcOrd="2" destOrd="0" presId="urn:microsoft.com/office/officeart/2018/2/layout/IconVerticalSolidList"/>
    <dgm:cxn modelId="{78DB6DC3-030C-454E-9B1C-2C6F78275706}" type="presParOf" srcId="{FAB6778D-30E2-4B58-8010-895C657740DE}" destId="{4D9F47D1-95BF-46B3-A431-13D3C99B8E8F}" srcOrd="3" destOrd="0" presId="urn:microsoft.com/office/officeart/2018/2/layout/IconVerticalSolidList"/>
    <dgm:cxn modelId="{01E341C6-92A8-4BE5-91B8-8FD2024345C8}" type="presParOf" srcId="{81B7195F-5722-4CBF-903E-1BF07962AA5B}" destId="{42C04542-C6FB-4123-BD46-FC92A3E98D23}" srcOrd="5" destOrd="0" presId="urn:microsoft.com/office/officeart/2018/2/layout/IconVerticalSolidList"/>
    <dgm:cxn modelId="{33734A1E-E171-4C4A-89C1-2C3E67829F84}" type="presParOf" srcId="{81B7195F-5722-4CBF-903E-1BF07962AA5B}" destId="{E954C2BF-03A4-403E-A1D4-A3EEB75B18D7}" srcOrd="6" destOrd="0" presId="urn:microsoft.com/office/officeart/2018/2/layout/IconVerticalSolidList"/>
    <dgm:cxn modelId="{ECCD5823-2774-42F4-8153-A29341F4C2FD}" type="presParOf" srcId="{E954C2BF-03A4-403E-A1D4-A3EEB75B18D7}" destId="{DD16367B-ED39-4A4A-9D11-A993BD5F8D3E}" srcOrd="0" destOrd="0" presId="urn:microsoft.com/office/officeart/2018/2/layout/IconVerticalSolidList"/>
    <dgm:cxn modelId="{AA0E2BAA-CC62-4CDE-9276-E516571A3894}" type="presParOf" srcId="{E954C2BF-03A4-403E-A1D4-A3EEB75B18D7}" destId="{039BF0A7-E573-4227-96A1-5CAD1678583C}" srcOrd="1" destOrd="0" presId="urn:microsoft.com/office/officeart/2018/2/layout/IconVerticalSolidList"/>
    <dgm:cxn modelId="{17626EB7-AE1A-4AC0-893F-EA48F5F1D4C8}" type="presParOf" srcId="{E954C2BF-03A4-403E-A1D4-A3EEB75B18D7}" destId="{D7898029-477E-4ADC-9F33-D5D6292B3F42}" srcOrd="2" destOrd="0" presId="urn:microsoft.com/office/officeart/2018/2/layout/IconVerticalSolidList"/>
    <dgm:cxn modelId="{CA515FB3-8A91-45B7-A27E-BD84B313D85C}" type="presParOf" srcId="{E954C2BF-03A4-403E-A1D4-A3EEB75B18D7}" destId="{3571F6F9-9695-4E6C-8B95-18674A7F3E80}" srcOrd="3" destOrd="0" presId="urn:microsoft.com/office/officeart/2018/2/layout/IconVerticalSolidList"/>
    <dgm:cxn modelId="{8C352958-DFB2-4D03-8CDC-4B8F4568CD44}" type="presParOf" srcId="{81B7195F-5722-4CBF-903E-1BF07962AA5B}" destId="{E32B4363-E231-4FEC-94E1-0136A53E7111}" srcOrd="7" destOrd="0" presId="urn:microsoft.com/office/officeart/2018/2/layout/IconVerticalSolidList"/>
    <dgm:cxn modelId="{DBF0681C-C80C-4C08-A757-C6EEAB666F1F}" type="presParOf" srcId="{81B7195F-5722-4CBF-903E-1BF07962AA5B}" destId="{20E0B7C3-4F4B-4232-831F-9AAB111303D2}" srcOrd="8" destOrd="0" presId="urn:microsoft.com/office/officeart/2018/2/layout/IconVerticalSolidList"/>
    <dgm:cxn modelId="{F92B974E-E8EB-4F9A-985D-035F27269319}" type="presParOf" srcId="{20E0B7C3-4F4B-4232-831F-9AAB111303D2}" destId="{03441339-81ED-4BF1-BB9A-393A528DE139}" srcOrd="0" destOrd="0" presId="urn:microsoft.com/office/officeart/2018/2/layout/IconVerticalSolidList"/>
    <dgm:cxn modelId="{375E75ED-BA58-4B0A-9A78-6EBAC9DDB159}" type="presParOf" srcId="{20E0B7C3-4F4B-4232-831F-9AAB111303D2}" destId="{B465F22D-4357-460A-8728-081AC74B611B}" srcOrd="1" destOrd="0" presId="urn:microsoft.com/office/officeart/2018/2/layout/IconVerticalSolidList"/>
    <dgm:cxn modelId="{A93753F9-C186-460C-A1E9-566D4025C40E}" type="presParOf" srcId="{20E0B7C3-4F4B-4232-831F-9AAB111303D2}" destId="{978D16BD-09EE-481E-B5CD-8B187816EFA7}" srcOrd="2" destOrd="0" presId="urn:microsoft.com/office/officeart/2018/2/layout/IconVerticalSolidList"/>
    <dgm:cxn modelId="{CB99F60E-3791-4C40-A435-E8721635B8FE}" type="presParOf" srcId="{20E0B7C3-4F4B-4232-831F-9AAB111303D2}" destId="{4A24C81C-B0FF-4465-810E-F435A246CBED}" srcOrd="3" destOrd="0" presId="urn:microsoft.com/office/officeart/2018/2/layout/IconVerticalSolidList"/>
    <dgm:cxn modelId="{5A4FD135-EB3C-434F-AD08-F62AFE5D0241}" type="presParOf" srcId="{81B7195F-5722-4CBF-903E-1BF07962AA5B}" destId="{5BC9CA33-3E1F-44E2-B664-BF2A8C13BC5C}" srcOrd="9" destOrd="0" presId="urn:microsoft.com/office/officeart/2018/2/layout/IconVerticalSolidList"/>
    <dgm:cxn modelId="{85C21313-B8E9-4545-8843-7BF64A8350BD}" type="presParOf" srcId="{81B7195F-5722-4CBF-903E-1BF07962AA5B}" destId="{01D48D92-1282-46FB-9783-42943A6E8CE3}" srcOrd="10" destOrd="0" presId="urn:microsoft.com/office/officeart/2018/2/layout/IconVerticalSolidList"/>
    <dgm:cxn modelId="{1FC9A8E3-8A42-4FD2-A176-BA2BFF89CA49}" type="presParOf" srcId="{01D48D92-1282-46FB-9783-42943A6E8CE3}" destId="{BB978962-A091-48E2-B948-487CAE6AE69A}" srcOrd="0" destOrd="0" presId="urn:microsoft.com/office/officeart/2018/2/layout/IconVerticalSolidList"/>
    <dgm:cxn modelId="{04F9096C-BA74-4B5C-8DFC-2B870620A3C6}" type="presParOf" srcId="{01D48D92-1282-46FB-9783-42943A6E8CE3}" destId="{C3273712-9788-4A9A-B1E4-3E8160B46664}" srcOrd="1" destOrd="0" presId="urn:microsoft.com/office/officeart/2018/2/layout/IconVerticalSolidList"/>
    <dgm:cxn modelId="{21270A2A-8C14-4BCE-B006-4C605054067A}" type="presParOf" srcId="{01D48D92-1282-46FB-9783-42943A6E8CE3}" destId="{F1D1DA17-96C6-4C00-AEE3-A652261530DD}" srcOrd="2" destOrd="0" presId="urn:microsoft.com/office/officeart/2018/2/layout/IconVerticalSolidList"/>
    <dgm:cxn modelId="{FCC0DC2B-3490-446F-B64F-EEA8B1762157}" type="presParOf" srcId="{01D48D92-1282-46FB-9783-42943A6E8CE3}" destId="{86E4B213-3873-4B30-8DF7-C79206C79924}" srcOrd="3" destOrd="0" presId="urn:microsoft.com/office/officeart/2018/2/layout/IconVerticalSolidList"/>
    <dgm:cxn modelId="{7FFFAC71-3899-4623-B4A4-547766844A77}" type="presParOf" srcId="{81B7195F-5722-4CBF-903E-1BF07962AA5B}" destId="{B13FE6A6-04E2-4D2B-9EA9-992CF2443FF9}" srcOrd="11" destOrd="0" presId="urn:microsoft.com/office/officeart/2018/2/layout/IconVerticalSolidList"/>
    <dgm:cxn modelId="{1D4F563A-2C6A-47CA-B35D-572C273C1C58}" type="presParOf" srcId="{81B7195F-5722-4CBF-903E-1BF07962AA5B}" destId="{F2E1AC87-7DED-41CE-B2A4-DB30CE8EC556}" srcOrd="12" destOrd="0" presId="urn:microsoft.com/office/officeart/2018/2/layout/IconVerticalSolidList"/>
    <dgm:cxn modelId="{E20F875D-A855-46D7-94B0-699CA55FD952}" type="presParOf" srcId="{F2E1AC87-7DED-41CE-B2A4-DB30CE8EC556}" destId="{970F7030-D22E-45EC-9EFC-4012B0CA57EA}" srcOrd="0" destOrd="0" presId="urn:microsoft.com/office/officeart/2018/2/layout/IconVerticalSolidList"/>
    <dgm:cxn modelId="{C5249546-3D63-4D2D-97F1-0D37DC17E62C}" type="presParOf" srcId="{F2E1AC87-7DED-41CE-B2A4-DB30CE8EC556}" destId="{FEF608A1-C5FA-41BD-ABF0-9C8ABF2FCD4D}" srcOrd="1" destOrd="0" presId="urn:microsoft.com/office/officeart/2018/2/layout/IconVerticalSolidList"/>
    <dgm:cxn modelId="{DCF754B7-E9A5-4535-A23F-3C8A355BE4EA}" type="presParOf" srcId="{F2E1AC87-7DED-41CE-B2A4-DB30CE8EC556}" destId="{E047781F-1234-4137-BE79-41776C70C38B}" srcOrd="2" destOrd="0" presId="urn:microsoft.com/office/officeart/2018/2/layout/IconVerticalSolidList"/>
    <dgm:cxn modelId="{618C2702-977B-466C-9EAC-B5A3C4033C4F}" type="presParOf" srcId="{F2E1AC87-7DED-41CE-B2A4-DB30CE8EC556}" destId="{9BB8793D-8034-4835-8E6E-93277B1D1F37}" srcOrd="3" destOrd="0" presId="urn:microsoft.com/office/officeart/2018/2/layout/IconVerticalSolidList"/>
    <dgm:cxn modelId="{7B74A258-85E6-413B-8767-73F490B4244C}" type="presParOf" srcId="{81B7195F-5722-4CBF-903E-1BF07962AA5B}" destId="{DB417ABD-19DA-430D-B7B8-1A95B564D00F}" srcOrd="13" destOrd="0" presId="urn:microsoft.com/office/officeart/2018/2/layout/IconVerticalSolidList"/>
    <dgm:cxn modelId="{2764422F-A235-42BA-A0D5-D364B873E34D}" type="presParOf" srcId="{81B7195F-5722-4CBF-903E-1BF07962AA5B}" destId="{994480A0-5981-4643-9B47-8FBFFE6525C8}" srcOrd="14" destOrd="0" presId="urn:microsoft.com/office/officeart/2018/2/layout/IconVerticalSolidList"/>
    <dgm:cxn modelId="{807FC7E5-9056-447F-B5F7-52C09D4DE5EF}" type="presParOf" srcId="{994480A0-5981-4643-9B47-8FBFFE6525C8}" destId="{05F0376C-68A7-4B5A-8223-CE3A2F4F1ACB}" srcOrd="0" destOrd="0" presId="urn:microsoft.com/office/officeart/2018/2/layout/IconVerticalSolidList"/>
    <dgm:cxn modelId="{6600F6FF-3607-4EF0-8933-1AC405389CE2}" type="presParOf" srcId="{994480A0-5981-4643-9B47-8FBFFE6525C8}" destId="{921C76A5-48EF-4CB3-9CEA-60C96F93C6D7}" srcOrd="1" destOrd="0" presId="urn:microsoft.com/office/officeart/2018/2/layout/IconVerticalSolidList"/>
    <dgm:cxn modelId="{D641C021-7C0E-440D-BC91-A21D514BC989}" type="presParOf" srcId="{994480A0-5981-4643-9B47-8FBFFE6525C8}" destId="{DD37B9EE-22D9-4A3B-9DD8-6FBE95A98CFC}" srcOrd="2" destOrd="0" presId="urn:microsoft.com/office/officeart/2018/2/layout/IconVerticalSolidList"/>
    <dgm:cxn modelId="{41C184E3-D020-4048-A970-189D8F9B57E2}" type="presParOf" srcId="{994480A0-5981-4643-9B47-8FBFFE6525C8}" destId="{495ECF56-2853-4A4F-9757-2B5E96B3C58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D2ADE0A-D224-4614-A9B4-3FC8C77DFB22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C9F05E9-8BF2-4C9C-BE1D-8EE37D1A3A30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r>
            <a:rPr lang="ru-RU" b="1" i="0"/>
            <a:t>носят индивидуальный, личностный характер, должны учитывать особенности личности субъекта управления; </a:t>
          </a:r>
          <a:endParaRPr lang="en-US" b="1"/>
        </a:p>
      </dgm:t>
    </dgm:pt>
    <dgm:pt modelId="{D6F7DD05-7F59-43FF-B651-490BF1F8F60E}" type="parTrans" cxnId="{F22C8C0D-C9BE-49AC-AFC5-DB8E996E212A}">
      <dgm:prSet/>
      <dgm:spPr/>
      <dgm:t>
        <a:bodyPr/>
        <a:lstStyle/>
        <a:p>
          <a:endParaRPr lang="en-US"/>
        </a:p>
      </dgm:t>
    </dgm:pt>
    <dgm:pt modelId="{940A1723-CC75-4498-985A-F3078BBCB96C}" type="sibTrans" cxnId="{F22C8C0D-C9BE-49AC-AFC5-DB8E996E212A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C0FE0DF5-2BC9-49A8-AD0B-06C8BA6F4EE6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r>
            <a:rPr lang="ru-RU" b="1" i="0" dirty="0"/>
            <a:t>трудно поддаются стандартизации, поскольку проблемы, на решение которых они направлены, нестандартны; </a:t>
          </a:r>
          <a:endParaRPr lang="en-US" b="1" dirty="0"/>
        </a:p>
      </dgm:t>
    </dgm:pt>
    <dgm:pt modelId="{06257A66-8CB9-4FF6-B818-051909E83001}" type="parTrans" cxnId="{67339BF9-7CA7-4189-AF9E-ECAA3A3016DF}">
      <dgm:prSet/>
      <dgm:spPr/>
      <dgm:t>
        <a:bodyPr/>
        <a:lstStyle/>
        <a:p>
          <a:endParaRPr lang="en-US"/>
        </a:p>
      </dgm:t>
    </dgm:pt>
    <dgm:pt modelId="{1D598713-9D42-42E5-B9C7-BA359F1BC5EE}" type="sibTrans" cxnId="{67339BF9-7CA7-4189-AF9E-ECAA3A3016DF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DFFDBE3C-2A42-4331-9729-CB6B6F78DDA1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r>
            <a:rPr lang="ru-RU" b="1" i="0" dirty="0"/>
            <a:t>должны приниматься с учетом выполнения требований психофизиологии, эргономики, технической эстетики труда, техники безопасности</a:t>
          </a:r>
          <a:endParaRPr lang="en-US" b="1" dirty="0"/>
        </a:p>
      </dgm:t>
    </dgm:pt>
    <dgm:pt modelId="{07336DC2-0657-42D0-A581-088DDDEBF0B9}" type="parTrans" cxnId="{2C25185E-AA5B-4E37-B98E-1DB041668E92}">
      <dgm:prSet/>
      <dgm:spPr/>
      <dgm:t>
        <a:bodyPr/>
        <a:lstStyle/>
        <a:p>
          <a:endParaRPr lang="en-US"/>
        </a:p>
      </dgm:t>
    </dgm:pt>
    <dgm:pt modelId="{BE9A686A-55A8-49EA-94CF-9B06199B3F6E}" type="sibTrans" cxnId="{2C25185E-AA5B-4E37-B98E-1DB041668E92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FF5348BB-A4BA-4822-93F2-BBC8C589B403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r>
            <a:rPr lang="ru-RU" b="1" i="0" dirty="0"/>
            <a:t>принимаются с учетом нормы управляемости, т.е. определения максимального количества работников, непосредственно подчиненных руководителю; </a:t>
          </a:r>
          <a:endParaRPr lang="en-US" b="1" dirty="0"/>
        </a:p>
      </dgm:t>
    </dgm:pt>
    <dgm:pt modelId="{8E30B6A0-FD5F-4C4C-8111-DED7249F9CB6}" type="parTrans" cxnId="{6EDBB80B-5EBF-48A0-B273-2EC6BC57265F}">
      <dgm:prSet/>
      <dgm:spPr/>
      <dgm:t>
        <a:bodyPr/>
        <a:lstStyle/>
        <a:p>
          <a:endParaRPr lang="en-US"/>
        </a:p>
      </dgm:t>
    </dgm:pt>
    <dgm:pt modelId="{21458CB8-A00F-4EFE-A50E-21437EFCB6C0}" type="sibTrans" cxnId="{6EDBB80B-5EBF-48A0-B273-2EC6BC57265F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13444CAC-3702-4E14-98F4-FCC892ACD195}" type="pres">
      <dgm:prSet presAssocID="{9D2ADE0A-D224-4614-A9B4-3FC8C77DFB22}" presName="linearFlow" presStyleCnt="0">
        <dgm:presLayoutVars>
          <dgm:dir/>
          <dgm:animLvl val="lvl"/>
          <dgm:resizeHandles val="exact"/>
        </dgm:presLayoutVars>
      </dgm:prSet>
      <dgm:spPr/>
    </dgm:pt>
    <dgm:pt modelId="{8EDA94AD-F2F3-4B61-92A8-D74D678F7F10}" type="pres">
      <dgm:prSet presAssocID="{EC9F05E9-8BF2-4C9C-BE1D-8EE37D1A3A30}" presName="compositeNode" presStyleCnt="0"/>
      <dgm:spPr/>
    </dgm:pt>
    <dgm:pt modelId="{6094A761-B3DC-4B0D-B996-86D7C6527F38}" type="pres">
      <dgm:prSet presAssocID="{EC9F05E9-8BF2-4C9C-BE1D-8EE37D1A3A3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CFD33E4-8313-404C-8108-AB838B2B26C0}" type="pres">
      <dgm:prSet presAssocID="{EC9F05E9-8BF2-4C9C-BE1D-8EE37D1A3A30}" presName="parSh" presStyleCnt="0"/>
      <dgm:spPr/>
    </dgm:pt>
    <dgm:pt modelId="{360C52A1-E8E9-43DD-8411-BD39CC0832C5}" type="pres">
      <dgm:prSet presAssocID="{EC9F05E9-8BF2-4C9C-BE1D-8EE37D1A3A30}" presName="lineNode" presStyleLbl="alignAccFollowNode1" presStyleIdx="0" presStyleCnt="12"/>
      <dgm:spPr/>
    </dgm:pt>
    <dgm:pt modelId="{A9AD6F66-0C56-4A50-8D0B-DD2EF2F949A1}" type="pres">
      <dgm:prSet presAssocID="{EC9F05E9-8BF2-4C9C-BE1D-8EE37D1A3A30}" presName="lineArrowNode" presStyleLbl="alignAccFollowNode1" presStyleIdx="1" presStyleCnt="12"/>
      <dgm:spPr/>
    </dgm:pt>
    <dgm:pt modelId="{45A76122-9076-4C53-88CD-3B1EB8AAE4C4}" type="pres">
      <dgm:prSet presAssocID="{940A1723-CC75-4498-985A-F3078BBCB96C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5385DCF9-3B67-4AE6-8F57-49AADC3FFDCC}" type="pres">
      <dgm:prSet presAssocID="{940A1723-CC75-4498-985A-F3078BBCB96C}" presName="spacerBetweenCircleAndCallout" presStyleCnt="0">
        <dgm:presLayoutVars/>
      </dgm:prSet>
      <dgm:spPr/>
    </dgm:pt>
    <dgm:pt modelId="{7E8CD109-B79A-47CC-8785-957655197958}" type="pres">
      <dgm:prSet presAssocID="{EC9F05E9-8BF2-4C9C-BE1D-8EE37D1A3A30}" presName="nodeText" presStyleLbl="alignAccFollowNode1" presStyleIdx="2" presStyleCnt="12">
        <dgm:presLayoutVars>
          <dgm:bulletEnabled val="1"/>
        </dgm:presLayoutVars>
      </dgm:prSet>
      <dgm:spPr/>
    </dgm:pt>
    <dgm:pt modelId="{8259CC46-D169-421D-AED6-ABF2E75A50E7}" type="pres">
      <dgm:prSet presAssocID="{940A1723-CC75-4498-985A-F3078BBCB96C}" presName="sibTransComposite" presStyleCnt="0"/>
      <dgm:spPr/>
    </dgm:pt>
    <dgm:pt modelId="{4A880FBB-0659-4C74-B982-22575FB36CAD}" type="pres">
      <dgm:prSet presAssocID="{C0FE0DF5-2BC9-49A8-AD0B-06C8BA6F4EE6}" presName="compositeNode" presStyleCnt="0"/>
      <dgm:spPr/>
    </dgm:pt>
    <dgm:pt modelId="{22616ECE-57E1-4CE6-B5E2-CBF0F107DD67}" type="pres">
      <dgm:prSet presAssocID="{C0FE0DF5-2BC9-49A8-AD0B-06C8BA6F4EE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79D744B-8F40-4362-BB7A-7A13DA0240F4}" type="pres">
      <dgm:prSet presAssocID="{C0FE0DF5-2BC9-49A8-AD0B-06C8BA6F4EE6}" presName="parSh" presStyleCnt="0"/>
      <dgm:spPr/>
    </dgm:pt>
    <dgm:pt modelId="{8ED0D06E-CBE2-4BE0-9693-6780B8592C4F}" type="pres">
      <dgm:prSet presAssocID="{C0FE0DF5-2BC9-49A8-AD0B-06C8BA6F4EE6}" presName="lineNode" presStyleLbl="alignAccFollowNode1" presStyleIdx="3" presStyleCnt="12"/>
      <dgm:spPr/>
    </dgm:pt>
    <dgm:pt modelId="{D1B4A689-4472-4311-A6C9-A7F503417E61}" type="pres">
      <dgm:prSet presAssocID="{C0FE0DF5-2BC9-49A8-AD0B-06C8BA6F4EE6}" presName="lineArrowNode" presStyleLbl="alignAccFollowNode1" presStyleIdx="4" presStyleCnt="12"/>
      <dgm:spPr/>
    </dgm:pt>
    <dgm:pt modelId="{9A60F944-2613-40E6-A275-43ACA6E0BBA2}" type="pres">
      <dgm:prSet presAssocID="{1D598713-9D42-42E5-B9C7-BA359F1BC5EE}" presName="sibTransNodeCircle" presStyleLbl="alignNode1" presStyleIdx="1" presStyleCnt="4">
        <dgm:presLayoutVars>
          <dgm:chMax val="0"/>
          <dgm:bulletEnabled/>
        </dgm:presLayoutVars>
      </dgm:prSet>
      <dgm:spPr/>
    </dgm:pt>
    <dgm:pt modelId="{1EA4384F-D50A-4461-A961-055A875FAEDA}" type="pres">
      <dgm:prSet presAssocID="{1D598713-9D42-42E5-B9C7-BA359F1BC5EE}" presName="spacerBetweenCircleAndCallout" presStyleCnt="0">
        <dgm:presLayoutVars/>
      </dgm:prSet>
      <dgm:spPr/>
    </dgm:pt>
    <dgm:pt modelId="{3AA4EB16-1F6E-4048-AA46-EC0A1303361B}" type="pres">
      <dgm:prSet presAssocID="{C0FE0DF5-2BC9-49A8-AD0B-06C8BA6F4EE6}" presName="nodeText" presStyleLbl="alignAccFollowNode1" presStyleIdx="5" presStyleCnt="12">
        <dgm:presLayoutVars>
          <dgm:bulletEnabled val="1"/>
        </dgm:presLayoutVars>
      </dgm:prSet>
      <dgm:spPr/>
    </dgm:pt>
    <dgm:pt modelId="{EE0AEE91-23C4-446A-87E1-BA7094719818}" type="pres">
      <dgm:prSet presAssocID="{1D598713-9D42-42E5-B9C7-BA359F1BC5EE}" presName="sibTransComposite" presStyleCnt="0"/>
      <dgm:spPr/>
    </dgm:pt>
    <dgm:pt modelId="{4155F5B0-8913-4A45-A00A-48E7D20F6875}" type="pres">
      <dgm:prSet presAssocID="{DFFDBE3C-2A42-4331-9729-CB6B6F78DDA1}" presName="compositeNode" presStyleCnt="0"/>
      <dgm:spPr/>
    </dgm:pt>
    <dgm:pt modelId="{075718ED-96C7-4E08-B1FD-CE3C5BB516FC}" type="pres">
      <dgm:prSet presAssocID="{DFFDBE3C-2A42-4331-9729-CB6B6F78DDA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E2833B5-1E9A-4435-A979-6B4D12120BE6}" type="pres">
      <dgm:prSet presAssocID="{DFFDBE3C-2A42-4331-9729-CB6B6F78DDA1}" presName="parSh" presStyleCnt="0"/>
      <dgm:spPr/>
    </dgm:pt>
    <dgm:pt modelId="{E7ED32D7-6133-4371-9C06-FBE60D97FFA3}" type="pres">
      <dgm:prSet presAssocID="{DFFDBE3C-2A42-4331-9729-CB6B6F78DDA1}" presName="lineNode" presStyleLbl="alignAccFollowNode1" presStyleIdx="6" presStyleCnt="12"/>
      <dgm:spPr/>
    </dgm:pt>
    <dgm:pt modelId="{72FA2806-86B4-4131-A36E-F9C1CA1E1013}" type="pres">
      <dgm:prSet presAssocID="{DFFDBE3C-2A42-4331-9729-CB6B6F78DDA1}" presName="lineArrowNode" presStyleLbl="alignAccFollowNode1" presStyleIdx="7" presStyleCnt="12"/>
      <dgm:spPr/>
    </dgm:pt>
    <dgm:pt modelId="{94A4B78B-E010-425C-A5D2-C068C517211B}" type="pres">
      <dgm:prSet presAssocID="{BE9A686A-55A8-49EA-94CF-9B06199B3F6E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10790505-871B-4DFE-85BD-159C03CA7BF9}" type="pres">
      <dgm:prSet presAssocID="{BE9A686A-55A8-49EA-94CF-9B06199B3F6E}" presName="spacerBetweenCircleAndCallout" presStyleCnt="0">
        <dgm:presLayoutVars/>
      </dgm:prSet>
      <dgm:spPr/>
    </dgm:pt>
    <dgm:pt modelId="{178321DE-54B6-4324-97DE-C892DC285696}" type="pres">
      <dgm:prSet presAssocID="{DFFDBE3C-2A42-4331-9729-CB6B6F78DDA1}" presName="nodeText" presStyleLbl="alignAccFollowNode1" presStyleIdx="8" presStyleCnt="12">
        <dgm:presLayoutVars>
          <dgm:bulletEnabled val="1"/>
        </dgm:presLayoutVars>
      </dgm:prSet>
      <dgm:spPr/>
    </dgm:pt>
    <dgm:pt modelId="{82348CF5-6BAF-4B71-B2B6-302B7A0DE598}" type="pres">
      <dgm:prSet presAssocID="{BE9A686A-55A8-49EA-94CF-9B06199B3F6E}" presName="sibTransComposite" presStyleCnt="0"/>
      <dgm:spPr/>
    </dgm:pt>
    <dgm:pt modelId="{2AC3B2D9-F352-49E9-9CCF-2D9868B56D38}" type="pres">
      <dgm:prSet presAssocID="{FF5348BB-A4BA-4822-93F2-BBC8C589B403}" presName="compositeNode" presStyleCnt="0"/>
      <dgm:spPr/>
    </dgm:pt>
    <dgm:pt modelId="{75CF1FB8-9F2A-4AA5-84AA-00EB7F70DE89}" type="pres">
      <dgm:prSet presAssocID="{FF5348BB-A4BA-4822-93F2-BBC8C589B40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12BE6B0-8C93-4088-811B-387E1611FC47}" type="pres">
      <dgm:prSet presAssocID="{FF5348BB-A4BA-4822-93F2-BBC8C589B403}" presName="parSh" presStyleCnt="0"/>
      <dgm:spPr/>
    </dgm:pt>
    <dgm:pt modelId="{E65645A9-624A-48AA-A5D3-B3B63A1FC912}" type="pres">
      <dgm:prSet presAssocID="{FF5348BB-A4BA-4822-93F2-BBC8C589B403}" presName="lineNode" presStyleLbl="alignAccFollowNode1" presStyleIdx="9" presStyleCnt="12"/>
      <dgm:spPr/>
    </dgm:pt>
    <dgm:pt modelId="{45D19C94-EB33-4284-A813-771BCF7C526F}" type="pres">
      <dgm:prSet presAssocID="{FF5348BB-A4BA-4822-93F2-BBC8C589B403}" presName="lineArrowNode" presStyleLbl="alignAccFollowNode1" presStyleIdx="10" presStyleCnt="12"/>
      <dgm:spPr/>
    </dgm:pt>
    <dgm:pt modelId="{AF6B94BE-2422-4CF6-8D27-8EA719DEADFE}" type="pres">
      <dgm:prSet presAssocID="{21458CB8-A00F-4EFE-A50E-21437EFCB6C0}" presName="sibTransNodeCircle" presStyleLbl="alignNode1" presStyleIdx="3" presStyleCnt="4">
        <dgm:presLayoutVars>
          <dgm:chMax val="0"/>
          <dgm:bulletEnabled/>
        </dgm:presLayoutVars>
      </dgm:prSet>
      <dgm:spPr/>
    </dgm:pt>
    <dgm:pt modelId="{307CFB9E-4CE3-41DF-A567-EBCA5A432737}" type="pres">
      <dgm:prSet presAssocID="{21458CB8-A00F-4EFE-A50E-21437EFCB6C0}" presName="spacerBetweenCircleAndCallout" presStyleCnt="0">
        <dgm:presLayoutVars/>
      </dgm:prSet>
      <dgm:spPr/>
    </dgm:pt>
    <dgm:pt modelId="{E3B81B7D-B0FF-4168-9A82-C60621228748}" type="pres">
      <dgm:prSet presAssocID="{FF5348BB-A4BA-4822-93F2-BBC8C589B403}" presName="nodeText" presStyleLbl="alignAccFollowNode1" presStyleIdx="11" presStyleCnt="12">
        <dgm:presLayoutVars>
          <dgm:bulletEnabled val="1"/>
        </dgm:presLayoutVars>
      </dgm:prSet>
      <dgm:spPr/>
    </dgm:pt>
  </dgm:ptLst>
  <dgm:cxnLst>
    <dgm:cxn modelId="{6EDBB80B-5EBF-48A0-B273-2EC6BC57265F}" srcId="{9D2ADE0A-D224-4614-A9B4-3FC8C77DFB22}" destId="{FF5348BB-A4BA-4822-93F2-BBC8C589B403}" srcOrd="3" destOrd="0" parTransId="{8E30B6A0-FD5F-4C4C-8111-DED7249F9CB6}" sibTransId="{21458CB8-A00F-4EFE-A50E-21437EFCB6C0}"/>
    <dgm:cxn modelId="{F22C8C0D-C9BE-49AC-AFC5-DB8E996E212A}" srcId="{9D2ADE0A-D224-4614-A9B4-3FC8C77DFB22}" destId="{EC9F05E9-8BF2-4C9C-BE1D-8EE37D1A3A30}" srcOrd="0" destOrd="0" parTransId="{D6F7DD05-7F59-43FF-B651-490BF1F8F60E}" sibTransId="{940A1723-CC75-4498-985A-F3078BBCB96C}"/>
    <dgm:cxn modelId="{004F4F18-E6CC-4A4D-9A08-733A032826B0}" type="presOf" srcId="{21458CB8-A00F-4EFE-A50E-21437EFCB6C0}" destId="{AF6B94BE-2422-4CF6-8D27-8EA719DEADFE}" srcOrd="0" destOrd="0" presId="urn:microsoft.com/office/officeart/2016/7/layout/LinearArrowProcessNumbered"/>
    <dgm:cxn modelId="{AD4FF119-959D-4F1C-B9FF-717907595B49}" type="presOf" srcId="{DFFDBE3C-2A42-4331-9729-CB6B6F78DDA1}" destId="{178321DE-54B6-4324-97DE-C892DC285696}" srcOrd="0" destOrd="0" presId="urn:microsoft.com/office/officeart/2016/7/layout/LinearArrowProcessNumbered"/>
    <dgm:cxn modelId="{2C25185E-AA5B-4E37-B98E-1DB041668E92}" srcId="{9D2ADE0A-D224-4614-A9B4-3FC8C77DFB22}" destId="{DFFDBE3C-2A42-4331-9729-CB6B6F78DDA1}" srcOrd="2" destOrd="0" parTransId="{07336DC2-0657-42D0-A581-088DDDEBF0B9}" sibTransId="{BE9A686A-55A8-49EA-94CF-9B06199B3F6E}"/>
    <dgm:cxn modelId="{F573EA47-8932-4D08-A6EA-EB9D7E68126E}" type="presOf" srcId="{BE9A686A-55A8-49EA-94CF-9B06199B3F6E}" destId="{94A4B78B-E010-425C-A5D2-C068C517211B}" srcOrd="0" destOrd="0" presId="urn:microsoft.com/office/officeart/2016/7/layout/LinearArrowProcessNumbered"/>
    <dgm:cxn modelId="{B7C87F6A-30B8-42E2-8C69-2D54EC5CAFE3}" type="presOf" srcId="{FF5348BB-A4BA-4822-93F2-BBC8C589B403}" destId="{E3B81B7D-B0FF-4168-9A82-C60621228748}" srcOrd="0" destOrd="0" presId="urn:microsoft.com/office/officeart/2016/7/layout/LinearArrowProcessNumbered"/>
    <dgm:cxn modelId="{A07E4B7D-076D-476D-AD60-A71D4CC13FF9}" type="presOf" srcId="{9D2ADE0A-D224-4614-A9B4-3FC8C77DFB22}" destId="{13444CAC-3702-4E14-98F4-FCC892ACD195}" srcOrd="0" destOrd="0" presId="urn:microsoft.com/office/officeart/2016/7/layout/LinearArrowProcessNumbered"/>
    <dgm:cxn modelId="{C7051181-116B-48E2-9070-BE0E2530A81F}" type="presOf" srcId="{EC9F05E9-8BF2-4C9C-BE1D-8EE37D1A3A30}" destId="{7E8CD109-B79A-47CC-8785-957655197958}" srcOrd="0" destOrd="0" presId="urn:microsoft.com/office/officeart/2016/7/layout/LinearArrowProcessNumbered"/>
    <dgm:cxn modelId="{E0332099-8289-476E-8D8F-85D60FE4ACB5}" type="presOf" srcId="{940A1723-CC75-4498-985A-F3078BBCB96C}" destId="{45A76122-9076-4C53-88CD-3B1EB8AAE4C4}" srcOrd="0" destOrd="0" presId="urn:microsoft.com/office/officeart/2016/7/layout/LinearArrowProcessNumbered"/>
    <dgm:cxn modelId="{6D0B63E6-9711-46B0-B7C9-E2F62BC84355}" type="presOf" srcId="{1D598713-9D42-42E5-B9C7-BA359F1BC5EE}" destId="{9A60F944-2613-40E6-A275-43ACA6E0BBA2}" srcOrd="0" destOrd="0" presId="urn:microsoft.com/office/officeart/2016/7/layout/LinearArrowProcessNumbered"/>
    <dgm:cxn modelId="{67339BF9-7CA7-4189-AF9E-ECAA3A3016DF}" srcId="{9D2ADE0A-D224-4614-A9B4-3FC8C77DFB22}" destId="{C0FE0DF5-2BC9-49A8-AD0B-06C8BA6F4EE6}" srcOrd="1" destOrd="0" parTransId="{06257A66-8CB9-4FF6-B818-051909E83001}" sibTransId="{1D598713-9D42-42E5-B9C7-BA359F1BC5EE}"/>
    <dgm:cxn modelId="{AA93F0FD-C91F-426C-B053-45F8D63A9F70}" type="presOf" srcId="{C0FE0DF5-2BC9-49A8-AD0B-06C8BA6F4EE6}" destId="{3AA4EB16-1F6E-4048-AA46-EC0A1303361B}" srcOrd="0" destOrd="0" presId="urn:microsoft.com/office/officeart/2016/7/layout/LinearArrowProcessNumbered"/>
    <dgm:cxn modelId="{5E022E3B-1ADD-46D9-8961-E6E6F9AE9617}" type="presParOf" srcId="{13444CAC-3702-4E14-98F4-FCC892ACD195}" destId="{8EDA94AD-F2F3-4B61-92A8-D74D678F7F10}" srcOrd="0" destOrd="0" presId="urn:microsoft.com/office/officeart/2016/7/layout/LinearArrowProcessNumbered"/>
    <dgm:cxn modelId="{BA9F898A-3504-4FDB-92B0-5BEC5C523AC5}" type="presParOf" srcId="{8EDA94AD-F2F3-4B61-92A8-D74D678F7F10}" destId="{6094A761-B3DC-4B0D-B996-86D7C6527F38}" srcOrd="0" destOrd="0" presId="urn:microsoft.com/office/officeart/2016/7/layout/LinearArrowProcessNumbered"/>
    <dgm:cxn modelId="{6A3873A9-7160-4839-988D-D5AAF6B92DE7}" type="presParOf" srcId="{8EDA94AD-F2F3-4B61-92A8-D74D678F7F10}" destId="{ACFD33E4-8313-404C-8108-AB838B2B26C0}" srcOrd="1" destOrd="0" presId="urn:microsoft.com/office/officeart/2016/7/layout/LinearArrowProcessNumbered"/>
    <dgm:cxn modelId="{F36894BB-715B-4666-B342-EFABBD3F1653}" type="presParOf" srcId="{ACFD33E4-8313-404C-8108-AB838B2B26C0}" destId="{360C52A1-E8E9-43DD-8411-BD39CC0832C5}" srcOrd="0" destOrd="0" presId="urn:microsoft.com/office/officeart/2016/7/layout/LinearArrowProcessNumbered"/>
    <dgm:cxn modelId="{3B309F48-EE67-4973-A0DD-5EACD827F5AA}" type="presParOf" srcId="{ACFD33E4-8313-404C-8108-AB838B2B26C0}" destId="{A9AD6F66-0C56-4A50-8D0B-DD2EF2F949A1}" srcOrd="1" destOrd="0" presId="urn:microsoft.com/office/officeart/2016/7/layout/LinearArrowProcessNumbered"/>
    <dgm:cxn modelId="{B10A6321-C548-4307-99E6-0611375F4F5B}" type="presParOf" srcId="{ACFD33E4-8313-404C-8108-AB838B2B26C0}" destId="{45A76122-9076-4C53-88CD-3B1EB8AAE4C4}" srcOrd="2" destOrd="0" presId="urn:microsoft.com/office/officeart/2016/7/layout/LinearArrowProcessNumbered"/>
    <dgm:cxn modelId="{D27DEDD6-DDE3-40DA-AEC9-7840F8C18D8D}" type="presParOf" srcId="{ACFD33E4-8313-404C-8108-AB838B2B26C0}" destId="{5385DCF9-3B67-4AE6-8F57-49AADC3FFDCC}" srcOrd="3" destOrd="0" presId="urn:microsoft.com/office/officeart/2016/7/layout/LinearArrowProcessNumbered"/>
    <dgm:cxn modelId="{28B025D3-EEFD-48BF-B9E4-7F394713AFD9}" type="presParOf" srcId="{8EDA94AD-F2F3-4B61-92A8-D74D678F7F10}" destId="{7E8CD109-B79A-47CC-8785-957655197958}" srcOrd="2" destOrd="0" presId="urn:microsoft.com/office/officeart/2016/7/layout/LinearArrowProcessNumbered"/>
    <dgm:cxn modelId="{7DEA7760-8DFF-4F84-A88C-F9648D84A7D9}" type="presParOf" srcId="{13444CAC-3702-4E14-98F4-FCC892ACD195}" destId="{8259CC46-D169-421D-AED6-ABF2E75A50E7}" srcOrd="1" destOrd="0" presId="urn:microsoft.com/office/officeart/2016/7/layout/LinearArrowProcessNumbered"/>
    <dgm:cxn modelId="{D940F957-A944-45ED-89DB-A4AC93589975}" type="presParOf" srcId="{13444CAC-3702-4E14-98F4-FCC892ACD195}" destId="{4A880FBB-0659-4C74-B982-22575FB36CAD}" srcOrd="2" destOrd="0" presId="urn:microsoft.com/office/officeart/2016/7/layout/LinearArrowProcessNumbered"/>
    <dgm:cxn modelId="{B2D752FD-78D1-4245-9F9F-31796122D84E}" type="presParOf" srcId="{4A880FBB-0659-4C74-B982-22575FB36CAD}" destId="{22616ECE-57E1-4CE6-B5E2-CBF0F107DD67}" srcOrd="0" destOrd="0" presId="urn:microsoft.com/office/officeart/2016/7/layout/LinearArrowProcessNumbered"/>
    <dgm:cxn modelId="{4DD3975F-1EA3-4241-A323-0E57D4312C38}" type="presParOf" srcId="{4A880FBB-0659-4C74-B982-22575FB36CAD}" destId="{D79D744B-8F40-4362-BB7A-7A13DA0240F4}" srcOrd="1" destOrd="0" presId="urn:microsoft.com/office/officeart/2016/7/layout/LinearArrowProcessNumbered"/>
    <dgm:cxn modelId="{C213E65F-643E-45A4-86A7-2D7E55B09500}" type="presParOf" srcId="{D79D744B-8F40-4362-BB7A-7A13DA0240F4}" destId="{8ED0D06E-CBE2-4BE0-9693-6780B8592C4F}" srcOrd="0" destOrd="0" presId="urn:microsoft.com/office/officeart/2016/7/layout/LinearArrowProcessNumbered"/>
    <dgm:cxn modelId="{EE6ABC9B-FA24-4774-AAAA-C808532B1326}" type="presParOf" srcId="{D79D744B-8F40-4362-BB7A-7A13DA0240F4}" destId="{D1B4A689-4472-4311-A6C9-A7F503417E61}" srcOrd="1" destOrd="0" presId="urn:microsoft.com/office/officeart/2016/7/layout/LinearArrowProcessNumbered"/>
    <dgm:cxn modelId="{AD5B8063-C3E7-44F1-917C-F12083FC099B}" type="presParOf" srcId="{D79D744B-8F40-4362-BB7A-7A13DA0240F4}" destId="{9A60F944-2613-40E6-A275-43ACA6E0BBA2}" srcOrd="2" destOrd="0" presId="urn:microsoft.com/office/officeart/2016/7/layout/LinearArrowProcessNumbered"/>
    <dgm:cxn modelId="{C8825877-7228-4357-BF12-267D18B664BC}" type="presParOf" srcId="{D79D744B-8F40-4362-BB7A-7A13DA0240F4}" destId="{1EA4384F-D50A-4461-A961-055A875FAEDA}" srcOrd="3" destOrd="0" presId="urn:microsoft.com/office/officeart/2016/7/layout/LinearArrowProcessNumbered"/>
    <dgm:cxn modelId="{ABFB59F1-653A-4C2F-AC03-7A079FA15322}" type="presParOf" srcId="{4A880FBB-0659-4C74-B982-22575FB36CAD}" destId="{3AA4EB16-1F6E-4048-AA46-EC0A1303361B}" srcOrd="2" destOrd="0" presId="urn:microsoft.com/office/officeart/2016/7/layout/LinearArrowProcessNumbered"/>
    <dgm:cxn modelId="{886A78E9-4415-4D5C-8448-A12ED5E1CFEA}" type="presParOf" srcId="{13444CAC-3702-4E14-98F4-FCC892ACD195}" destId="{EE0AEE91-23C4-446A-87E1-BA7094719818}" srcOrd="3" destOrd="0" presId="urn:microsoft.com/office/officeart/2016/7/layout/LinearArrowProcessNumbered"/>
    <dgm:cxn modelId="{54DFC618-7FFD-4A62-8FD2-16948C28BD6C}" type="presParOf" srcId="{13444CAC-3702-4E14-98F4-FCC892ACD195}" destId="{4155F5B0-8913-4A45-A00A-48E7D20F6875}" srcOrd="4" destOrd="0" presId="urn:microsoft.com/office/officeart/2016/7/layout/LinearArrowProcessNumbered"/>
    <dgm:cxn modelId="{5963D0A0-7EF7-42CD-965F-9DECA6A80455}" type="presParOf" srcId="{4155F5B0-8913-4A45-A00A-48E7D20F6875}" destId="{075718ED-96C7-4E08-B1FD-CE3C5BB516FC}" srcOrd="0" destOrd="0" presId="urn:microsoft.com/office/officeart/2016/7/layout/LinearArrowProcessNumbered"/>
    <dgm:cxn modelId="{DB09146C-6E92-495A-87A3-D34877445EE1}" type="presParOf" srcId="{4155F5B0-8913-4A45-A00A-48E7D20F6875}" destId="{EE2833B5-1E9A-4435-A979-6B4D12120BE6}" srcOrd="1" destOrd="0" presId="urn:microsoft.com/office/officeart/2016/7/layout/LinearArrowProcessNumbered"/>
    <dgm:cxn modelId="{54E2122B-A5AE-4D2C-AFF2-852C8666B839}" type="presParOf" srcId="{EE2833B5-1E9A-4435-A979-6B4D12120BE6}" destId="{E7ED32D7-6133-4371-9C06-FBE60D97FFA3}" srcOrd="0" destOrd="0" presId="urn:microsoft.com/office/officeart/2016/7/layout/LinearArrowProcessNumbered"/>
    <dgm:cxn modelId="{16244FD7-93C4-4C09-9988-9704621662E0}" type="presParOf" srcId="{EE2833B5-1E9A-4435-A979-6B4D12120BE6}" destId="{72FA2806-86B4-4131-A36E-F9C1CA1E1013}" srcOrd="1" destOrd="0" presId="urn:microsoft.com/office/officeart/2016/7/layout/LinearArrowProcessNumbered"/>
    <dgm:cxn modelId="{F936D28E-7723-4E61-B473-C56DA426B4CA}" type="presParOf" srcId="{EE2833B5-1E9A-4435-A979-6B4D12120BE6}" destId="{94A4B78B-E010-425C-A5D2-C068C517211B}" srcOrd="2" destOrd="0" presId="urn:microsoft.com/office/officeart/2016/7/layout/LinearArrowProcessNumbered"/>
    <dgm:cxn modelId="{51210449-0397-4E9E-8AB9-4FD5EA101D1D}" type="presParOf" srcId="{EE2833B5-1E9A-4435-A979-6B4D12120BE6}" destId="{10790505-871B-4DFE-85BD-159C03CA7BF9}" srcOrd="3" destOrd="0" presId="urn:microsoft.com/office/officeart/2016/7/layout/LinearArrowProcessNumbered"/>
    <dgm:cxn modelId="{36B8C0B8-BA58-4F81-9773-F48FD1C8328A}" type="presParOf" srcId="{4155F5B0-8913-4A45-A00A-48E7D20F6875}" destId="{178321DE-54B6-4324-97DE-C892DC285696}" srcOrd="2" destOrd="0" presId="urn:microsoft.com/office/officeart/2016/7/layout/LinearArrowProcessNumbered"/>
    <dgm:cxn modelId="{C436CFCB-8CCC-4D32-8AF3-B6E920EA662A}" type="presParOf" srcId="{13444CAC-3702-4E14-98F4-FCC892ACD195}" destId="{82348CF5-6BAF-4B71-B2B6-302B7A0DE598}" srcOrd="5" destOrd="0" presId="urn:microsoft.com/office/officeart/2016/7/layout/LinearArrowProcessNumbered"/>
    <dgm:cxn modelId="{A1F4EADA-5BF3-4758-A900-F2A0B81099CB}" type="presParOf" srcId="{13444CAC-3702-4E14-98F4-FCC892ACD195}" destId="{2AC3B2D9-F352-49E9-9CCF-2D9868B56D38}" srcOrd="6" destOrd="0" presId="urn:microsoft.com/office/officeart/2016/7/layout/LinearArrowProcessNumbered"/>
    <dgm:cxn modelId="{99AF651A-3C85-4851-9F38-26A821548DEC}" type="presParOf" srcId="{2AC3B2D9-F352-49E9-9CCF-2D9868B56D38}" destId="{75CF1FB8-9F2A-4AA5-84AA-00EB7F70DE89}" srcOrd="0" destOrd="0" presId="urn:microsoft.com/office/officeart/2016/7/layout/LinearArrowProcessNumbered"/>
    <dgm:cxn modelId="{A92B7AD8-D3FE-49AE-913B-FDEE61EE26E0}" type="presParOf" srcId="{2AC3B2D9-F352-49E9-9CCF-2D9868B56D38}" destId="{112BE6B0-8C93-4088-811B-387E1611FC47}" srcOrd="1" destOrd="0" presId="urn:microsoft.com/office/officeart/2016/7/layout/LinearArrowProcessNumbered"/>
    <dgm:cxn modelId="{080DB954-AAD4-4A21-A08B-7B7A9E91A2A1}" type="presParOf" srcId="{112BE6B0-8C93-4088-811B-387E1611FC47}" destId="{E65645A9-624A-48AA-A5D3-B3B63A1FC912}" srcOrd="0" destOrd="0" presId="urn:microsoft.com/office/officeart/2016/7/layout/LinearArrowProcessNumbered"/>
    <dgm:cxn modelId="{E0735116-7A00-4151-BE11-7DB02A30E742}" type="presParOf" srcId="{112BE6B0-8C93-4088-811B-387E1611FC47}" destId="{45D19C94-EB33-4284-A813-771BCF7C526F}" srcOrd="1" destOrd="0" presId="urn:microsoft.com/office/officeart/2016/7/layout/LinearArrowProcessNumbered"/>
    <dgm:cxn modelId="{42092DE9-96F1-4CB9-9CA2-5CE80CAC27FA}" type="presParOf" srcId="{112BE6B0-8C93-4088-811B-387E1611FC47}" destId="{AF6B94BE-2422-4CF6-8D27-8EA719DEADFE}" srcOrd="2" destOrd="0" presId="urn:microsoft.com/office/officeart/2016/7/layout/LinearArrowProcessNumbered"/>
    <dgm:cxn modelId="{35816D78-E56C-43FC-BDD5-DC823C4E40CD}" type="presParOf" srcId="{112BE6B0-8C93-4088-811B-387E1611FC47}" destId="{307CFB9E-4CE3-41DF-A567-EBCA5A432737}" srcOrd="3" destOrd="0" presId="urn:microsoft.com/office/officeart/2016/7/layout/LinearArrowProcessNumbered"/>
    <dgm:cxn modelId="{3DF0B100-01DA-47CF-82B4-2F27A2A42DE8}" type="presParOf" srcId="{2AC3B2D9-F352-49E9-9CCF-2D9868B56D38}" destId="{E3B81B7D-B0FF-4168-9A82-C60621228748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7C69C40-C998-42DB-A265-454D1E2608A3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29FFBD70-5A4F-4AB9-A43E-59D6AF137232}">
      <dgm:prSet/>
      <dgm:spPr/>
      <dgm:t>
        <a:bodyPr/>
        <a:lstStyle/>
        <a:p>
          <a:r>
            <a:rPr lang="ru-RU"/>
            <a:t>Объект управления в стратегическом управлении — пять взаимосвязанных управленческих процессов:  </a:t>
          </a:r>
          <a:endParaRPr lang="en-US"/>
        </a:p>
      </dgm:t>
    </dgm:pt>
    <dgm:pt modelId="{D49EBA93-F924-4F18-8C3B-467658B1A5A7}" type="parTrans" cxnId="{E55342C5-6C91-457B-9AC4-52F47CF107DF}">
      <dgm:prSet/>
      <dgm:spPr/>
      <dgm:t>
        <a:bodyPr/>
        <a:lstStyle/>
        <a:p>
          <a:endParaRPr lang="en-US"/>
        </a:p>
      </dgm:t>
    </dgm:pt>
    <dgm:pt modelId="{C1153DB5-684B-4FA4-AB08-4DAE391FF028}" type="sibTrans" cxnId="{E55342C5-6C91-457B-9AC4-52F47CF107DF}">
      <dgm:prSet/>
      <dgm:spPr/>
      <dgm:t>
        <a:bodyPr/>
        <a:lstStyle/>
        <a:p>
          <a:endParaRPr lang="en-US"/>
        </a:p>
      </dgm:t>
    </dgm:pt>
    <dgm:pt modelId="{58EF32EF-4012-4814-8851-B0B5BE65C24D}">
      <dgm:prSet/>
      <dgm:spPr/>
      <dgm:t>
        <a:bodyPr/>
        <a:lstStyle/>
        <a:p>
          <a:r>
            <a:rPr lang="ru-RU"/>
            <a:t>определение миссии и целей; </a:t>
          </a:r>
          <a:endParaRPr lang="en-US"/>
        </a:p>
      </dgm:t>
    </dgm:pt>
    <dgm:pt modelId="{5EE59951-9548-45B4-9F4C-57308AA01A4B}" type="parTrans" cxnId="{267B0465-ED2C-4408-9370-86337988AECC}">
      <dgm:prSet/>
      <dgm:spPr/>
      <dgm:t>
        <a:bodyPr/>
        <a:lstStyle/>
        <a:p>
          <a:endParaRPr lang="en-US"/>
        </a:p>
      </dgm:t>
    </dgm:pt>
    <dgm:pt modelId="{F1ACE1A6-A43E-4369-BF41-61CF59BD40C8}" type="sibTrans" cxnId="{267B0465-ED2C-4408-9370-86337988AECC}">
      <dgm:prSet/>
      <dgm:spPr/>
      <dgm:t>
        <a:bodyPr/>
        <a:lstStyle/>
        <a:p>
          <a:endParaRPr lang="en-US"/>
        </a:p>
      </dgm:t>
    </dgm:pt>
    <dgm:pt modelId="{EA864F46-3841-41F8-850B-6964ADD5E2E0}">
      <dgm:prSet/>
      <dgm:spPr/>
      <dgm:t>
        <a:bodyPr/>
        <a:lstStyle/>
        <a:p>
          <a:r>
            <a:rPr lang="ru-RU"/>
            <a:t>анализ среды; </a:t>
          </a:r>
          <a:endParaRPr lang="en-US"/>
        </a:p>
      </dgm:t>
    </dgm:pt>
    <dgm:pt modelId="{9BA6A4B0-2525-41CF-80C2-CFE1219009EF}" type="parTrans" cxnId="{F4526A0B-3D0F-4545-A85F-2096B7AE47CE}">
      <dgm:prSet/>
      <dgm:spPr/>
      <dgm:t>
        <a:bodyPr/>
        <a:lstStyle/>
        <a:p>
          <a:endParaRPr lang="en-US"/>
        </a:p>
      </dgm:t>
    </dgm:pt>
    <dgm:pt modelId="{D27DBB2C-DB74-4C1A-BF53-D6D911BEF4CC}" type="sibTrans" cxnId="{F4526A0B-3D0F-4545-A85F-2096B7AE47CE}">
      <dgm:prSet/>
      <dgm:spPr/>
      <dgm:t>
        <a:bodyPr/>
        <a:lstStyle/>
        <a:p>
          <a:endParaRPr lang="en-US"/>
        </a:p>
      </dgm:t>
    </dgm:pt>
    <dgm:pt modelId="{C7F0C122-AA8C-45F7-9A28-8BF0BBF3D3FE}">
      <dgm:prSet/>
      <dgm:spPr/>
      <dgm:t>
        <a:bodyPr/>
        <a:lstStyle/>
        <a:p>
          <a:r>
            <a:rPr lang="ru-RU"/>
            <a:t>выбор стратегии; </a:t>
          </a:r>
          <a:endParaRPr lang="en-US"/>
        </a:p>
      </dgm:t>
    </dgm:pt>
    <dgm:pt modelId="{A00A81C2-2EB2-4D19-AB38-1C99BF67341B}" type="parTrans" cxnId="{C1584CD9-7719-418D-89CD-593F631FF49C}">
      <dgm:prSet/>
      <dgm:spPr/>
      <dgm:t>
        <a:bodyPr/>
        <a:lstStyle/>
        <a:p>
          <a:endParaRPr lang="en-US"/>
        </a:p>
      </dgm:t>
    </dgm:pt>
    <dgm:pt modelId="{C47EB622-83E8-4E5F-A913-A047ABA8D7CA}" type="sibTrans" cxnId="{C1584CD9-7719-418D-89CD-593F631FF49C}">
      <dgm:prSet/>
      <dgm:spPr/>
      <dgm:t>
        <a:bodyPr/>
        <a:lstStyle/>
        <a:p>
          <a:endParaRPr lang="en-US"/>
        </a:p>
      </dgm:t>
    </dgm:pt>
    <dgm:pt modelId="{E3ABEE26-941D-4E8B-A07B-ED7558B9E489}">
      <dgm:prSet/>
      <dgm:spPr/>
      <dgm:t>
        <a:bodyPr/>
        <a:lstStyle/>
        <a:p>
          <a:r>
            <a:rPr lang="ru-RU"/>
            <a:t>реализация стратегии;  </a:t>
          </a:r>
          <a:endParaRPr lang="en-US"/>
        </a:p>
      </dgm:t>
    </dgm:pt>
    <dgm:pt modelId="{7B098A4C-0FA0-4B48-925E-646BC6EF63B7}" type="parTrans" cxnId="{C3280708-7BB7-47A3-8461-552653611FB8}">
      <dgm:prSet/>
      <dgm:spPr/>
      <dgm:t>
        <a:bodyPr/>
        <a:lstStyle/>
        <a:p>
          <a:endParaRPr lang="en-US"/>
        </a:p>
      </dgm:t>
    </dgm:pt>
    <dgm:pt modelId="{0A307CE3-9071-4F52-838C-674973725EF5}" type="sibTrans" cxnId="{C3280708-7BB7-47A3-8461-552653611FB8}">
      <dgm:prSet/>
      <dgm:spPr/>
      <dgm:t>
        <a:bodyPr/>
        <a:lstStyle/>
        <a:p>
          <a:endParaRPr lang="en-US"/>
        </a:p>
      </dgm:t>
    </dgm:pt>
    <dgm:pt modelId="{0937F899-0C77-4D22-8C72-795C514B9F8C}">
      <dgm:prSet/>
      <dgm:spPr/>
      <dgm:t>
        <a:bodyPr/>
        <a:lstStyle/>
        <a:p>
          <a:r>
            <a:rPr lang="ru-RU"/>
            <a:t>оценка и контроль реализации стратегии. </a:t>
          </a:r>
          <a:endParaRPr lang="en-US"/>
        </a:p>
      </dgm:t>
    </dgm:pt>
    <dgm:pt modelId="{B0F701BE-F95D-4099-8832-E1AAF484CEA1}" type="parTrans" cxnId="{364BD9C9-D78B-447A-B301-4767E54BA928}">
      <dgm:prSet/>
      <dgm:spPr/>
      <dgm:t>
        <a:bodyPr/>
        <a:lstStyle/>
        <a:p>
          <a:endParaRPr lang="en-US"/>
        </a:p>
      </dgm:t>
    </dgm:pt>
    <dgm:pt modelId="{6BC02CB0-C3E6-4C82-AB52-A09DC946C15F}" type="sibTrans" cxnId="{364BD9C9-D78B-447A-B301-4767E54BA928}">
      <dgm:prSet/>
      <dgm:spPr/>
      <dgm:t>
        <a:bodyPr/>
        <a:lstStyle/>
        <a:p>
          <a:endParaRPr lang="en-US"/>
        </a:p>
      </dgm:t>
    </dgm:pt>
    <dgm:pt modelId="{2E5AB85E-8E58-4867-B603-E77504315C53}" type="pres">
      <dgm:prSet presAssocID="{F7C69C40-C998-42DB-A265-454D1E2608A3}" presName="root" presStyleCnt="0">
        <dgm:presLayoutVars>
          <dgm:dir/>
          <dgm:resizeHandles val="exact"/>
        </dgm:presLayoutVars>
      </dgm:prSet>
      <dgm:spPr/>
    </dgm:pt>
    <dgm:pt modelId="{F1875F4E-AF5D-4067-92B5-F3730D05AF30}" type="pres">
      <dgm:prSet presAssocID="{29FFBD70-5A4F-4AB9-A43E-59D6AF137232}" presName="compNode" presStyleCnt="0"/>
      <dgm:spPr/>
    </dgm:pt>
    <dgm:pt modelId="{353AAF02-1CA6-4EC7-BD6A-D61A0A338856}" type="pres">
      <dgm:prSet presAssocID="{29FFBD70-5A4F-4AB9-A43E-59D6AF137232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"/>
        </a:ext>
      </dgm:extLst>
    </dgm:pt>
    <dgm:pt modelId="{0D2F5F89-5363-488B-8E7D-BC233522836E}" type="pres">
      <dgm:prSet presAssocID="{29FFBD70-5A4F-4AB9-A43E-59D6AF137232}" presName="spaceRect" presStyleCnt="0"/>
      <dgm:spPr/>
    </dgm:pt>
    <dgm:pt modelId="{6FF2ED10-D505-4D56-8022-C0AFC90133A7}" type="pres">
      <dgm:prSet presAssocID="{29FFBD70-5A4F-4AB9-A43E-59D6AF137232}" presName="textRect" presStyleLbl="revTx" presStyleIdx="0" presStyleCnt="6">
        <dgm:presLayoutVars>
          <dgm:chMax val="1"/>
          <dgm:chPref val="1"/>
        </dgm:presLayoutVars>
      </dgm:prSet>
      <dgm:spPr/>
    </dgm:pt>
    <dgm:pt modelId="{1168E942-3182-480A-8800-144AB6A06BAF}" type="pres">
      <dgm:prSet presAssocID="{C1153DB5-684B-4FA4-AB08-4DAE391FF028}" presName="sibTrans" presStyleCnt="0"/>
      <dgm:spPr/>
    </dgm:pt>
    <dgm:pt modelId="{3F2A4CD6-DE4D-4086-B2C2-329F88CF37E4}" type="pres">
      <dgm:prSet presAssocID="{58EF32EF-4012-4814-8851-B0B5BE65C24D}" presName="compNode" presStyleCnt="0"/>
      <dgm:spPr/>
    </dgm:pt>
    <dgm:pt modelId="{C717DAFC-1B2B-4C4A-A3A3-313F4555AA44}" type="pres">
      <dgm:prSet presAssocID="{58EF32EF-4012-4814-8851-B0B5BE65C24D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5467488C-EE45-4E66-B4B8-D79AA411358D}" type="pres">
      <dgm:prSet presAssocID="{58EF32EF-4012-4814-8851-B0B5BE65C24D}" presName="spaceRect" presStyleCnt="0"/>
      <dgm:spPr/>
    </dgm:pt>
    <dgm:pt modelId="{DEA5D3D4-80F4-45D3-836C-31E5A74014EE}" type="pres">
      <dgm:prSet presAssocID="{58EF32EF-4012-4814-8851-B0B5BE65C24D}" presName="textRect" presStyleLbl="revTx" presStyleIdx="1" presStyleCnt="6">
        <dgm:presLayoutVars>
          <dgm:chMax val="1"/>
          <dgm:chPref val="1"/>
        </dgm:presLayoutVars>
      </dgm:prSet>
      <dgm:spPr/>
    </dgm:pt>
    <dgm:pt modelId="{9D255C81-07A6-4AE3-8B36-5FF9CFA9EF63}" type="pres">
      <dgm:prSet presAssocID="{F1ACE1A6-A43E-4369-BF41-61CF59BD40C8}" presName="sibTrans" presStyleCnt="0"/>
      <dgm:spPr/>
    </dgm:pt>
    <dgm:pt modelId="{3E15645E-5B28-4D1D-8E33-FACE353EC80F}" type="pres">
      <dgm:prSet presAssocID="{EA864F46-3841-41F8-850B-6964ADD5E2E0}" presName="compNode" presStyleCnt="0"/>
      <dgm:spPr/>
    </dgm:pt>
    <dgm:pt modelId="{8A26AF28-124B-4269-B93A-CCE9D43089BC}" type="pres">
      <dgm:prSet presAssocID="{EA864F46-3841-41F8-850B-6964ADD5E2E0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547A081E-81E0-4C4E-91B5-99CFCA4F94BF}" type="pres">
      <dgm:prSet presAssocID="{EA864F46-3841-41F8-850B-6964ADD5E2E0}" presName="spaceRect" presStyleCnt="0"/>
      <dgm:spPr/>
    </dgm:pt>
    <dgm:pt modelId="{A1C183C5-1F13-48F7-AF47-E4231E5E6FA9}" type="pres">
      <dgm:prSet presAssocID="{EA864F46-3841-41F8-850B-6964ADD5E2E0}" presName="textRect" presStyleLbl="revTx" presStyleIdx="2" presStyleCnt="6">
        <dgm:presLayoutVars>
          <dgm:chMax val="1"/>
          <dgm:chPref val="1"/>
        </dgm:presLayoutVars>
      </dgm:prSet>
      <dgm:spPr/>
    </dgm:pt>
    <dgm:pt modelId="{4D60840B-3BA4-4BF6-A6D8-415DBD12BF62}" type="pres">
      <dgm:prSet presAssocID="{D27DBB2C-DB74-4C1A-BF53-D6D911BEF4CC}" presName="sibTrans" presStyleCnt="0"/>
      <dgm:spPr/>
    </dgm:pt>
    <dgm:pt modelId="{A44C7D85-BD5C-4E00-9903-595B80DEC702}" type="pres">
      <dgm:prSet presAssocID="{C7F0C122-AA8C-45F7-9A28-8BF0BBF3D3FE}" presName="compNode" presStyleCnt="0"/>
      <dgm:spPr/>
    </dgm:pt>
    <dgm:pt modelId="{463A15D3-107E-4DA9-9EDD-7163CE512C63}" type="pres">
      <dgm:prSet presAssocID="{C7F0C122-AA8C-45F7-9A28-8BF0BBF3D3F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ght Pointing Backhand Index"/>
        </a:ext>
      </dgm:extLst>
    </dgm:pt>
    <dgm:pt modelId="{0EA699CA-4ABC-45C1-B92C-957C9777CB83}" type="pres">
      <dgm:prSet presAssocID="{C7F0C122-AA8C-45F7-9A28-8BF0BBF3D3FE}" presName="spaceRect" presStyleCnt="0"/>
      <dgm:spPr/>
    </dgm:pt>
    <dgm:pt modelId="{50074832-6008-4ED1-A416-9BBB79E2FA1F}" type="pres">
      <dgm:prSet presAssocID="{C7F0C122-AA8C-45F7-9A28-8BF0BBF3D3FE}" presName="textRect" presStyleLbl="revTx" presStyleIdx="3" presStyleCnt="6">
        <dgm:presLayoutVars>
          <dgm:chMax val="1"/>
          <dgm:chPref val="1"/>
        </dgm:presLayoutVars>
      </dgm:prSet>
      <dgm:spPr/>
    </dgm:pt>
    <dgm:pt modelId="{D955AF64-5640-4E4B-AF26-4BE7C24D5351}" type="pres">
      <dgm:prSet presAssocID="{C47EB622-83E8-4E5F-A913-A047ABA8D7CA}" presName="sibTrans" presStyleCnt="0"/>
      <dgm:spPr/>
    </dgm:pt>
    <dgm:pt modelId="{F556B725-F007-4F81-95C2-DC9BAEEF9D19}" type="pres">
      <dgm:prSet presAssocID="{E3ABEE26-941D-4E8B-A07B-ED7558B9E489}" presName="compNode" presStyleCnt="0"/>
      <dgm:spPr/>
    </dgm:pt>
    <dgm:pt modelId="{A41E8E65-1367-4B82-8B30-D0AA36DBE721}" type="pres">
      <dgm:prSet presAssocID="{E3ABEE26-941D-4E8B-A07B-ED7558B9E489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866AFDDE-9476-4E5E-ABBF-70DB6EF70B94}" type="pres">
      <dgm:prSet presAssocID="{E3ABEE26-941D-4E8B-A07B-ED7558B9E489}" presName="spaceRect" presStyleCnt="0"/>
      <dgm:spPr/>
    </dgm:pt>
    <dgm:pt modelId="{6869B674-65BE-4933-9C75-F48BC2576BF5}" type="pres">
      <dgm:prSet presAssocID="{E3ABEE26-941D-4E8B-A07B-ED7558B9E489}" presName="textRect" presStyleLbl="revTx" presStyleIdx="4" presStyleCnt="6">
        <dgm:presLayoutVars>
          <dgm:chMax val="1"/>
          <dgm:chPref val="1"/>
        </dgm:presLayoutVars>
      </dgm:prSet>
      <dgm:spPr/>
    </dgm:pt>
    <dgm:pt modelId="{96A8AF88-9FD8-4F96-8C13-043937FE6688}" type="pres">
      <dgm:prSet presAssocID="{0A307CE3-9071-4F52-838C-674973725EF5}" presName="sibTrans" presStyleCnt="0"/>
      <dgm:spPr/>
    </dgm:pt>
    <dgm:pt modelId="{109C4862-C969-4055-8CD4-B2C31E5AA835}" type="pres">
      <dgm:prSet presAssocID="{0937F899-0C77-4D22-8C72-795C514B9F8C}" presName="compNode" presStyleCnt="0"/>
      <dgm:spPr/>
    </dgm:pt>
    <dgm:pt modelId="{EAFAC395-23AA-403A-B325-D39E67D81D18}" type="pres">
      <dgm:prSet presAssocID="{0937F899-0C77-4D22-8C72-795C514B9F8C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2B78B2C5-7856-4EE6-9115-0D6994D760B5}" type="pres">
      <dgm:prSet presAssocID="{0937F899-0C77-4D22-8C72-795C514B9F8C}" presName="spaceRect" presStyleCnt="0"/>
      <dgm:spPr/>
    </dgm:pt>
    <dgm:pt modelId="{D19A8F34-F5E0-4EE6-BD62-EAA1283ABDB0}" type="pres">
      <dgm:prSet presAssocID="{0937F899-0C77-4D22-8C72-795C514B9F8C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C3280708-7BB7-47A3-8461-552653611FB8}" srcId="{F7C69C40-C998-42DB-A265-454D1E2608A3}" destId="{E3ABEE26-941D-4E8B-A07B-ED7558B9E489}" srcOrd="4" destOrd="0" parTransId="{7B098A4C-0FA0-4B48-925E-646BC6EF63B7}" sibTransId="{0A307CE3-9071-4F52-838C-674973725EF5}"/>
    <dgm:cxn modelId="{F4526A0B-3D0F-4545-A85F-2096B7AE47CE}" srcId="{F7C69C40-C998-42DB-A265-454D1E2608A3}" destId="{EA864F46-3841-41F8-850B-6964ADD5E2E0}" srcOrd="2" destOrd="0" parTransId="{9BA6A4B0-2525-41CF-80C2-CFE1219009EF}" sibTransId="{D27DBB2C-DB74-4C1A-BF53-D6D911BEF4CC}"/>
    <dgm:cxn modelId="{DFA27C10-1C22-43BE-866F-F355590AAA93}" type="presOf" srcId="{F7C69C40-C998-42DB-A265-454D1E2608A3}" destId="{2E5AB85E-8E58-4867-B603-E77504315C53}" srcOrd="0" destOrd="0" presId="urn:microsoft.com/office/officeart/2018/2/layout/IconLabelList"/>
    <dgm:cxn modelId="{267B0465-ED2C-4408-9370-86337988AECC}" srcId="{F7C69C40-C998-42DB-A265-454D1E2608A3}" destId="{58EF32EF-4012-4814-8851-B0B5BE65C24D}" srcOrd="1" destOrd="0" parTransId="{5EE59951-9548-45B4-9F4C-57308AA01A4B}" sibTransId="{F1ACE1A6-A43E-4369-BF41-61CF59BD40C8}"/>
    <dgm:cxn modelId="{1832914A-D090-4D78-81D3-2AD655FB28C2}" type="presOf" srcId="{EA864F46-3841-41F8-850B-6964ADD5E2E0}" destId="{A1C183C5-1F13-48F7-AF47-E4231E5E6FA9}" srcOrd="0" destOrd="0" presId="urn:microsoft.com/office/officeart/2018/2/layout/IconLabelList"/>
    <dgm:cxn modelId="{5A9AF44F-FEB1-4BE0-AC86-25A004A2FD9A}" type="presOf" srcId="{E3ABEE26-941D-4E8B-A07B-ED7558B9E489}" destId="{6869B674-65BE-4933-9C75-F48BC2576BF5}" srcOrd="0" destOrd="0" presId="urn:microsoft.com/office/officeart/2018/2/layout/IconLabelList"/>
    <dgm:cxn modelId="{EFD2877F-1BD0-4096-B563-1495B7E52CDF}" type="presOf" srcId="{0937F899-0C77-4D22-8C72-795C514B9F8C}" destId="{D19A8F34-F5E0-4EE6-BD62-EAA1283ABDB0}" srcOrd="0" destOrd="0" presId="urn:microsoft.com/office/officeart/2018/2/layout/IconLabelList"/>
    <dgm:cxn modelId="{E91D619C-53A7-457A-BAE2-17EC6B20A00B}" type="presOf" srcId="{29FFBD70-5A4F-4AB9-A43E-59D6AF137232}" destId="{6FF2ED10-D505-4D56-8022-C0AFC90133A7}" srcOrd="0" destOrd="0" presId="urn:microsoft.com/office/officeart/2018/2/layout/IconLabelList"/>
    <dgm:cxn modelId="{631417A2-A910-464A-A6A0-EF0FAB555B0A}" type="presOf" srcId="{C7F0C122-AA8C-45F7-9A28-8BF0BBF3D3FE}" destId="{50074832-6008-4ED1-A416-9BBB79E2FA1F}" srcOrd="0" destOrd="0" presId="urn:microsoft.com/office/officeart/2018/2/layout/IconLabelList"/>
    <dgm:cxn modelId="{9C60D3A8-7AB6-4738-80D3-874B636DEBC8}" type="presOf" srcId="{58EF32EF-4012-4814-8851-B0B5BE65C24D}" destId="{DEA5D3D4-80F4-45D3-836C-31E5A74014EE}" srcOrd="0" destOrd="0" presId="urn:microsoft.com/office/officeart/2018/2/layout/IconLabelList"/>
    <dgm:cxn modelId="{E55342C5-6C91-457B-9AC4-52F47CF107DF}" srcId="{F7C69C40-C998-42DB-A265-454D1E2608A3}" destId="{29FFBD70-5A4F-4AB9-A43E-59D6AF137232}" srcOrd="0" destOrd="0" parTransId="{D49EBA93-F924-4F18-8C3B-467658B1A5A7}" sibTransId="{C1153DB5-684B-4FA4-AB08-4DAE391FF028}"/>
    <dgm:cxn modelId="{364BD9C9-D78B-447A-B301-4767E54BA928}" srcId="{F7C69C40-C998-42DB-A265-454D1E2608A3}" destId="{0937F899-0C77-4D22-8C72-795C514B9F8C}" srcOrd="5" destOrd="0" parTransId="{B0F701BE-F95D-4099-8832-E1AAF484CEA1}" sibTransId="{6BC02CB0-C3E6-4C82-AB52-A09DC946C15F}"/>
    <dgm:cxn modelId="{C1584CD9-7719-418D-89CD-593F631FF49C}" srcId="{F7C69C40-C998-42DB-A265-454D1E2608A3}" destId="{C7F0C122-AA8C-45F7-9A28-8BF0BBF3D3FE}" srcOrd="3" destOrd="0" parTransId="{A00A81C2-2EB2-4D19-AB38-1C99BF67341B}" sibTransId="{C47EB622-83E8-4E5F-A913-A047ABA8D7CA}"/>
    <dgm:cxn modelId="{12B5A4C2-163F-47F7-9DC5-B51CAF42A319}" type="presParOf" srcId="{2E5AB85E-8E58-4867-B603-E77504315C53}" destId="{F1875F4E-AF5D-4067-92B5-F3730D05AF30}" srcOrd="0" destOrd="0" presId="urn:microsoft.com/office/officeart/2018/2/layout/IconLabelList"/>
    <dgm:cxn modelId="{16B8092E-17D2-4287-B4A9-914EED8A59F8}" type="presParOf" srcId="{F1875F4E-AF5D-4067-92B5-F3730D05AF30}" destId="{353AAF02-1CA6-4EC7-BD6A-D61A0A338856}" srcOrd="0" destOrd="0" presId="urn:microsoft.com/office/officeart/2018/2/layout/IconLabelList"/>
    <dgm:cxn modelId="{F719AAD6-65C1-41EC-BFEA-FB24F2ED00CA}" type="presParOf" srcId="{F1875F4E-AF5D-4067-92B5-F3730D05AF30}" destId="{0D2F5F89-5363-488B-8E7D-BC233522836E}" srcOrd="1" destOrd="0" presId="urn:microsoft.com/office/officeart/2018/2/layout/IconLabelList"/>
    <dgm:cxn modelId="{17DCC5DC-431C-4600-B0FA-19273F284AD4}" type="presParOf" srcId="{F1875F4E-AF5D-4067-92B5-F3730D05AF30}" destId="{6FF2ED10-D505-4D56-8022-C0AFC90133A7}" srcOrd="2" destOrd="0" presId="urn:microsoft.com/office/officeart/2018/2/layout/IconLabelList"/>
    <dgm:cxn modelId="{DECC504C-8B18-4360-BE22-B0750F1F1874}" type="presParOf" srcId="{2E5AB85E-8E58-4867-B603-E77504315C53}" destId="{1168E942-3182-480A-8800-144AB6A06BAF}" srcOrd="1" destOrd="0" presId="urn:microsoft.com/office/officeart/2018/2/layout/IconLabelList"/>
    <dgm:cxn modelId="{64C3590D-E1F4-45B3-8EE5-3D2038977A19}" type="presParOf" srcId="{2E5AB85E-8E58-4867-B603-E77504315C53}" destId="{3F2A4CD6-DE4D-4086-B2C2-329F88CF37E4}" srcOrd="2" destOrd="0" presId="urn:microsoft.com/office/officeart/2018/2/layout/IconLabelList"/>
    <dgm:cxn modelId="{1886EE08-8A41-4AD9-9C77-031DF712DDD3}" type="presParOf" srcId="{3F2A4CD6-DE4D-4086-B2C2-329F88CF37E4}" destId="{C717DAFC-1B2B-4C4A-A3A3-313F4555AA44}" srcOrd="0" destOrd="0" presId="urn:microsoft.com/office/officeart/2018/2/layout/IconLabelList"/>
    <dgm:cxn modelId="{957A0B7B-BFAF-4AF7-82CE-F05868B5D3BC}" type="presParOf" srcId="{3F2A4CD6-DE4D-4086-B2C2-329F88CF37E4}" destId="{5467488C-EE45-4E66-B4B8-D79AA411358D}" srcOrd="1" destOrd="0" presId="urn:microsoft.com/office/officeart/2018/2/layout/IconLabelList"/>
    <dgm:cxn modelId="{15CB0E40-110C-46C2-A3AF-6D7112BF2894}" type="presParOf" srcId="{3F2A4CD6-DE4D-4086-B2C2-329F88CF37E4}" destId="{DEA5D3D4-80F4-45D3-836C-31E5A74014EE}" srcOrd="2" destOrd="0" presId="urn:microsoft.com/office/officeart/2018/2/layout/IconLabelList"/>
    <dgm:cxn modelId="{6ABB91AC-F575-43A9-9F61-CF72A0054146}" type="presParOf" srcId="{2E5AB85E-8E58-4867-B603-E77504315C53}" destId="{9D255C81-07A6-4AE3-8B36-5FF9CFA9EF63}" srcOrd="3" destOrd="0" presId="urn:microsoft.com/office/officeart/2018/2/layout/IconLabelList"/>
    <dgm:cxn modelId="{28DCAFA0-446E-4CB0-9228-B2748D924A5F}" type="presParOf" srcId="{2E5AB85E-8E58-4867-B603-E77504315C53}" destId="{3E15645E-5B28-4D1D-8E33-FACE353EC80F}" srcOrd="4" destOrd="0" presId="urn:microsoft.com/office/officeart/2018/2/layout/IconLabelList"/>
    <dgm:cxn modelId="{C409CFA0-67F8-4A97-8040-A46B3815472E}" type="presParOf" srcId="{3E15645E-5B28-4D1D-8E33-FACE353EC80F}" destId="{8A26AF28-124B-4269-B93A-CCE9D43089BC}" srcOrd="0" destOrd="0" presId="urn:microsoft.com/office/officeart/2018/2/layout/IconLabelList"/>
    <dgm:cxn modelId="{7744525D-9D65-4043-B8D6-23872CE385ED}" type="presParOf" srcId="{3E15645E-5B28-4D1D-8E33-FACE353EC80F}" destId="{547A081E-81E0-4C4E-91B5-99CFCA4F94BF}" srcOrd="1" destOrd="0" presId="urn:microsoft.com/office/officeart/2018/2/layout/IconLabelList"/>
    <dgm:cxn modelId="{721C3253-FB22-481D-89C7-A003D1CCFD07}" type="presParOf" srcId="{3E15645E-5B28-4D1D-8E33-FACE353EC80F}" destId="{A1C183C5-1F13-48F7-AF47-E4231E5E6FA9}" srcOrd="2" destOrd="0" presId="urn:microsoft.com/office/officeart/2018/2/layout/IconLabelList"/>
    <dgm:cxn modelId="{9CFFCC44-59FB-4840-8B4F-09E4E8E3CE53}" type="presParOf" srcId="{2E5AB85E-8E58-4867-B603-E77504315C53}" destId="{4D60840B-3BA4-4BF6-A6D8-415DBD12BF62}" srcOrd="5" destOrd="0" presId="urn:microsoft.com/office/officeart/2018/2/layout/IconLabelList"/>
    <dgm:cxn modelId="{F4F5B86D-903C-4638-86BA-20E04AB1383B}" type="presParOf" srcId="{2E5AB85E-8E58-4867-B603-E77504315C53}" destId="{A44C7D85-BD5C-4E00-9903-595B80DEC702}" srcOrd="6" destOrd="0" presId="urn:microsoft.com/office/officeart/2018/2/layout/IconLabelList"/>
    <dgm:cxn modelId="{D1C6C95C-4493-4ADB-8291-45C92049976F}" type="presParOf" srcId="{A44C7D85-BD5C-4E00-9903-595B80DEC702}" destId="{463A15D3-107E-4DA9-9EDD-7163CE512C63}" srcOrd="0" destOrd="0" presId="urn:microsoft.com/office/officeart/2018/2/layout/IconLabelList"/>
    <dgm:cxn modelId="{EBEAC8B3-15E1-4D8E-9E31-A9661AD542AB}" type="presParOf" srcId="{A44C7D85-BD5C-4E00-9903-595B80DEC702}" destId="{0EA699CA-4ABC-45C1-B92C-957C9777CB83}" srcOrd="1" destOrd="0" presId="urn:microsoft.com/office/officeart/2018/2/layout/IconLabelList"/>
    <dgm:cxn modelId="{7CD19E2F-C946-4931-BDCF-4F48DC51E9A6}" type="presParOf" srcId="{A44C7D85-BD5C-4E00-9903-595B80DEC702}" destId="{50074832-6008-4ED1-A416-9BBB79E2FA1F}" srcOrd="2" destOrd="0" presId="urn:microsoft.com/office/officeart/2018/2/layout/IconLabelList"/>
    <dgm:cxn modelId="{9AFC2D00-B8E0-47E5-8DA8-8A93D9DC33BE}" type="presParOf" srcId="{2E5AB85E-8E58-4867-B603-E77504315C53}" destId="{D955AF64-5640-4E4B-AF26-4BE7C24D5351}" srcOrd="7" destOrd="0" presId="urn:microsoft.com/office/officeart/2018/2/layout/IconLabelList"/>
    <dgm:cxn modelId="{BF87CF86-E2F0-43A9-8922-6F9A20EBE707}" type="presParOf" srcId="{2E5AB85E-8E58-4867-B603-E77504315C53}" destId="{F556B725-F007-4F81-95C2-DC9BAEEF9D19}" srcOrd="8" destOrd="0" presId="urn:microsoft.com/office/officeart/2018/2/layout/IconLabelList"/>
    <dgm:cxn modelId="{1F771B30-2A2F-4AF0-B535-8EA4F76827ED}" type="presParOf" srcId="{F556B725-F007-4F81-95C2-DC9BAEEF9D19}" destId="{A41E8E65-1367-4B82-8B30-D0AA36DBE721}" srcOrd="0" destOrd="0" presId="urn:microsoft.com/office/officeart/2018/2/layout/IconLabelList"/>
    <dgm:cxn modelId="{1F7B11DD-6B21-446F-B642-A766699DF46A}" type="presParOf" srcId="{F556B725-F007-4F81-95C2-DC9BAEEF9D19}" destId="{866AFDDE-9476-4E5E-ABBF-70DB6EF70B94}" srcOrd="1" destOrd="0" presId="urn:microsoft.com/office/officeart/2018/2/layout/IconLabelList"/>
    <dgm:cxn modelId="{C9C9A3C5-DB3B-4492-ABC7-4CC23D51E868}" type="presParOf" srcId="{F556B725-F007-4F81-95C2-DC9BAEEF9D19}" destId="{6869B674-65BE-4933-9C75-F48BC2576BF5}" srcOrd="2" destOrd="0" presId="urn:microsoft.com/office/officeart/2018/2/layout/IconLabelList"/>
    <dgm:cxn modelId="{3D7F9704-5AF8-4B00-B429-D6891A6D2121}" type="presParOf" srcId="{2E5AB85E-8E58-4867-B603-E77504315C53}" destId="{96A8AF88-9FD8-4F96-8C13-043937FE6688}" srcOrd="9" destOrd="0" presId="urn:microsoft.com/office/officeart/2018/2/layout/IconLabelList"/>
    <dgm:cxn modelId="{71EC9253-5F06-4DF2-B2F9-740AECA877E1}" type="presParOf" srcId="{2E5AB85E-8E58-4867-B603-E77504315C53}" destId="{109C4862-C969-4055-8CD4-B2C31E5AA835}" srcOrd="10" destOrd="0" presId="urn:microsoft.com/office/officeart/2018/2/layout/IconLabelList"/>
    <dgm:cxn modelId="{7E44AC42-8E39-4CC7-9F02-5C152B1E0684}" type="presParOf" srcId="{109C4862-C969-4055-8CD4-B2C31E5AA835}" destId="{EAFAC395-23AA-403A-B325-D39E67D81D18}" srcOrd="0" destOrd="0" presId="urn:microsoft.com/office/officeart/2018/2/layout/IconLabelList"/>
    <dgm:cxn modelId="{E7DB1243-8727-429A-8CF4-0A30F179F148}" type="presParOf" srcId="{109C4862-C969-4055-8CD4-B2C31E5AA835}" destId="{2B78B2C5-7856-4EE6-9115-0D6994D760B5}" srcOrd="1" destOrd="0" presId="urn:microsoft.com/office/officeart/2018/2/layout/IconLabelList"/>
    <dgm:cxn modelId="{E35031BE-F39F-4307-85B8-7249E1798D7C}" type="presParOf" srcId="{109C4862-C969-4055-8CD4-B2C31E5AA835}" destId="{D19A8F34-F5E0-4EE6-BD62-EAA1283ABDB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B321939-8CC2-47CE-BA73-E3CF0BFCDBA9}" type="doc">
      <dgm:prSet loTypeId="urn:microsoft.com/office/officeart/2018/5/layout/IconCircleLabelList" loCatId="icon" qsTypeId="urn:microsoft.com/office/officeart/2005/8/quickstyle/simple4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4AC1F85C-D5A7-48D9-9C36-74077D2E16F6}">
      <dgm:prSet/>
      <dgm:spPr/>
      <dgm:t>
        <a:bodyPr/>
        <a:lstStyle/>
        <a:p>
          <a:pPr>
            <a:defRPr cap="all"/>
          </a:pPr>
          <a:r>
            <a:rPr lang="ru-RU" b="0" i="0"/>
            <a:t>выше процессов стратегического управления менеджерами высшего звена принимаются решения в области: </a:t>
          </a:r>
          <a:endParaRPr lang="en-US"/>
        </a:p>
      </dgm:t>
    </dgm:pt>
    <dgm:pt modelId="{2B3CA21E-A773-4E83-A7A0-2983377C70E1}" type="parTrans" cxnId="{CC795C36-AA02-4626-B3D4-1819AB9F3621}">
      <dgm:prSet/>
      <dgm:spPr/>
      <dgm:t>
        <a:bodyPr/>
        <a:lstStyle/>
        <a:p>
          <a:endParaRPr lang="en-US"/>
        </a:p>
      </dgm:t>
    </dgm:pt>
    <dgm:pt modelId="{1CD44AF7-BD0F-4AA9-8A54-AC5AA6F66785}" type="sibTrans" cxnId="{CC795C36-AA02-4626-B3D4-1819AB9F3621}">
      <dgm:prSet/>
      <dgm:spPr/>
      <dgm:t>
        <a:bodyPr/>
        <a:lstStyle/>
        <a:p>
          <a:endParaRPr lang="en-US"/>
        </a:p>
      </dgm:t>
    </dgm:pt>
    <dgm:pt modelId="{F9987126-B868-4D6C-82EB-119E3AEF9AF8}">
      <dgm:prSet/>
      <dgm:spPr/>
      <dgm:t>
        <a:bodyPr/>
        <a:lstStyle/>
        <a:p>
          <a:pPr>
            <a:defRPr cap="all"/>
          </a:pPr>
          <a:r>
            <a:rPr lang="ru-RU" b="0" i="0"/>
            <a:t>определения миссии и целей организации;  </a:t>
          </a:r>
          <a:endParaRPr lang="en-US"/>
        </a:p>
      </dgm:t>
    </dgm:pt>
    <dgm:pt modelId="{93F8D7BA-43A5-42E0-A2AB-E7245AEBBADE}" type="parTrans" cxnId="{1F6F8BE2-345A-4094-8DEF-83E545EF6A08}">
      <dgm:prSet/>
      <dgm:spPr/>
      <dgm:t>
        <a:bodyPr/>
        <a:lstStyle/>
        <a:p>
          <a:endParaRPr lang="en-US"/>
        </a:p>
      </dgm:t>
    </dgm:pt>
    <dgm:pt modelId="{09A60A9B-2A45-4575-9722-8B6124BFF6BE}" type="sibTrans" cxnId="{1F6F8BE2-345A-4094-8DEF-83E545EF6A08}">
      <dgm:prSet/>
      <dgm:spPr/>
      <dgm:t>
        <a:bodyPr/>
        <a:lstStyle/>
        <a:p>
          <a:endParaRPr lang="en-US"/>
        </a:p>
      </dgm:t>
    </dgm:pt>
    <dgm:pt modelId="{61686F9C-6E19-4058-B99B-7E1077F174E0}">
      <dgm:prSet/>
      <dgm:spPr/>
      <dgm:t>
        <a:bodyPr/>
        <a:lstStyle/>
        <a:p>
          <a:pPr>
            <a:defRPr cap="all"/>
          </a:pPr>
          <a:r>
            <a:rPr lang="ru-RU" b="0" i="0"/>
            <a:t>выбора, реализации, контроля реализации стратегии фирмы;  </a:t>
          </a:r>
          <a:endParaRPr lang="en-US"/>
        </a:p>
      </dgm:t>
    </dgm:pt>
    <dgm:pt modelId="{925BB1FC-5B21-4CE8-835C-9D04EC8F3EAF}" type="parTrans" cxnId="{8AA18B1D-C039-476D-8E06-6150DA122EE1}">
      <dgm:prSet/>
      <dgm:spPr/>
      <dgm:t>
        <a:bodyPr/>
        <a:lstStyle/>
        <a:p>
          <a:endParaRPr lang="en-US"/>
        </a:p>
      </dgm:t>
    </dgm:pt>
    <dgm:pt modelId="{904E150D-BA98-4F2D-9D7C-4ED95B405F75}" type="sibTrans" cxnId="{8AA18B1D-C039-476D-8E06-6150DA122EE1}">
      <dgm:prSet/>
      <dgm:spPr/>
      <dgm:t>
        <a:bodyPr/>
        <a:lstStyle/>
        <a:p>
          <a:endParaRPr lang="en-US"/>
        </a:p>
      </dgm:t>
    </dgm:pt>
    <dgm:pt modelId="{E38CE91D-7FED-492B-8CD6-5079FBFC74E0}">
      <dgm:prSet/>
      <dgm:spPr/>
      <dgm:t>
        <a:bodyPr/>
        <a:lstStyle/>
        <a:p>
          <a:pPr>
            <a:defRPr cap="all"/>
          </a:pPr>
          <a:r>
            <a:rPr lang="ru-RU" b="0" i="0"/>
            <a:t>выбора, реализации, контроля реализации стратегии продукта;  </a:t>
          </a:r>
          <a:endParaRPr lang="en-US"/>
        </a:p>
      </dgm:t>
    </dgm:pt>
    <dgm:pt modelId="{1745EE9C-7EDE-4C34-A9CB-E803169B32C5}" type="parTrans" cxnId="{02BF13AA-5497-47EE-ADC0-54F3D6A6C6F0}">
      <dgm:prSet/>
      <dgm:spPr/>
      <dgm:t>
        <a:bodyPr/>
        <a:lstStyle/>
        <a:p>
          <a:endParaRPr lang="en-US"/>
        </a:p>
      </dgm:t>
    </dgm:pt>
    <dgm:pt modelId="{7EDDF745-6F1E-479A-8541-BE3AF6209D02}" type="sibTrans" cxnId="{02BF13AA-5497-47EE-ADC0-54F3D6A6C6F0}">
      <dgm:prSet/>
      <dgm:spPr/>
      <dgm:t>
        <a:bodyPr/>
        <a:lstStyle/>
        <a:p>
          <a:endParaRPr lang="en-US"/>
        </a:p>
      </dgm:t>
    </dgm:pt>
    <dgm:pt modelId="{EDEFF652-D56C-43D3-8EBA-781E23A58C1B}">
      <dgm:prSet/>
      <dgm:spPr/>
      <dgm:t>
        <a:bodyPr/>
        <a:lstStyle/>
        <a:p>
          <a:pPr>
            <a:defRPr cap="all"/>
          </a:pPr>
          <a:r>
            <a:rPr lang="ru-RU" b="0" i="0"/>
            <a:t>выбора, реализации, контроля реализации стратегии использования потенциала человеческих ресурсов. </a:t>
          </a:r>
          <a:endParaRPr lang="en-US"/>
        </a:p>
      </dgm:t>
    </dgm:pt>
    <dgm:pt modelId="{A05E45BB-E551-4472-AF18-3944556919C0}" type="parTrans" cxnId="{C9782D43-D76B-4988-8E59-3969ADA80DD0}">
      <dgm:prSet/>
      <dgm:spPr/>
      <dgm:t>
        <a:bodyPr/>
        <a:lstStyle/>
        <a:p>
          <a:endParaRPr lang="en-US"/>
        </a:p>
      </dgm:t>
    </dgm:pt>
    <dgm:pt modelId="{9500F695-BC61-41B5-98E6-D6BD900FDE86}" type="sibTrans" cxnId="{C9782D43-D76B-4988-8E59-3969ADA80DD0}">
      <dgm:prSet/>
      <dgm:spPr/>
      <dgm:t>
        <a:bodyPr/>
        <a:lstStyle/>
        <a:p>
          <a:endParaRPr lang="en-US"/>
        </a:p>
      </dgm:t>
    </dgm:pt>
    <dgm:pt modelId="{3373C4C4-8DE6-4924-B0AE-125A005571B1}" type="pres">
      <dgm:prSet presAssocID="{CB321939-8CC2-47CE-BA73-E3CF0BFCDBA9}" presName="root" presStyleCnt="0">
        <dgm:presLayoutVars>
          <dgm:dir/>
          <dgm:resizeHandles val="exact"/>
        </dgm:presLayoutVars>
      </dgm:prSet>
      <dgm:spPr/>
    </dgm:pt>
    <dgm:pt modelId="{68F71BC1-50E8-42B7-BA95-E5BE455EA22E}" type="pres">
      <dgm:prSet presAssocID="{4AC1F85C-D5A7-48D9-9C36-74077D2E16F6}" presName="compNode" presStyleCnt="0"/>
      <dgm:spPr/>
    </dgm:pt>
    <dgm:pt modelId="{633DC188-6C57-4D66-923F-899A619C61EA}" type="pres">
      <dgm:prSet presAssocID="{4AC1F85C-D5A7-48D9-9C36-74077D2E16F6}" presName="iconBgRect" presStyleLbl="bgShp" presStyleIdx="0" presStyleCnt="5"/>
      <dgm:spPr/>
    </dgm:pt>
    <dgm:pt modelId="{401A8697-4DCD-4926-BC20-754EB1FCC005}" type="pres">
      <dgm:prSet presAssocID="{4AC1F85C-D5A7-48D9-9C36-74077D2E16F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7466E48C-D940-45A2-B9D7-587E23B45988}" type="pres">
      <dgm:prSet presAssocID="{4AC1F85C-D5A7-48D9-9C36-74077D2E16F6}" presName="spaceRect" presStyleCnt="0"/>
      <dgm:spPr/>
    </dgm:pt>
    <dgm:pt modelId="{F8E5AE24-3287-4871-A0D5-03CDD639E5D4}" type="pres">
      <dgm:prSet presAssocID="{4AC1F85C-D5A7-48D9-9C36-74077D2E16F6}" presName="textRect" presStyleLbl="revTx" presStyleIdx="0" presStyleCnt="5">
        <dgm:presLayoutVars>
          <dgm:chMax val="1"/>
          <dgm:chPref val="1"/>
        </dgm:presLayoutVars>
      </dgm:prSet>
      <dgm:spPr/>
    </dgm:pt>
    <dgm:pt modelId="{2F658E04-51D1-4B73-B6DE-CA7B560D7268}" type="pres">
      <dgm:prSet presAssocID="{1CD44AF7-BD0F-4AA9-8A54-AC5AA6F66785}" presName="sibTrans" presStyleCnt="0"/>
      <dgm:spPr/>
    </dgm:pt>
    <dgm:pt modelId="{1CDD1457-54F1-45D9-B67E-57EEB284E64E}" type="pres">
      <dgm:prSet presAssocID="{F9987126-B868-4D6C-82EB-119E3AEF9AF8}" presName="compNode" presStyleCnt="0"/>
      <dgm:spPr/>
    </dgm:pt>
    <dgm:pt modelId="{47D72FF2-5574-4213-913D-ED6058565141}" type="pres">
      <dgm:prSet presAssocID="{F9987126-B868-4D6C-82EB-119E3AEF9AF8}" presName="iconBgRect" presStyleLbl="bgShp" presStyleIdx="1" presStyleCnt="5"/>
      <dgm:spPr/>
    </dgm:pt>
    <dgm:pt modelId="{F677562F-AA3B-4051-B3EF-B5D028829FF1}" type="pres">
      <dgm:prSet presAssocID="{F9987126-B868-4D6C-82EB-119E3AEF9AF8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46E8A4A2-EB71-4511-A34D-1BF9453653E0}" type="pres">
      <dgm:prSet presAssocID="{F9987126-B868-4D6C-82EB-119E3AEF9AF8}" presName="spaceRect" presStyleCnt="0"/>
      <dgm:spPr/>
    </dgm:pt>
    <dgm:pt modelId="{25706C09-59CE-450B-B5CC-D5EA793CD55B}" type="pres">
      <dgm:prSet presAssocID="{F9987126-B868-4D6C-82EB-119E3AEF9AF8}" presName="textRect" presStyleLbl="revTx" presStyleIdx="1" presStyleCnt="5">
        <dgm:presLayoutVars>
          <dgm:chMax val="1"/>
          <dgm:chPref val="1"/>
        </dgm:presLayoutVars>
      </dgm:prSet>
      <dgm:spPr/>
    </dgm:pt>
    <dgm:pt modelId="{FEECDCAF-9531-441C-ADB2-6F437AA1EBA4}" type="pres">
      <dgm:prSet presAssocID="{09A60A9B-2A45-4575-9722-8B6124BFF6BE}" presName="sibTrans" presStyleCnt="0"/>
      <dgm:spPr/>
    </dgm:pt>
    <dgm:pt modelId="{D8154890-DBA6-4C52-A6FF-45B24337BA0A}" type="pres">
      <dgm:prSet presAssocID="{61686F9C-6E19-4058-B99B-7E1077F174E0}" presName="compNode" presStyleCnt="0"/>
      <dgm:spPr/>
    </dgm:pt>
    <dgm:pt modelId="{49FFA9BE-ABCE-4D8E-9989-82FBC84BF105}" type="pres">
      <dgm:prSet presAssocID="{61686F9C-6E19-4058-B99B-7E1077F174E0}" presName="iconBgRect" presStyleLbl="bgShp" presStyleIdx="2" presStyleCnt="5"/>
      <dgm:spPr/>
    </dgm:pt>
    <dgm:pt modelId="{A47B4B63-090C-45CD-A0A3-F0303EB20FD5}" type="pres">
      <dgm:prSet presAssocID="{61686F9C-6E19-4058-B99B-7E1077F174E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4B07981F-B2B5-4177-9D68-03E41BF77A08}" type="pres">
      <dgm:prSet presAssocID="{61686F9C-6E19-4058-B99B-7E1077F174E0}" presName="spaceRect" presStyleCnt="0"/>
      <dgm:spPr/>
    </dgm:pt>
    <dgm:pt modelId="{B0B85074-3348-4ADA-B560-95A85B8516E9}" type="pres">
      <dgm:prSet presAssocID="{61686F9C-6E19-4058-B99B-7E1077F174E0}" presName="textRect" presStyleLbl="revTx" presStyleIdx="2" presStyleCnt="5">
        <dgm:presLayoutVars>
          <dgm:chMax val="1"/>
          <dgm:chPref val="1"/>
        </dgm:presLayoutVars>
      </dgm:prSet>
      <dgm:spPr/>
    </dgm:pt>
    <dgm:pt modelId="{DE17A932-D243-49E6-8B49-C98C2EB20EBB}" type="pres">
      <dgm:prSet presAssocID="{904E150D-BA98-4F2D-9D7C-4ED95B405F75}" presName="sibTrans" presStyleCnt="0"/>
      <dgm:spPr/>
    </dgm:pt>
    <dgm:pt modelId="{2EDA3511-F485-4E72-9008-598F38B6A1B2}" type="pres">
      <dgm:prSet presAssocID="{E38CE91D-7FED-492B-8CD6-5079FBFC74E0}" presName="compNode" presStyleCnt="0"/>
      <dgm:spPr/>
    </dgm:pt>
    <dgm:pt modelId="{28C1AD69-396A-41E0-A91B-189F05B5BF41}" type="pres">
      <dgm:prSet presAssocID="{E38CE91D-7FED-492B-8CD6-5079FBFC74E0}" presName="iconBgRect" presStyleLbl="bgShp" presStyleIdx="3" presStyleCnt="5"/>
      <dgm:spPr/>
    </dgm:pt>
    <dgm:pt modelId="{5A49F5CF-B714-4DE2-AE4D-817ABA255A7E}" type="pres">
      <dgm:prSet presAssocID="{E38CE91D-7FED-492B-8CD6-5079FBFC74E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8A3E1300-3349-4A99-86E9-45BB6A40E525}" type="pres">
      <dgm:prSet presAssocID="{E38CE91D-7FED-492B-8CD6-5079FBFC74E0}" presName="spaceRect" presStyleCnt="0"/>
      <dgm:spPr/>
    </dgm:pt>
    <dgm:pt modelId="{C2790D2C-1A92-40D2-A5A8-ED07425EBEE2}" type="pres">
      <dgm:prSet presAssocID="{E38CE91D-7FED-492B-8CD6-5079FBFC74E0}" presName="textRect" presStyleLbl="revTx" presStyleIdx="3" presStyleCnt="5">
        <dgm:presLayoutVars>
          <dgm:chMax val="1"/>
          <dgm:chPref val="1"/>
        </dgm:presLayoutVars>
      </dgm:prSet>
      <dgm:spPr/>
    </dgm:pt>
    <dgm:pt modelId="{C9E3E502-0CF6-4A6A-84AE-5E5429E747CF}" type="pres">
      <dgm:prSet presAssocID="{7EDDF745-6F1E-479A-8541-BE3AF6209D02}" presName="sibTrans" presStyleCnt="0"/>
      <dgm:spPr/>
    </dgm:pt>
    <dgm:pt modelId="{84E119AB-2E83-48A8-8415-ADF4B8B83102}" type="pres">
      <dgm:prSet presAssocID="{EDEFF652-D56C-43D3-8EBA-781E23A58C1B}" presName="compNode" presStyleCnt="0"/>
      <dgm:spPr/>
    </dgm:pt>
    <dgm:pt modelId="{4C4353F8-384E-4E03-AC2E-57B1D671FF7C}" type="pres">
      <dgm:prSet presAssocID="{EDEFF652-D56C-43D3-8EBA-781E23A58C1B}" presName="iconBgRect" presStyleLbl="bgShp" presStyleIdx="4" presStyleCnt="5"/>
      <dgm:spPr/>
    </dgm:pt>
    <dgm:pt modelId="{2F1C4D9A-9004-4194-BE06-2F965F3AE3A4}" type="pres">
      <dgm:prSet presAssocID="{EDEFF652-D56C-43D3-8EBA-781E23A58C1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812F7633-5AFF-4FA4-80CB-9ABC496110A0}" type="pres">
      <dgm:prSet presAssocID="{EDEFF652-D56C-43D3-8EBA-781E23A58C1B}" presName="spaceRect" presStyleCnt="0"/>
      <dgm:spPr/>
    </dgm:pt>
    <dgm:pt modelId="{FF40C2BD-68FC-41E2-9B30-BDA1348696CD}" type="pres">
      <dgm:prSet presAssocID="{EDEFF652-D56C-43D3-8EBA-781E23A58C1B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FA1DAE0A-EBAA-4D07-9A0D-CCD251A5440E}" type="presOf" srcId="{E38CE91D-7FED-492B-8CD6-5079FBFC74E0}" destId="{C2790D2C-1A92-40D2-A5A8-ED07425EBEE2}" srcOrd="0" destOrd="0" presId="urn:microsoft.com/office/officeart/2018/5/layout/IconCircleLabelList"/>
    <dgm:cxn modelId="{F3194413-A9CF-4334-9C68-3D96CF4F1FD3}" type="presOf" srcId="{4AC1F85C-D5A7-48D9-9C36-74077D2E16F6}" destId="{F8E5AE24-3287-4871-A0D5-03CDD639E5D4}" srcOrd="0" destOrd="0" presId="urn:microsoft.com/office/officeart/2018/5/layout/IconCircleLabelList"/>
    <dgm:cxn modelId="{8AA18B1D-C039-476D-8E06-6150DA122EE1}" srcId="{CB321939-8CC2-47CE-BA73-E3CF0BFCDBA9}" destId="{61686F9C-6E19-4058-B99B-7E1077F174E0}" srcOrd="2" destOrd="0" parTransId="{925BB1FC-5B21-4CE8-835C-9D04EC8F3EAF}" sibTransId="{904E150D-BA98-4F2D-9D7C-4ED95B405F75}"/>
    <dgm:cxn modelId="{CC795C36-AA02-4626-B3D4-1819AB9F3621}" srcId="{CB321939-8CC2-47CE-BA73-E3CF0BFCDBA9}" destId="{4AC1F85C-D5A7-48D9-9C36-74077D2E16F6}" srcOrd="0" destOrd="0" parTransId="{2B3CA21E-A773-4E83-A7A0-2983377C70E1}" sibTransId="{1CD44AF7-BD0F-4AA9-8A54-AC5AA6F66785}"/>
    <dgm:cxn modelId="{C9782D43-D76B-4988-8E59-3969ADA80DD0}" srcId="{CB321939-8CC2-47CE-BA73-E3CF0BFCDBA9}" destId="{EDEFF652-D56C-43D3-8EBA-781E23A58C1B}" srcOrd="4" destOrd="0" parTransId="{A05E45BB-E551-4472-AF18-3944556919C0}" sibTransId="{9500F695-BC61-41B5-98E6-D6BD900FDE86}"/>
    <dgm:cxn modelId="{0A30DF4A-59E2-4F69-8DC7-725265435A19}" type="presOf" srcId="{CB321939-8CC2-47CE-BA73-E3CF0BFCDBA9}" destId="{3373C4C4-8DE6-4924-B0AE-125A005571B1}" srcOrd="0" destOrd="0" presId="urn:microsoft.com/office/officeart/2018/5/layout/IconCircleLabelList"/>
    <dgm:cxn modelId="{E3CF7F52-B2E7-4288-A062-E2641BDA0747}" type="presOf" srcId="{F9987126-B868-4D6C-82EB-119E3AEF9AF8}" destId="{25706C09-59CE-450B-B5CC-D5EA793CD55B}" srcOrd="0" destOrd="0" presId="urn:microsoft.com/office/officeart/2018/5/layout/IconCircleLabelList"/>
    <dgm:cxn modelId="{5A9D9EA4-9226-43EC-A13F-E2AD6307C7F5}" type="presOf" srcId="{EDEFF652-D56C-43D3-8EBA-781E23A58C1B}" destId="{FF40C2BD-68FC-41E2-9B30-BDA1348696CD}" srcOrd="0" destOrd="0" presId="urn:microsoft.com/office/officeart/2018/5/layout/IconCircleLabelList"/>
    <dgm:cxn modelId="{02BF13AA-5497-47EE-ADC0-54F3D6A6C6F0}" srcId="{CB321939-8CC2-47CE-BA73-E3CF0BFCDBA9}" destId="{E38CE91D-7FED-492B-8CD6-5079FBFC74E0}" srcOrd="3" destOrd="0" parTransId="{1745EE9C-7EDE-4C34-A9CB-E803169B32C5}" sibTransId="{7EDDF745-6F1E-479A-8541-BE3AF6209D02}"/>
    <dgm:cxn modelId="{49C1DEB7-1991-427F-B305-1A82B9DD703C}" type="presOf" srcId="{61686F9C-6E19-4058-B99B-7E1077F174E0}" destId="{B0B85074-3348-4ADA-B560-95A85B8516E9}" srcOrd="0" destOrd="0" presId="urn:microsoft.com/office/officeart/2018/5/layout/IconCircleLabelList"/>
    <dgm:cxn modelId="{1F6F8BE2-345A-4094-8DEF-83E545EF6A08}" srcId="{CB321939-8CC2-47CE-BA73-E3CF0BFCDBA9}" destId="{F9987126-B868-4D6C-82EB-119E3AEF9AF8}" srcOrd="1" destOrd="0" parTransId="{93F8D7BA-43A5-42E0-A2AB-E7245AEBBADE}" sibTransId="{09A60A9B-2A45-4575-9722-8B6124BFF6BE}"/>
    <dgm:cxn modelId="{0BB129A2-240B-48A5-B74F-9F5FF40BDA9F}" type="presParOf" srcId="{3373C4C4-8DE6-4924-B0AE-125A005571B1}" destId="{68F71BC1-50E8-42B7-BA95-E5BE455EA22E}" srcOrd="0" destOrd="0" presId="urn:microsoft.com/office/officeart/2018/5/layout/IconCircleLabelList"/>
    <dgm:cxn modelId="{76995737-F657-470E-AD7A-AB176F54CB87}" type="presParOf" srcId="{68F71BC1-50E8-42B7-BA95-E5BE455EA22E}" destId="{633DC188-6C57-4D66-923F-899A619C61EA}" srcOrd="0" destOrd="0" presId="urn:microsoft.com/office/officeart/2018/5/layout/IconCircleLabelList"/>
    <dgm:cxn modelId="{7B6A7B27-F87A-4A71-ADEE-B8EEA95CD89C}" type="presParOf" srcId="{68F71BC1-50E8-42B7-BA95-E5BE455EA22E}" destId="{401A8697-4DCD-4926-BC20-754EB1FCC005}" srcOrd="1" destOrd="0" presId="urn:microsoft.com/office/officeart/2018/5/layout/IconCircleLabelList"/>
    <dgm:cxn modelId="{C3CAC71F-3E17-4572-85BF-885A4E0235F8}" type="presParOf" srcId="{68F71BC1-50E8-42B7-BA95-E5BE455EA22E}" destId="{7466E48C-D940-45A2-B9D7-587E23B45988}" srcOrd="2" destOrd="0" presId="urn:microsoft.com/office/officeart/2018/5/layout/IconCircleLabelList"/>
    <dgm:cxn modelId="{F5D2CEF2-A8D9-413F-A831-5A87A0A0313D}" type="presParOf" srcId="{68F71BC1-50E8-42B7-BA95-E5BE455EA22E}" destId="{F8E5AE24-3287-4871-A0D5-03CDD639E5D4}" srcOrd="3" destOrd="0" presId="urn:microsoft.com/office/officeart/2018/5/layout/IconCircleLabelList"/>
    <dgm:cxn modelId="{42B28FD9-F3BA-43D7-9D42-236B0FE021ED}" type="presParOf" srcId="{3373C4C4-8DE6-4924-B0AE-125A005571B1}" destId="{2F658E04-51D1-4B73-B6DE-CA7B560D7268}" srcOrd="1" destOrd="0" presId="urn:microsoft.com/office/officeart/2018/5/layout/IconCircleLabelList"/>
    <dgm:cxn modelId="{E3ACFC14-692A-4A3F-A92D-89BD757B4179}" type="presParOf" srcId="{3373C4C4-8DE6-4924-B0AE-125A005571B1}" destId="{1CDD1457-54F1-45D9-B67E-57EEB284E64E}" srcOrd="2" destOrd="0" presId="urn:microsoft.com/office/officeart/2018/5/layout/IconCircleLabelList"/>
    <dgm:cxn modelId="{91631709-D922-430A-A1D4-FD57B8BDBE75}" type="presParOf" srcId="{1CDD1457-54F1-45D9-B67E-57EEB284E64E}" destId="{47D72FF2-5574-4213-913D-ED6058565141}" srcOrd="0" destOrd="0" presId="urn:microsoft.com/office/officeart/2018/5/layout/IconCircleLabelList"/>
    <dgm:cxn modelId="{31605E98-1263-4440-A525-199E37D64353}" type="presParOf" srcId="{1CDD1457-54F1-45D9-B67E-57EEB284E64E}" destId="{F677562F-AA3B-4051-B3EF-B5D028829FF1}" srcOrd="1" destOrd="0" presId="urn:microsoft.com/office/officeart/2018/5/layout/IconCircleLabelList"/>
    <dgm:cxn modelId="{2A75D1F6-B033-4D98-8E7F-5FA78F68C48E}" type="presParOf" srcId="{1CDD1457-54F1-45D9-B67E-57EEB284E64E}" destId="{46E8A4A2-EB71-4511-A34D-1BF9453653E0}" srcOrd="2" destOrd="0" presId="urn:microsoft.com/office/officeart/2018/5/layout/IconCircleLabelList"/>
    <dgm:cxn modelId="{94D5B040-BECF-4A2A-9373-A9B513BFE783}" type="presParOf" srcId="{1CDD1457-54F1-45D9-B67E-57EEB284E64E}" destId="{25706C09-59CE-450B-B5CC-D5EA793CD55B}" srcOrd="3" destOrd="0" presId="urn:microsoft.com/office/officeart/2018/5/layout/IconCircleLabelList"/>
    <dgm:cxn modelId="{2663D72A-68E3-48F6-B7EE-6A1A46DC66F3}" type="presParOf" srcId="{3373C4C4-8DE6-4924-B0AE-125A005571B1}" destId="{FEECDCAF-9531-441C-ADB2-6F437AA1EBA4}" srcOrd="3" destOrd="0" presId="urn:microsoft.com/office/officeart/2018/5/layout/IconCircleLabelList"/>
    <dgm:cxn modelId="{016B2D36-0D66-4B26-A84D-C812126419CC}" type="presParOf" srcId="{3373C4C4-8DE6-4924-B0AE-125A005571B1}" destId="{D8154890-DBA6-4C52-A6FF-45B24337BA0A}" srcOrd="4" destOrd="0" presId="urn:microsoft.com/office/officeart/2018/5/layout/IconCircleLabelList"/>
    <dgm:cxn modelId="{E78ED8DF-EB55-4F79-A382-148EC60C9567}" type="presParOf" srcId="{D8154890-DBA6-4C52-A6FF-45B24337BA0A}" destId="{49FFA9BE-ABCE-4D8E-9989-82FBC84BF105}" srcOrd="0" destOrd="0" presId="urn:microsoft.com/office/officeart/2018/5/layout/IconCircleLabelList"/>
    <dgm:cxn modelId="{31C745D2-4927-49C7-8A3C-2C64966498A8}" type="presParOf" srcId="{D8154890-DBA6-4C52-A6FF-45B24337BA0A}" destId="{A47B4B63-090C-45CD-A0A3-F0303EB20FD5}" srcOrd="1" destOrd="0" presId="urn:microsoft.com/office/officeart/2018/5/layout/IconCircleLabelList"/>
    <dgm:cxn modelId="{F61DC396-C2DB-47AE-9E30-E5146E5FCF51}" type="presParOf" srcId="{D8154890-DBA6-4C52-A6FF-45B24337BA0A}" destId="{4B07981F-B2B5-4177-9D68-03E41BF77A08}" srcOrd="2" destOrd="0" presId="urn:microsoft.com/office/officeart/2018/5/layout/IconCircleLabelList"/>
    <dgm:cxn modelId="{0988A1ED-AA08-4624-9C5E-C3256FC28272}" type="presParOf" srcId="{D8154890-DBA6-4C52-A6FF-45B24337BA0A}" destId="{B0B85074-3348-4ADA-B560-95A85B8516E9}" srcOrd="3" destOrd="0" presId="urn:microsoft.com/office/officeart/2018/5/layout/IconCircleLabelList"/>
    <dgm:cxn modelId="{1A4D2C68-7B16-41D9-BFD6-FA9B46C8F9E5}" type="presParOf" srcId="{3373C4C4-8DE6-4924-B0AE-125A005571B1}" destId="{DE17A932-D243-49E6-8B49-C98C2EB20EBB}" srcOrd="5" destOrd="0" presId="urn:microsoft.com/office/officeart/2018/5/layout/IconCircleLabelList"/>
    <dgm:cxn modelId="{77BE9421-F961-46BB-8465-347A66327A31}" type="presParOf" srcId="{3373C4C4-8DE6-4924-B0AE-125A005571B1}" destId="{2EDA3511-F485-4E72-9008-598F38B6A1B2}" srcOrd="6" destOrd="0" presId="urn:microsoft.com/office/officeart/2018/5/layout/IconCircleLabelList"/>
    <dgm:cxn modelId="{B43BDC78-BE61-4F14-8A17-B8648B629C78}" type="presParOf" srcId="{2EDA3511-F485-4E72-9008-598F38B6A1B2}" destId="{28C1AD69-396A-41E0-A91B-189F05B5BF41}" srcOrd="0" destOrd="0" presId="urn:microsoft.com/office/officeart/2018/5/layout/IconCircleLabelList"/>
    <dgm:cxn modelId="{41403C00-EE5C-4747-A695-653146F0AD87}" type="presParOf" srcId="{2EDA3511-F485-4E72-9008-598F38B6A1B2}" destId="{5A49F5CF-B714-4DE2-AE4D-817ABA255A7E}" srcOrd="1" destOrd="0" presId="urn:microsoft.com/office/officeart/2018/5/layout/IconCircleLabelList"/>
    <dgm:cxn modelId="{E74CD1BE-23C3-409B-9C4A-52ECC4B5842C}" type="presParOf" srcId="{2EDA3511-F485-4E72-9008-598F38B6A1B2}" destId="{8A3E1300-3349-4A99-86E9-45BB6A40E525}" srcOrd="2" destOrd="0" presId="urn:microsoft.com/office/officeart/2018/5/layout/IconCircleLabelList"/>
    <dgm:cxn modelId="{F87AB8D4-077D-4D0C-9C55-EC773864B064}" type="presParOf" srcId="{2EDA3511-F485-4E72-9008-598F38B6A1B2}" destId="{C2790D2C-1A92-40D2-A5A8-ED07425EBEE2}" srcOrd="3" destOrd="0" presId="urn:microsoft.com/office/officeart/2018/5/layout/IconCircleLabelList"/>
    <dgm:cxn modelId="{E33BA4FB-F2C5-41A6-B19E-D5EABEE087DC}" type="presParOf" srcId="{3373C4C4-8DE6-4924-B0AE-125A005571B1}" destId="{C9E3E502-0CF6-4A6A-84AE-5E5429E747CF}" srcOrd="7" destOrd="0" presId="urn:microsoft.com/office/officeart/2018/5/layout/IconCircleLabelList"/>
    <dgm:cxn modelId="{5A9D26BE-756E-4D6C-9617-041ED05DA122}" type="presParOf" srcId="{3373C4C4-8DE6-4924-B0AE-125A005571B1}" destId="{84E119AB-2E83-48A8-8415-ADF4B8B83102}" srcOrd="8" destOrd="0" presId="urn:microsoft.com/office/officeart/2018/5/layout/IconCircleLabelList"/>
    <dgm:cxn modelId="{D9096AE3-538D-45A6-8E9A-628E2CF35E16}" type="presParOf" srcId="{84E119AB-2E83-48A8-8415-ADF4B8B83102}" destId="{4C4353F8-384E-4E03-AC2E-57B1D671FF7C}" srcOrd="0" destOrd="0" presId="urn:microsoft.com/office/officeart/2018/5/layout/IconCircleLabelList"/>
    <dgm:cxn modelId="{E0A7BEBC-997E-4C08-A26F-63931A00D9CF}" type="presParOf" srcId="{84E119AB-2E83-48A8-8415-ADF4B8B83102}" destId="{2F1C4D9A-9004-4194-BE06-2F965F3AE3A4}" srcOrd="1" destOrd="0" presId="urn:microsoft.com/office/officeart/2018/5/layout/IconCircleLabelList"/>
    <dgm:cxn modelId="{4BE1129A-7AF9-4D71-823E-87D790CBFB1E}" type="presParOf" srcId="{84E119AB-2E83-48A8-8415-ADF4B8B83102}" destId="{812F7633-5AFF-4FA4-80CB-9ABC496110A0}" srcOrd="2" destOrd="0" presId="urn:microsoft.com/office/officeart/2018/5/layout/IconCircleLabelList"/>
    <dgm:cxn modelId="{1244AC84-3C8C-4E0B-B516-C6BF34E4D8FF}" type="presParOf" srcId="{84E119AB-2E83-48A8-8415-ADF4B8B83102}" destId="{FF40C2BD-68FC-41E2-9B30-BDA1348696C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7872A0A-A99C-4C94-A063-BD77F776DBB0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11C1DBEA-6880-44F8-ADB9-D8F0D2FFB048}">
      <dgm:prSet/>
      <dgm:spPr/>
      <dgm:t>
        <a:bodyPr/>
        <a:lstStyle/>
        <a:p>
          <a:r>
            <a:rPr lang="ru-RU" b="0" i="0"/>
            <a:t>высокая степень неопределенности и риска; </a:t>
          </a:r>
          <a:endParaRPr lang="en-US"/>
        </a:p>
      </dgm:t>
    </dgm:pt>
    <dgm:pt modelId="{B71492EE-523A-40E2-BC42-A2EB4E46B640}" type="parTrans" cxnId="{CAC91B7F-A3C9-436F-9196-4834C92D0BB9}">
      <dgm:prSet/>
      <dgm:spPr/>
      <dgm:t>
        <a:bodyPr/>
        <a:lstStyle/>
        <a:p>
          <a:endParaRPr lang="en-US"/>
        </a:p>
      </dgm:t>
    </dgm:pt>
    <dgm:pt modelId="{3D42D819-3E71-4600-B03B-DBD1CB17AC14}" type="sibTrans" cxnId="{CAC91B7F-A3C9-436F-9196-4834C92D0BB9}">
      <dgm:prSet/>
      <dgm:spPr/>
      <dgm:t>
        <a:bodyPr/>
        <a:lstStyle/>
        <a:p>
          <a:endParaRPr lang="en-US"/>
        </a:p>
      </dgm:t>
    </dgm:pt>
    <dgm:pt modelId="{439113B4-0A58-4256-987A-ADA7689173DB}">
      <dgm:prSet/>
      <dgm:spPr/>
      <dgm:t>
        <a:bodyPr/>
        <a:lstStyle/>
        <a:p>
          <a:r>
            <a:rPr lang="ru-RU" b="0" i="0"/>
            <a:t>необходимость определения доверительного интервала;  </a:t>
          </a:r>
          <a:endParaRPr lang="en-US"/>
        </a:p>
      </dgm:t>
    </dgm:pt>
    <dgm:pt modelId="{8D63663B-6CAC-440D-8073-EE7CCB72D413}" type="parTrans" cxnId="{4A8B6078-A65F-4160-8CE5-4CFA31BA82EE}">
      <dgm:prSet/>
      <dgm:spPr/>
      <dgm:t>
        <a:bodyPr/>
        <a:lstStyle/>
        <a:p>
          <a:endParaRPr lang="en-US"/>
        </a:p>
      </dgm:t>
    </dgm:pt>
    <dgm:pt modelId="{B59619C2-8CFE-446B-85C0-5CA43EA9821B}" type="sibTrans" cxnId="{4A8B6078-A65F-4160-8CE5-4CFA31BA82EE}">
      <dgm:prSet/>
      <dgm:spPr/>
      <dgm:t>
        <a:bodyPr/>
        <a:lstStyle/>
        <a:p>
          <a:endParaRPr lang="en-US"/>
        </a:p>
      </dgm:t>
    </dgm:pt>
    <dgm:pt modelId="{42F0FBA7-6116-41E9-90D7-DB29BB394C1D}">
      <dgm:prSet/>
      <dgm:spPr/>
      <dgm:t>
        <a:bodyPr/>
        <a:lstStyle/>
        <a:p>
          <a:r>
            <a:rPr lang="ru-RU" b="0" i="0"/>
            <a:t>определяющая роль всей дальнейшей деятельности предприятия;  </a:t>
          </a:r>
          <a:endParaRPr lang="en-US"/>
        </a:p>
      </dgm:t>
    </dgm:pt>
    <dgm:pt modelId="{F16BCDA4-19D4-436A-80C6-1E2C052B0506}" type="parTrans" cxnId="{63004C57-DD40-41B9-8B23-2D21E20A1E72}">
      <dgm:prSet/>
      <dgm:spPr/>
      <dgm:t>
        <a:bodyPr/>
        <a:lstStyle/>
        <a:p>
          <a:endParaRPr lang="en-US"/>
        </a:p>
      </dgm:t>
    </dgm:pt>
    <dgm:pt modelId="{4AC42D65-2AB1-4FE5-A093-0E5BFFDE9874}" type="sibTrans" cxnId="{63004C57-DD40-41B9-8B23-2D21E20A1E72}">
      <dgm:prSet/>
      <dgm:spPr/>
      <dgm:t>
        <a:bodyPr/>
        <a:lstStyle/>
        <a:p>
          <a:endParaRPr lang="en-US"/>
        </a:p>
      </dgm:t>
    </dgm:pt>
    <dgm:pt modelId="{33F2A1E2-47F0-45C2-AEF3-F62202BACA0D}">
      <dgm:prSet/>
      <dgm:spPr/>
      <dgm:t>
        <a:bodyPr/>
        <a:lstStyle/>
        <a:p>
          <a:r>
            <a:rPr lang="ru-RU" b="0" i="0"/>
            <a:t>оригинальность, уникальность процедур; </a:t>
          </a:r>
          <a:endParaRPr lang="en-US"/>
        </a:p>
      </dgm:t>
    </dgm:pt>
    <dgm:pt modelId="{FBBC3560-FB9D-4EAE-8AE0-372EF695A7EF}" type="parTrans" cxnId="{E41ABFCB-476C-46CE-9BA5-8E4367A02BE2}">
      <dgm:prSet/>
      <dgm:spPr/>
      <dgm:t>
        <a:bodyPr/>
        <a:lstStyle/>
        <a:p>
          <a:endParaRPr lang="en-US"/>
        </a:p>
      </dgm:t>
    </dgm:pt>
    <dgm:pt modelId="{55A41429-76E7-4DA0-A781-EADDD5FB3BB5}" type="sibTrans" cxnId="{E41ABFCB-476C-46CE-9BA5-8E4367A02BE2}">
      <dgm:prSet/>
      <dgm:spPr/>
      <dgm:t>
        <a:bodyPr/>
        <a:lstStyle/>
        <a:p>
          <a:endParaRPr lang="en-US"/>
        </a:p>
      </dgm:t>
    </dgm:pt>
    <dgm:pt modelId="{B71169AC-A594-4952-ADAB-0EE62957AC8A}">
      <dgm:prSet/>
      <dgm:spPr/>
      <dgm:t>
        <a:bodyPr/>
        <a:lstStyle/>
        <a:p>
          <a:r>
            <a:rPr lang="ru-RU" b="0" i="0"/>
            <a:t>активизация участия всех работников для реализации задач и поиска наилучших путей достижения целей организации; </a:t>
          </a:r>
          <a:endParaRPr lang="en-US"/>
        </a:p>
      </dgm:t>
    </dgm:pt>
    <dgm:pt modelId="{9FF73181-765C-47A8-B2A2-72784CB10C19}" type="parTrans" cxnId="{49CF9979-43DA-49FB-9100-2B377B880518}">
      <dgm:prSet/>
      <dgm:spPr/>
      <dgm:t>
        <a:bodyPr/>
        <a:lstStyle/>
        <a:p>
          <a:endParaRPr lang="en-US"/>
        </a:p>
      </dgm:t>
    </dgm:pt>
    <dgm:pt modelId="{42AB6AAD-5490-4AD1-9361-5F92CA1043C9}" type="sibTrans" cxnId="{49CF9979-43DA-49FB-9100-2B377B880518}">
      <dgm:prSet/>
      <dgm:spPr/>
      <dgm:t>
        <a:bodyPr/>
        <a:lstStyle/>
        <a:p>
          <a:endParaRPr lang="en-US"/>
        </a:p>
      </dgm:t>
    </dgm:pt>
    <dgm:pt modelId="{9FA8C0CE-E246-4D46-8469-6488C14EAADA}" type="pres">
      <dgm:prSet presAssocID="{57872A0A-A99C-4C94-A063-BD77F776DBB0}" presName="root" presStyleCnt="0">
        <dgm:presLayoutVars>
          <dgm:dir/>
          <dgm:resizeHandles val="exact"/>
        </dgm:presLayoutVars>
      </dgm:prSet>
      <dgm:spPr/>
    </dgm:pt>
    <dgm:pt modelId="{A0D62388-F78C-47A7-8008-6CDDDFC9F51B}" type="pres">
      <dgm:prSet presAssocID="{11C1DBEA-6880-44F8-ADB9-D8F0D2FFB048}" presName="compNode" presStyleCnt="0"/>
      <dgm:spPr/>
    </dgm:pt>
    <dgm:pt modelId="{E4FFFCEC-74DE-4A52-A1D1-66DD6A1F79D5}" type="pres">
      <dgm:prSet presAssocID="{11C1DBEA-6880-44F8-ADB9-D8F0D2FFB048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491B1FEB-6B47-4F14-A287-FC590021142B}" type="pres">
      <dgm:prSet presAssocID="{11C1DBEA-6880-44F8-ADB9-D8F0D2FFB048}" presName="spaceRect" presStyleCnt="0"/>
      <dgm:spPr/>
    </dgm:pt>
    <dgm:pt modelId="{D459597E-384F-4096-8658-13AC768FEF49}" type="pres">
      <dgm:prSet presAssocID="{11C1DBEA-6880-44F8-ADB9-D8F0D2FFB048}" presName="textRect" presStyleLbl="revTx" presStyleIdx="0" presStyleCnt="5">
        <dgm:presLayoutVars>
          <dgm:chMax val="1"/>
          <dgm:chPref val="1"/>
        </dgm:presLayoutVars>
      </dgm:prSet>
      <dgm:spPr/>
    </dgm:pt>
    <dgm:pt modelId="{BE9B0ABE-090E-4681-9824-4BC65DEC6BB2}" type="pres">
      <dgm:prSet presAssocID="{3D42D819-3E71-4600-B03B-DBD1CB17AC14}" presName="sibTrans" presStyleCnt="0"/>
      <dgm:spPr/>
    </dgm:pt>
    <dgm:pt modelId="{005B82C2-2D6B-4FB6-8F36-97B5E2232F7E}" type="pres">
      <dgm:prSet presAssocID="{439113B4-0A58-4256-987A-ADA7689173DB}" presName="compNode" presStyleCnt="0"/>
      <dgm:spPr/>
    </dgm:pt>
    <dgm:pt modelId="{209BF3F9-81A6-4D10-8BC3-5BE97B5CA1F4}" type="pres">
      <dgm:prSet presAssocID="{439113B4-0A58-4256-987A-ADA7689173D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B6121E5B-3DA7-4F1C-BC33-979E69ACA62F}" type="pres">
      <dgm:prSet presAssocID="{439113B4-0A58-4256-987A-ADA7689173DB}" presName="spaceRect" presStyleCnt="0"/>
      <dgm:spPr/>
    </dgm:pt>
    <dgm:pt modelId="{9E755F93-C571-4880-978D-36FC95B6DF67}" type="pres">
      <dgm:prSet presAssocID="{439113B4-0A58-4256-987A-ADA7689173DB}" presName="textRect" presStyleLbl="revTx" presStyleIdx="1" presStyleCnt="5">
        <dgm:presLayoutVars>
          <dgm:chMax val="1"/>
          <dgm:chPref val="1"/>
        </dgm:presLayoutVars>
      </dgm:prSet>
      <dgm:spPr/>
    </dgm:pt>
    <dgm:pt modelId="{EBC82324-777E-4624-80DD-39092C1B5097}" type="pres">
      <dgm:prSet presAssocID="{B59619C2-8CFE-446B-85C0-5CA43EA9821B}" presName="sibTrans" presStyleCnt="0"/>
      <dgm:spPr/>
    </dgm:pt>
    <dgm:pt modelId="{1B50F137-5F08-436F-AB4E-F480E64F1E49}" type="pres">
      <dgm:prSet presAssocID="{42F0FBA7-6116-41E9-90D7-DB29BB394C1D}" presName="compNode" presStyleCnt="0"/>
      <dgm:spPr/>
    </dgm:pt>
    <dgm:pt modelId="{928198AB-B96C-44B4-9763-AFB2A8A39F6B}" type="pres">
      <dgm:prSet presAssocID="{42F0FBA7-6116-41E9-90D7-DB29BB394C1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C99119DB-0F23-494A-955C-BBF7DA6C7352}" type="pres">
      <dgm:prSet presAssocID="{42F0FBA7-6116-41E9-90D7-DB29BB394C1D}" presName="spaceRect" presStyleCnt="0"/>
      <dgm:spPr/>
    </dgm:pt>
    <dgm:pt modelId="{1657E3A3-37EF-4221-A555-72DD56FA8BD5}" type="pres">
      <dgm:prSet presAssocID="{42F0FBA7-6116-41E9-90D7-DB29BB394C1D}" presName="textRect" presStyleLbl="revTx" presStyleIdx="2" presStyleCnt="5">
        <dgm:presLayoutVars>
          <dgm:chMax val="1"/>
          <dgm:chPref val="1"/>
        </dgm:presLayoutVars>
      </dgm:prSet>
      <dgm:spPr/>
    </dgm:pt>
    <dgm:pt modelId="{58D5AA18-19F5-4B88-AC3B-D84206C3F07C}" type="pres">
      <dgm:prSet presAssocID="{4AC42D65-2AB1-4FE5-A093-0E5BFFDE9874}" presName="sibTrans" presStyleCnt="0"/>
      <dgm:spPr/>
    </dgm:pt>
    <dgm:pt modelId="{4629AB1C-900E-4437-8C01-ED1ACE2C9CAB}" type="pres">
      <dgm:prSet presAssocID="{33F2A1E2-47F0-45C2-AEF3-F62202BACA0D}" presName="compNode" presStyleCnt="0"/>
      <dgm:spPr/>
    </dgm:pt>
    <dgm:pt modelId="{F3E37845-BE63-47B3-9DD9-3DFE15F79C5E}" type="pres">
      <dgm:prSet presAssocID="{33F2A1E2-47F0-45C2-AEF3-F62202BACA0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7396F9FE-3597-4DA8-BB49-60B0116BB7BF}" type="pres">
      <dgm:prSet presAssocID="{33F2A1E2-47F0-45C2-AEF3-F62202BACA0D}" presName="spaceRect" presStyleCnt="0"/>
      <dgm:spPr/>
    </dgm:pt>
    <dgm:pt modelId="{A597B455-8F8F-40E1-8C15-1FE411761326}" type="pres">
      <dgm:prSet presAssocID="{33F2A1E2-47F0-45C2-AEF3-F62202BACA0D}" presName="textRect" presStyleLbl="revTx" presStyleIdx="3" presStyleCnt="5">
        <dgm:presLayoutVars>
          <dgm:chMax val="1"/>
          <dgm:chPref val="1"/>
        </dgm:presLayoutVars>
      </dgm:prSet>
      <dgm:spPr/>
    </dgm:pt>
    <dgm:pt modelId="{35797296-DB89-41E1-ACE6-E5EA8D2A1C5C}" type="pres">
      <dgm:prSet presAssocID="{55A41429-76E7-4DA0-A781-EADDD5FB3BB5}" presName="sibTrans" presStyleCnt="0"/>
      <dgm:spPr/>
    </dgm:pt>
    <dgm:pt modelId="{C41BD745-7CFA-4747-98EC-C1A8BB14C310}" type="pres">
      <dgm:prSet presAssocID="{B71169AC-A594-4952-ADAB-0EE62957AC8A}" presName="compNode" presStyleCnt="0"/>
      <dgm:spPr/>
    </dgm:pt>
    <dgm:pt modelId="{C8EF6AB9-A344-408C-BB75-FA92FD6BC729}" type="pres">
      <dgm:prSet presAssocID="{B71169AC-A594-4952-ADAB-0EE62957AC8A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BCFBB665-8D3F-4E8A-A5A2-42DBC376C847}" type="pres">
      <dgm:prSet presAssocID="{B71169AC-A594-4952-ADAB-0EE62957AC8A}" presName="spaceRect" presStyleCnt="0"/>
      <dgm:spPr/>
    </dgm:pt>
    <dgm:pt modelId="{36753BFA-359E-4A48-9AC3-8730A85B822A}" type="pres">
      <dgm:prSet presAssocID="{B71169AC-A594-4952-ADAB-0EE62957AC8A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5D190B0B-3279-424E-ACE8-D516CB70788D}" type="presOf" srcId="{33F2A1E2-47F0-45C2-AEF3-F62202BACA0D}" destId="{A597B455-8F8F-40E1-8C15-1FE411761326}" srcOrd="0" destOrd="0" presId="urn:microsoft.com/office/officeart/2018/2/layout/IconLabelList"/>
    <dgm:cxn modelId="{6D7DD70B-45FA-47DC-B9E0-AF7F2C02BEB4}" type="presOf" srcId="{42F0FBA7-6116-41E9-90D7-DB29BB394C1D}" destId="{1657E3A3-37EF-4221-A555-72DD56FA8BD5}" srcOrd="0" destOrd="0" presId="urn:microsoft.com/office/officeart/2018/2/layout/IconLabelList"/>
    <dgm:cxn modelId="{66B0F552-E884-43BB-99B6-301CFC062272}" type="presOf" srcId="{11C1DBEA-6880-44F8-ADB9-D8F0D2FFB048}" destId="{D459597E-384F-4096-8658-13AC768FEF49}" srcOrd="0" destOrd="0" presId="urn:microsoft.com/office/officeart/2018/2/layout/IconLabelList"/>
    <dgm:cxn modelId="{63004C57-DD40-41B9-8B23-2D21E20A1E72}" srcId="{57872A0A-A99C-4C94-A063-BD77F776DBB0}" destId="{42F0FBA7-6116-41E9-90D7-DB29BB394C1D}" srcOrd="2" destOrd="0" parTransId="{F16BCDA4-19D4-436A-80C6-1E2C052B0506}" sibTransId="{4AC42D65-2AB1-4FE5-A093-0E5BFFDE9874}"/>
    <dgm:cxn modelId="{4A8B6078-A65F-4160-8CE5-4CFA31BA82EE}" srcId="{57872A0A-A99C-4C94-A063-BD77F776DBB0}" destId="{439113B4-0A58-4256-987A-ADA7689173DB}" srcOrd="1" destOrd="0" parTransId="{8D63663B-6CAC-440D-8073-EE7CCB72D413}" sibTransId="{B59619C2-8CFE-446B-85C0-5CA43EA9821B}"/>
    <dgm:cxn modelId="{49CF9979-43DA-49FB-9100-2B377B880518}" srcId="{57872A0A-A99C-4C94-A063-BD77F776DBB0}" destId="{B71169AC-A594-4952-ADAB-0EE62957AC8A}" srcOrd="4" destOrd="0" parTransId="{9FF73181-765C-47A8-B2A2-72784CB10C19}" sibTransId="{42AB6AAD-5490-4AD1-9361-5F92CA1043C9}"/>
    <dgm:cxn modelId="{CAC91B7F-A3C9-436F-9196-4834C92D0BB9}" srcId="{57872A0A-A99C-4C94-A063-BD77F776DBB0}" destId="{11C1DBEA-6880-44F8-ADB9-D8F0D2FFB048}" srcOrd="0" destOrd="0" parTransId="{B71492EE-523A-40E2-BC42-A2EB4E46B640}" sibTransId="{3D42D819-3E71-4600-B03B-DBD1CB17AC14}"/>
    <dgm:cxn modelId="{C14DCE8B-AE2F-40EF-AD4C-AE54CF849F10}" type="presOf" srcId="{57872A0A-A99C-4C94-A063-BD77F776DBB0}" destId="{9FA8C0CE-E246-4D46-8469-6488C14EAADA}" srcOrd="0" destOrd="0" presId="urn:microsoft.com/office/officeart/2018/2/layout/IconLabelList"/>
    <dgm:cxn modelId="{F80BD7AA-C6CC-4E65-BE39-3BE608622FE5}" type="presOf" srcId="{B71169AC-A594-4952-ADAB-0EE62957AC8A}" destId="{36753BFA-359E-4A48-9AC3-8730A85B822A}" srcOrd="0" destOrd="0" presId="urn:microsoft.com/office/officeart/2018/2/layout/IconLabelList"/>
    <dgm:cxn modelId="{37146CCA-FAE3-4EDC-A497-DF289EBBF1B9}" type="presOf" srcId="{439113B4-0A58-4256-987A-ADA7689173DB}" destId="{9E755F93-C571-4880-978D-36FC95B6DF67}" srcOrd="0" destOrd="0" presId="urn:microsoft.com/office/officeart/2018/2/layout/IconLabelList"/>
    <dgm:cxn modelId="{E41ABFCB-476C-46CE-9BA5-8E4367A02BE2}" srcId="{57872A0A-A99C-4C94-A063-BD77F776DBB0}" destId="{33F2A1E2-47F0-45C2-AEF3-F62202BACA0D}" srcOrd="3" destOrd="0" parTransId="{FBBC3560-FB9D-4EAE-8AE0-372EF695A7EF}" sibTransId="{55A41429-76E7-4DA0-A781-EADDD5FB3BB5}"/>
    <dgm:cxn modelId="{FFA07E59-2957-4705-A5D3-DA95E0A95FA4}" type="presParOf" srcId="{9FA8C0CE-E246-4D46-8469-6488C14EAADA}" destId="{A0D62388-F78C-47A7-8008-6CDDDFC9F51B}" srcOrd="0" destOrd="0" presId="urn:microsoft.com/office/officeart/2018/2/layout/IconLabelList"/>
    <dgm:cxn modelId="{B14A6CD4-967F-4EAD-B054-9B757293EC0A}" type="presParOf" srcId="{A0D62388-F78C-47A7-8008-6CDDDFC9F51B}" destId="{E4FFFCEC-74DE-4A52-A1D1-66DD6A1F79D5}" srcOrd="0" destOrd="0" presId="urn:microsoft.com/office/officeart/2018/2/layout/IconLabelList"/>
    <dgm:cxn modelId="{428DB2A3-51C7-42BD-A647-1F31C0326A9B}" type="presParOf" srcId="{A0D62388-F78C-47A7-8008-6CDDDFC9F51B}" destId="{491B1FEB-6B47-4F14-A287-FC590021142B}" srcOrd="1" destOrd="0" presId="urn:microsoft.com/office/officeart/2018/2/layout/IconLabelList"/>
    <dgm:cxn modelId="{23061CF8-61DB-457C-A0C8-6CB4DF3C95DD}" type="presParOf" srcId="{A0D62388-F78C-47A7-8008-6CDDDFC9F51B}" destId="{D459597E-384F-4096-8658-13AC768FEF49}" srcOrd="2" destOrd="0" presId="urn:microsoft.com/office/officeart/2018/2/layout/IconLabelList"/>
    <dgm:cxn modelId="{8E0C333E-0FA9-4A2B-8010-765AA2BFCA30}" type="presParOf" srcId="{9FA8C0CE-E246-4D46-8469-6488C14EAADA}" destId="{BE9B0ABE-090E-4681-9824-4BC65DEC6BB2}" srcOrd="1" destOrd="0" presId="urn:microsoft.com/office/officeart/2018/2/layout/IconLabelList"/>
    <dgm:cxn modelId="{CC6D996B-A9EC-444A-AF5D-301FAE8A0D2C}" type="presParOf" srcId="{9FA8C0CE-E246-4D46-8469-6488C14EAADA}" destId="{005B82C2-2D6B-4FB6-8F36-97B5E2232F7E}" srcOrd="2" destOrd="0" presId="urn:microsoft.com/office/officeart/2018/2/layout/IconLabelList"/>
    <dgm:cxn modelId="{EB7A8D0C-558E-465D-AA84-4317FC543583}" type="presParOf" srcId="{005B82C2-2D6B-4FB6-8F36-97B5E2232F7E}" destId="{209BF3F9-81A6-4D10-8BC3-5BE97B5CA1F4}" srcOrd="0" destOrd="0" presId="urn:microsoft.com/office/officeart/2018/2/layout/IconLabelList"/>
    <dgm:cxn modelId="{03236B3B-E74F-44EE-B577-B61AF6DAEADF}" type="presParOf" srcId="{005B82C2-2D6B-4FB6-8F36-97B5E2232F7E}" destId="{B6121E5B-3DA7-4F1C-BC33-979E69ACA62F}" srcOrd="1" destOrd="0" presId="urn:microsoft.com/office/officeart/2018/2/layout/IconLabelList"/>
    <dgm:cxn modelId="{C862358C-0BF4-42C7-9855-1BAAD0BEDF59}" type="presParOf" srcId="{005B82C2-2D6B-4FB6-8F36-97B5E2232F7E}" destId="{9E755F93-C571-4880-978D-36FC95B6DF67}" srcOrd="2" destOrd="0" presId="urn:microsoft.com/office/officeart/2018/2/layout/IconLabelList"/>
    <dgm:cxn modelId="{74769EB2-B5F5-4E7E-BA87-2795DE6AC608}" type="presParOf" srcId="{9FA8C0CE-E246-4D46-8469-6488C14EAADA}" destId="{EBC82324-777E-4624-80DD-39092C1B5097}" srcOrd="3" destOrd="0" presId="urn:microsoft.com/office/officeart/2018/2/layout/IconLabelList"/>
    <dgm:cxn modelId="{AA81B034-7B3B-423A-864F-2E199E6D4608}" type="presParOf" srcId="{9FA8C0CE-E246-4D46-8469-6488C14EAADA}" destId="{1B50F137-5F08-436F-AB4E-F480E64F1E49}" srcOrd="4" destOrd="0" presId="urn:microsoft.com/office/officeart/2018/2/layout/IconLabelList"/>
    <dgm:cxn modelId="{71A44CCE-B900-4CAA-A89E-26A5DAB6CBAD}" type="presParOf" srcId="{1B50F137-5F08-436F-AB4E-F480E64F1E49}" destId="{928198AB-B96C-44B4-9763-AFB2A8A39F6B}" srcOrd="0" destOrd="0" presId="urn:microsoft.com/office/officeart/2018/2/layout/IconLabelList"/>
    <dgm:cxn modelId="{A95B9ACB-D2C1-4DEF-BBB8-566B9954CB9C}" type="presParOf" srcId="{1B50F137-5F08-436F-AB4E-F480E64F1E49}" destId="{C99119DB-0F23-494A-955C-BBF7DA6C7352}" srcOrd="1" destOrd="0" presId="urn:microsoft.com/office/officeart/2018/2/layout/IconLabelList"/>
    <dgm:cxn modelId="{CBDED225-9E4C-47D6-B2DF-1552D96E69CD}" type="presParOf" srcId="{1B50F137-5F08-436F-AB4E-F480E64F1E49}" destId="{1657E3A3-37EF-4221-A555-72DD56FA8BD5}" srcOrd="2" destOrd="0" presId="urn:microsoft.com/office/officeart/2018/2/layout/IconLabelList"/>
    <dgm:cxn modelId="{4A0E0501-7357-405B-A349-C0EC8B45A112}" type="presParOf" srcId="{9FA8C0CE-E246-4D46-8469-6488C14EAADA}" destId="{58D5AA18-19F5-4B88-AC3B-D84206C3F07C}" srcOrd="5" destOrd="0" presId="urn:microsoft.com/office/officeart/2018/2/layout/IconLabelList"/>
    <dgm:cxn modelId="{E7E9B7FF-DD33-4346-BE35-774EA9C95DA9}" type="presParOf" srcId="{9FA8C0CE-E246-4D46-8469-6488C14EAADA}" destId="{4629AB1C-900E-4437-8C01-ED1ACE2C9CAB}" srcOrd="6" destOrd="0" presId="urn:microsoft.com/office/officeart/2018/2/layout/IconLabelList"/>
    <dgm:cxn modelId="{669312E7-5FB4-4113-9CBB-6E8D83F05182}" type="presParOf" srcId="{4629AB1C-900E-4437-8C01-ED1ACE2C9CAB}" destId="{F3E37845-BE63-47B3-9DD9-3DFE15F79C5E}" srcOrd="0" destOrd="0" presId="urn:microsoft.com/office/officeart/2018/2/layout/IconLabelList"/>
    <dgm:cxn modelId="{45459917-95D6-4833-89BF-E2402DAEF6BE}" type="presParOf" srcId="{4629AB1C-900E-4437-8C01-ED1ACE2C9CAB}" destId="{7396F9FE-3597-4DA8-BB49-60B0116BB7BF}" srcOrd="1" destOrd="0" presId="urn:microsoft.com/office/officeart/2018/2/layout/IconLabelList"/>
    <dgm:cxn modelId="{B60445CA-3883-4954-B54A-A90A1764C4C9}" type="presParOf" srcId="{4629AB1C-900E-4437-8C01-ED1ACE2C9CAB}" destId="{A597B455-8F8F-40E1-8C15-1FE411761326}" srcOrd="2" destOrd="0" presId="urn:microsoft.com/office/officeart/2018/2/layout/IconLabelList"/>
    <dgm:cxn modelId="{5EBF8B8F-7F72-43EB-BB69-8138608BA8C6}" type="presParOf" srcId="{9FA8C0CE-E246-4D46-8469-6488C14EAADA}" destId="{35797296-DB89-41E1-ACE6-E5EA8D2A1C5C}" srcOrd="7" destOrd="0" presId="urn:microsoft.com/office/officeart/2018/2/layout/IconLabelList"/>
    <dgm:cxn modelId="{8DFC9A64-C29F-4A22-A92D-AA10EE2C2342}" type="presParOf" srcId="{9FA8C0CE-E246-4D46-8469-6488C14EAADA}" destId="{C41BD745-7CFA-4747-98EC-C1A8BB14C310}" srcOrd="8" destOrd="0" presId="urn:microsoft.com/office/officeart/2018/2/layout/IconLabelList"/>
    <dgm:cxn modelId="{1DBD6074-4A15-4EA2-9113-556AE374405E}" type="presParOf" srcId="{C41BD745-7CFA-4747-98EC-C1A8BB14C310}" destId="{C8EF6AB9-A344-408C-BB75-FA92FD6BC729}" srcOrd="0" destOrd="0" presId="urn:microsoft.com/office/officeart/2018/2/layout/IconLabelList"/>
    <dgm:cxn modelId="{81FB4314-BEE6-4EF0-BCBD-DFF2A694D6B3}" type="presParOf" srcId="{C41BD745-7CFA-4747-98EC-C1A8BB14C310}" destId="{BCFBB665-8D3F-4E8A-A5A2-42DBC376C847}" srcOrd="1" destOrd="0" presId="urn:microsoft.com/office/officeart/2018/2/layout/IconLabelList"/>
    <dgm:cxn modelId="{A8396564-2B27-445A-8438-4162990C82B5}" type="presParOf" srcId="{C41BD745-7CFA-4747-98EC-C1A8BB14C310}" destId="{36753BFA-359E-4A48-9AC3-8730A85B822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6D8BF33-F604-4B3C-AA97-3B7750D17995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76853EF4-9585-4E9F-8E9D-D37DD700A425}">
      <dgm:prSet/>
      <dgm:spPr/>
      <dgm:t>
        <a:bodyPr/>
        <a:lstStyle/>
        <a:p>
          <a:r>
            <a:rPr lang="ru-RU"/>
            <a:t>значительные затраты времени и ресурсов для принятия и реализации стратегических решений;  </a:t>
          </a:r>
          <a:endParaRPr lang="en-US"/>
        </a:p>
      </dgm:t>
    </dgm:pt>
    <dgm:pt modelId="{45619ABC-75BB-4DF8-85E4-FBD45B5332D6}" type="parTrans" cxnId="{546C9EED-8544-4E1F-9F0E-1713C676309A}">
      <dgm:prSet/>
      <dgm:spPr/>
      <dgm:t>
        <a:bodyPr/>
        <a:lstStyle/>
        <a:p>
          <a:endParaRPr lang="en-US"/>
        </a:p>
      </dgm:t>
    </dgm:pt>
    <dgm:pt modelId="{8BF09887-E046-4BB0-95EE-F21F55BF387E}" type="sibTrans" cxnId="{546C9EED-8544-4E1F-9F0E-1713C676309A}">
      <dgm:prSet/>
      <dgm:spPr/>
      <dgm:t>
        <a:bodyPr/>
        <a:lstStyle/>
        <a:p>
          <a:endParaRPr lang="en-US"/>
        </a:p>
      </dgm:t>
    </dgm:pt>
    <dgm:pt modelId="{E62FE04D-4E27-43DB-AD15-D558471D8894}">
      <dgm:prSet/>
      <dgm:spPr/>
      <dgm:t>
        <a:bodyPr/>
        <a:lstStyle/>
        <a:p>
          <a:r>
            <a:rPr lang="ru-RU"/>
            <a:t>принятие решений на высшем уровне управления; </a:t>
          </a:r>
          <a:endParaRPr lang="en-US"/>
        </a:p>
      </dgm:t>
    </dgm:pt>
    <dgm:pt modelId="{306981E1-168D-44FF-92CD-7C45F28C613B}" type="parTrans" cxnId="{E163D9D2-28EA-4E3C-A7BF-04E3F9598094}">
      <dgm:prSet/>
      <dgm:spPr/>
      <dgm:t>
        <a:bodyPr/>
        <a:lstStyle/>
        <a:p>
          <a:endParaRPr lang="en-US"/>
        </a:p>
      </dgm:t>
    </dgm:pt>
    <dgm:pt modelId="{0FD76458-D045-47A0-8F92-22247C81B163}" type="sibTrans" cxnId="{E163D9D2-28EA-4E3C-A7BF-04E3F9598094}">
      <dgm:prSet/>
      <dgm:spPr/>
      <dgm:t>
        <a:bodyPr/>
        <a:lstStyle/>
        <a:p>
          <a:endParaRPr lang="en-US"/>
        </a:p>
      </dgm:t>
    </dgm:pt>
    <dgm:pt modelId="{ABC0B56F-CDF7-48BB-844E-BFF83E2AAAD6}">
      <dgm:prSet/>
      <dgm:spPr/>
      <dgm:t>
        <a:bodyPr/>
        <a:lstStyle/>
        <a:p>
          <a:r>
            <a:rPr lang="ru-RU"/>
            <a:t>сложность автоматизации процесса принятия стратегических решений; </a:t>
          </a:r>
          <a:endParaRPr lang="en-US"/>
        </a:p>
      </dgm:t>
    </dgm:pt>
    <dgm:pt modelId="{FA2CE6B0-6268-4203-A9F4-34DEEEF3B9A8}" type="parTrans" cxnId="{02421496-7F61-4EE7-A5CC-C341C9E840D0}">
      <dgm:prSet/>
      <dgm:spPr/>
      <dgm:t>
        <a:bodyPr/>
        <a:lstStyle/>
        <a:p>
          <a:endParaRPr lang="en-US"/>
        </a:p>
      </dgm:t>
    </dgm:pt>
    <dgm:pt modelId="{BBD75B28-1281-472F-BD27-2FF81FB6BB1E}" type="sibTrans" cxnId="{02421496-7F61-4EE7-A5CC-C341C9E840D0}">
      <dgm:prSet/>
      <dgm:spPr/>
      <dgm:t>
        <a:bodyPr/>
        <a:lstStyle/>
        <a:p>
          <a:endParaRPr lang="en-US"/>
        </a:p>
      </dgm:t>
    </dgm:pt>
    <dgm:pt modelId="{945C9280-FEE4-4919-9644-487DDB9C79BE}">
      <dgm:prSet/>
      <dgm:spPr/>
      <dgm:t>
        <a:bodyPr/>
        <a:lstStyle/>
        <a:p>
          <a:r>
            <a:rPr lang="ru-RU"/>
            <a:t>исключительная значимость участия служб маркетинга, связей с общественностью и др., требующих существенных дополнительных затрат; </a:t>
          </a:r>
          <a:endParaRPr lang="en-US"/>
        </a:p>
      </dgm:t>
    </dgm:pt>
    <dgm:pt modelId="{40E405D0-3BF7-43F9-9E6D-740AE311F9AB}" type="parTrans" cxnId="{7C60924B-0714-4427-9241-BB879B2EDCB4}">
      <dgm:prSet/>
      <dgm:spPr/>
      <dgm:t>
        <a:bodyPr/>
        <a:lstStyle/>
        <a:p>
          <a:endParaRPr lang="en-US"/>
        </a:p>
      </dgm:t>
    </dgm:pt>
    <dgm:pt modelId="{543D2754-2AB1-49AD-A100-D8C2CDCE2A7F}" type="sibTrans" cxnId="{7C60924B-0714-4427-9241-BB879B2EDCB4}">
      <dgm:prSet/>
      <dgm:spPr/>
      <dgm:t>
        <a:bodyPr/>
        <a:lstStyle/>
        <a:p>
          <a:endParaRPr lang="en-US"/>
        </a:p>
      </dgm:t>
    </dgm:pt>
    <dgm:pt modelId="{929DA81D-3428-45E8-91B7-F9EB48EEB8EC}">
      <dgm:prSet/>
      <dgm:spPr/>
      <dgm:t>
        <a:bodyPr/>
        <a:lstStyle/>
        <a:p>
          <a:r>
            <a:rPr lang="ru-RU"/>
            <a:t>наличие альтернативных путей функционирования предприятия и механизмов принципиальной корректировки стратегии; </a:t>
          </a:r>
          <a:endParaRPr lang="en-US"/>
        </a:p>
      </dgm:t>
    </dgm:pt>
    <dgm:pt modelId="{6CEAEC8C-D0C5-4D62-8DE0-1D32AB773EB9}" type="parTrans" cxnId="{E87293C5-647F-4F80-87E6-7F7B76F97163}">
      <dgm:prSet/>
      <dgm:spPr/>
      <dgm:t>
        <a:bodyPr/>
        <a:lstStyle/>
        <a:p>
          <a:endParaRPr lang="en-US"/>
        </a:p>
      </dgm:t>
    </dgm:pt>
    <dgm:pt modelId="{A9EE04A2-4CED-454F-95B4-EE0B13B860B0}" type="sibTrans" cxnId="{E87293C5-647F-4F80-87E6-7F7B76F97163}">
      <dgm:prSet/>
      <dgm:spPr/>
      <dgm:t>
        <a:bodyPr/>
        <a:lstStyle/>
        <a:p>
          <a:endParaRPr lang="en-US"/>
        </a:p>
      </dgm:t>
    </dgm:pt>
    <dgm:pt modelId="{09A3C195-0796-4980-AD11-5A1F9753FB41}">
      <dgm:prSet/>
      <dgm:spPr/>
      <dgm:t>
        <a:bodyPr/>
        <a:lstStyle/>
        <a:p>
          <a:r>
            <a:rPr lang="ru-RU"/>
            <a:t>необходимость создания организационной культуры, позволяющей реализовать стратегию, а также систем мотивации и организации труда. </a:t>
          </a:r>
          <a:endParaRPr lang="en-US"/>
        </a:p>
      </dgm:t>
    </dgm:pt>
    <dgm:pt modelId="{FB0AE1C1-44D9-483F-BF74-6BFE3689F392}" type="parTrans" cxnId="{F097908C-015B-4D91-A5C6-43B6F2D5037B}">
      <dgm:prSet/>
      <dgm:spPr/>
      <dgm:t>
        <a:bodyPr/>
        <a:lstStyle/>
        <a:p>
          <a:endParaRPr lang="en-US"/>
        </a:p>
      </dgm:t>
    </dgm:pt>
    <dgm:pt modelId="{DBABD653-D69C-401A-A1F7-9CA0D3C11CC2}" type="sibTrans" cxnId="{F097908C-015B-4D91-A5C6-43B6F2D5037B}">
      <dgm:prSet/>
      <dgm:spPr/>
      <dgm:t>
        <a:bodyPr/>
        <a:lstStyle/>
        <a:p>
          <a:endParaRPr lang="en-US"/>
        </a:p>
      </dgm:t>
    </dgm:pt>
    <dgm:pt modelId="{99E5BF27-7B69-4064-B0C6-40B38C33A657}" type="pres">
      <dgm:prSet presAssocID="{86D8BF33-F604-4B3C-AA97-3B7750D17995}" presName="root" presStyleCnt="0">
        <dgm:presLayoutVars>
          <dgm:dir/>
          <dgm:resizeHandles val="exact"/>
        </dgm:presLayoutVars>
      </dgm:prSet>
      <dgm:spPr/>
    </dgm:pt>
    <dgm:pt modelId="{7A55D130-8948-435F-8018-6AE301307FEB}" type="pres">
      <dgm:prSet presAssocID="{76853EF4-9585-4E9F-8E9D-D37DD700A425}" presName="compNode" presStyleCnt="0"/>
      <dgm:spPr/>
    </dgm:pt>
    <dgm:pt modelId="{83E26627-0EA0-44A1-8303-3E190753980E}" type="pres">
      <dgm:prSet presAssocID="{76853EF4-9585-4E9F-8E9D-D37DD700A425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A7628D14-AD24-47BB-A0AA-BD45FD504824}" type="pres">
      <dgm:prSet presAssocID="{76853EF4-9585-4E9F-8E9D-D37DD700A425}" presName="spaceRect" presStyleCnt="0"/>
      <dgm:spPr/>
    </dgm:pt>
    <dgm:pt modelId="{631F5C06-7619-4702-98F4-316F4394CBBE}" type="pres">
      <dgm:prSet presAssocID="{76853EF4-9585-4E9F-8E9D-D37DD700A425}" presName="textRect" presStyleLbl="revTx" presStyleIdx="0" presStyleCnt="6">
        <dgm:presLayoutVars>
          <dgm:chMax val="1"/>
          <dgm:chPref val="1"/>
        </dgm:presLayoutVars>
      </dgm:prSet>
      <dgm:spPr/>
    </dgm:pt>
    <dgm:pt modelId="{F908FA65-8B54-497C-B7CB-EF69D3D0E076}" type="pres">
      <dgm:prSet presAssocID="{8BF09887-E046-4BB0-95EE-F21F55BF387E}" presName="sibTrans" presStyleCnt="0"/>
      <dgm:spPr/>
    </dgm:pt>
    <dgm:pt modelId="{AB9A10A6-4ABB-4684-AC92-11FF852399B6}" type="pres">
      <dgm:prSet presAssocID="{E62FE04D-4E27-43DB-AD15-D558471D8894}" presName="compNode" presStyleCnt="0"/>
      <dgm:spPr/>
    </dgm:pt>
    <dgm:pt modelId="{169729C1-6F88-4EB4-84D3-A4F02D9E0E34}" type="pres">
      <dgm:prSet presAssocID="{E62FE04D-4E27-43DB-AD15-D558471D8894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98165E34-1829-47C6-814A-A82B9A39DC0C}" type="pres">
      <dgm:prSet presAssocID="{E62FE04D-4E27-43DB-AD15-D558471D8894}" presName="spaceRect" presStyleCnt="0"/>
      <dgm:spPr/>
    </dgm:pt>
    <dgm:pt modelId="{23463D77-C957-4F82-A097-E4B530EA4B1C}" type="pres">
      <dgm:prSet presAssocID="{E62FE04D-4E27-43DB-AD15-D558471D8894}" presName="textRect" presStyleLbl="revTx" presStyleIdx="1" presStyleCnt="6">
        <dgm:presLayoutVars>
          <dgm:chMax val="1"/>
          <dgm:chPref val="1"/>
        </dgm:presLayoutVars>
      </dgm:prSet>
      <dgm:spPr/>
    </dgm:pt>
    <dgm:pt modelId="{71F9A751-5F14-4C99-80AE-03F4790E859C}" type="pres">
      <dgm:prSet presAssocID="{0FD76458-D045-47A0-8F92-22247C81B163}" presName="sibTrans" presStyleCnt="0"/>
      <dgm:spPr/>
    </dgm:pt>
    <dgm:pt modelId="{1E356C29-7F91-4169-8B18-7D96DE0F086C}" type="pres">
      <dgm:prSet presAssocID="{ABC0B56F-CDF7-48BB-844E-BFF83E2AAAD6}" presName="compNode" presStyleCnt="0"/>
      <dgm:spPr/>
    </dgm:pt>
    <dgm:pt modelId="{FC93300D-3D98-405C-8CB1-00AD5BE947D5}" type="pres">
      <dgm:prSet presAssocID="{ABC0B56F-CDF7-48BB-844E-BFF83E2AAAD6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412A4A45-81D8-4804-9E39-BFD8E3EBC3BA}" type="pres">
      <dgm:prSet presAssocID="{ABC0B56F-CDF7-48BB-844E-BFF83E2AAAD6}" presName="spaceRect" presStyleCnt="0"/>
      <dgm:spPr/>
    </dgm:pt>
    <dgm:pt modelId="{DA9EC60E-647A-4B38-A697-65249C7A55FB}" type="pres">
      <dgm:prSet presAssocID="{ABC0B56F-CDF7-48BB-844E-BFF83E2AAAD6}" presName="textRect" presStyleLbl="revTx" presStyleIdx="2" presStyleCnt="6">
        <dgm:presLayoutVars>
          <dgm:chMax val="1"/>
          <dgm:chPref val="1"/>
        </dgm:presLayoutVars>
      </dgm:prSet>
      <dgm:spPr/>
    </dgm:pt>
    <dgm:pt modelId="{357377CC-68F4-4DAF-95AE-D0DB5E948A14}" type="pres">
      <dgm:prSet presAssocID="{BBD75B28-1281-472F-BD27-2FF81FB6BB1E}" presName="sibTrans" presStyleCnt="0"/>
      <dgm:spPr/>
    </dgm:pt>
    <dgm:pt modelId="{269DD406-CDEE-45D2-9550-96B5BBAEFA03}" type="pres">
      <dgm:prSet presAssocID="{945C9280-FEE4-4919-9644-487DDB9C79BE}" presName="compNode" presStyleCnt="0"/>
      <dgm:spPr/>
    </dgm:pt>
    <dgm:pt modelId="{7FDC5168-6F77-4B06-BBF2-A7A8C821F25A}" type="pres">
      <dgm:prSet presAssocID="{945C9280-FEE4-4919-9644-487DDB9C79B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90E4BE19-1C5B-4B03-AD40-31DFE540C49B}" type="pres">
      <dgm:prSet presAssocID="{945C9280-FEE4-4919-9644-487DDB9C79BE}" presName="spaceRect" presStyleCnt="0"/>
      <dgm:spPr/>
    </dgm:pt>
    <dgm:pt modelId="{1C726680-EB1F-46A5-B3FF-9C46F749DEF6}" type="pres">
      <dgm:prSet presAssocID="{945C9280-FEE4-4919-9644-487DDB9C79BE}" presName="textRect" presStyleLbl="revTx" presStyleIdx="3" presStyleCnt="6">
        <dgm:presLayoutVars>
          <dgm:chMax val="1"/>
          <dgm:chPref val="1"/>
        </dgm:presLayoutVars>
      </dgm:prSet>
      <dgm:spPr/>
    </dgm:pt>
    <dgm:pt modelId="{E6B460C5-FF7C-4FAE-811E-3D4978B83F40}" type="pres">
      <dgm:prSet presAssocID="{543D2754-2AB1-49AD-A100-D8C2CDCE2A7F}" presName="sibTrans" presStyleCnt="0"/>
      <dgm:spPr/>
    </dgm:pt>
    <dgm:pt modelId="{9591BBB1-0307-44F2-B1FA-1C594EA6F14E}" type="pres">
      <dgm:prSet presAssocID="{929DA81D-3428-45E8-91B7-F9EB48EEB8EC}" presName="compNode" presStyleCnt="0"/>
      <dgm:spPr/>
    </dgm:pt>
    <dgm:pt modelId="{66D556E3-04C3-46F5-8D12-4E40B69D34C0}" type="pres">
      <dgm:prSet presAssocID="{929DA81D-3428-45E8-91B7-F9EB48EEB8EC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uzzle"/>
        </a:ext>
      </dgm:extLst>
    </dgm:pt>
    <dgm:pt modelId="{F04E43FF-822E-4D68-947B-6F5AD15BA12A}" type="pres">
      <dgm:prSet presAssocID="{929DA81D-3428-45E8-91B7-F9EB48EEB8EC}" presName="spaceRect" presStyleCnt="0"/>
      <dgm:spPr/>
    </dgm:pt>
    <dgm:pt modelId="{D839C242-7DE9-4B5E-949F-6EA277B6F7F3}" type="pres">
      <dgm:prSet presAssocID="{929DA81D-3428-45E8-91B7-F9EB48EEB8EC}" presName="textRect" presStyleLbl="revTx" presStyleIdx="4" presStyleCnt="6">
        <dgm:presLayoutVars>
          <dgm:chMax val="1"/>
          <dgm:chPref val="1"/>
        </dgm:presLayoutVars>
      </dgm:prSet>
      <dgm:spPr/>
    </dgm:pt>
    <dgm:pt modelId="{91A223A2-6946-4457-8B42-82445F65FAD6}" type="pres">
      <dgm:prSet presAssocID="{A9EE04A2-4CED-454F-95B4-EE0B13B860B0}" presName="sibTrans" presStyleCnt="0"/>
      <dgm:spPr/>
    </dgm:pt>
    <dgm:pt modelId="{0BC09AC3-D69A-4EDB-AA30-7ED5C3E9EDCF}" type="pres">
      <dgm:prSet presAssocID="{09A3C195-0796-4980-AD11-5A1F9753FB41}" presName="compNode" presStyleCnt="0"/>
      <dgm:spPr/>
    </dgm:pt>
    <dgm:pt modelId="{C6DCA0BB-A49E-4E45-AC0E-1ED389EDAE12}" type="pres">
      <dgm:prSet presAssocID="{09A3C195-0796-4980-AD11-5A1F9753FB41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34919707-92CD-4191-82A2-9F2FB4DF197C}" type="pres">
      <dgm:prSet presAssocID="{09A3C195-0796-4980-AD11-5A1F9753FB41}" presName="spaceRect" presStyleCnt="0"/>
      <dgm:spPr/>
    </dgm:pt>
    <dgm:pt modelId="{E0088127-213D-4D17-A4DD-86A80F4E31B9}" type="pres">
      <dgm:prSet presAssocID="{09A3C195-0796-4980-AD11-5A1F9753FB41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3228780D-D07A-4679-B291-A0FA13F5A2E8}" type="presOf" srcId="{929DA81D-3428-45E8-91B7-F9EB48EEB8EC}" destId="{D839C242-7DE9-4B5E-949F-6EA277B6F7F3}" srcOrd="0" destOrd="0" presId="urn:microsoft.com/office/officeart/2018/2/layout/IconLabelList"/>
    <dgm:cxn modelId="{A5AFEC0F-8F28-434F-83B6-434E6F6074B1}" type="presOf" srcId="{945C9280-FEE4-4919-9644-487DDB9C79BE}" destId="{1C726680-EB1F-46A5-B3FF-9C46F749DEF6}" srcOrd="0" destOrd="0" presId="urn:microsoft.com/office/officeart/2018/2/layout/IconLabelList"/>
    <dgm:cxn modelId="{0C86FA16-2964-4223-92C5-0216C973D887}" type="presOf" srcId="{86D8BF33-F604-4B3C-AA97-3B7750D17995}" destId="{99E5BF27-7B69-4064-B0C6-40B38C33A657}" srcOrd="0" destOrd="0" presId="urn:microsoft.com/office/officeart/2018/2/layout/IconLabelList"/>
    <dgm:cxn modelId="{4B77D761-72CC-4406-B5B3-F232A7276F29}" type="presOf" srcId="{76853EF4-9585-4E9F-8E9D-D37DD700A425}" destId="{631F5C06-7619-4702-98F4-316F4394CBBE}" srcOrd="0" destOrd="0" presId="urn:microsoft.com/office/officeart/2018/2/layout/IconLabelList"/>
    <dgm:cxn modelId="{7C60924B-0714-4427-9241-BB879B2EDCB4}" srcId="{86D8BF33-F604-4B3C-AA97-3B7750D17995}" destId="{945C9280-FEE4-4919-9644-487DDB9C79BE}" srcOrd="3" destOrd="0" parTransId="{40E405D0-3BF7-43F9-9E6D-740AE311F9AB}" sibTransId="{543D2754-2AB1-49AD-A100-D8C2CDCE2A7F}"/>
    <dgm:cxn modelId="{C70BE86B-691C-4D98-A4C5-D7B5826A8CA6}" type="presOf" srcId="{ABC0B56F-CDF7-48BB-844E-BFF83E2AAAD6}" destId="{DA9EC60E-647A-4B38-A697-65249C7A55FB}" srcOrd="0" destOrd="0" presId="urn:microsoft.com/office/officeart/2018/2/layout/IconLabelList"/>
    <dgm:cxn modelId="{F097908C-015B-4D91-A5C6-43B6F2D5037B}" srcId="{86D8BF33-F604-4B3C-AA97-3B7750D17995}" destId="{09A3C195-0796-4980-AD11-5A1F9753FB41}" srcOrd="5" destOrd="0" parTransId="{FB0AE1C1-44D9-483F-BF74-6BFE3689F392}" sibTransId="{DBABD653-D69C-401A-A1F7-9CA0D3C11CC2}"/>
    <dgm:cxn modelId="{02421496-7F61-4EE7-A5CC-C341C9E840D0}" srcId="{86D8BF33-F604-4B3C-AA97-3B7750D17995}" destId="{ABC0B56F-CDF7-48BB-844E-BFF83E2AAAD6}" srcOrd="2" destOrd="0" parTransId="{FA2CE6B0-6268-4203-A9F4-34DEEEF3B9A8}" sibTransId="{BBD75B28-1281-472F-BD27-2FF81FB6BB1E}"/>
    <dgm:cxn modelId="{E87293C5-647F-4F80-87E6-7F7B76F97163}" srcId="{86D8BF33-F604-4B3C-AA97-3B7750D17995}" destId="{929DA81D-3428-45E8-91B7-F9EB48EEB8EC}" srcOrd="4" destOrd="0" parTransId="{6CEAEC8C-D0C5-4D62-8DE0-1D32AB773EB9}" sibTransId="{A9EE04A2-4CED-454F-95B4-EE0B13B860B0}"/>
    <dgm:cxn modelId="{E48DC7C9-CC05-4AAE-B16C-0BC9020A669A}" type="presOf" srcId="{09A3C195-0796-4980-AD11-5A1F9753FB41}" destId="{E0088127-213D-4D17-A4DD-86A80F4E31B9}" srcOrd="0" destOrd="0" presId="urn:microsoft.com/office/officeart/2018/2/layout/IconLabelList"/>
    <dgm:cxn modelId="{E163D9D2-28EA-4E3C-A7BF-04E3F9598094}" srcId="{86D8BF33-F604-4B3C-AA97-3B7750D17995}" destId="{E62FE04D-4E27-43DB-AD15-D558471D8894}" srcOrd="1" destOrd="0" parTransId="{306981E1-168D-44FF-92CD-7C45F28C613B}" sibTransId="{0FD76458-D045-47A0-8F92-22247C81B163}"/>
    <dgm:cxn modelId="{1F298CD6-2D56-4F8F-A622-EEE441B12E5F}" type="presOf" srcId="{E62FE04D-4E27-43DB-AD15-D558471D8894}" destId="{23463D77-C957-4F82-A097-E4B530EA4B1C}" srcOrd="0" destOrd="0" presId="urn:microsoft.com/office/officeart/2018/2/layout/IconLabelList"/>
    <dgm:cxn modelId="{546C9EED-8544-4E1F-9F0E-1713C676309A}" srcId="{86D8BF33-F604-4B3C-AA97-3B7750D17995}" destId="{76853EF4-9585-4E9F-8E9D-D37DD700A425}" srcOrd="0" destOrd="0" parTransId="{45619ABC-75BB-4DF8-85E4-FBD45B5332D6}" sibTransId="{8BF09887-E046-4BB0-95EE-F21F55BF387E}"/>
    <dgm:cxn modelId="{8F65325D-7A9E-4733-BBD3-C16124CDF423}" type="presParOf" srcId="{99E5BF27-7B69-4064-B0C6-40B38C33A657}" destId="{7A55D130-8948-435F-8018-6AE301307FEB}" srcOrd="0" destOrd="0" presId="urn:microsoft.com/office/officeart/2018/2/layout/IconLabelList"/>
    <dgm:cxn modelId="{6E47BB5E-A684-4690-A632-ECF7477D42F0}" type="presParOf" srcId="{7A55D130-8948-435F-8018-6AE301307FEB}" destId="{83E26627-0EA0-44A1-8303-3E190753980E}" srcOrd="0" destOrd="0" presId="urn:microsoft.com/office/officeart/2018/2/layout/IconLabelList"/>
    <dgm:cxn modelId="{BC882338-ED07-45BD-9D0B-50A2DC5214FA}" type="presParOf" srcId="{7A55D130-8948-435F-8018-6AE301307FEB}" destId="{A7628D14-AD24-47BB-A0AA-BD45FD504824}" srcOrd="1" destOrd="0" presId="urn:microsoft.com/office/officeart/2018/2/layout/IconLabelList"/>
    <dgm:cxn modelId="{C1A6F50A-0D72-4CCC-B3D6-A920A5362070}" type="presParOf" srcId="{7A55D130-8948-435F-8018-6AE301307FEB}" destId="{631F5C06-7619-4702-98F4-316F4394CBBE}" srcOrd="2" destOrd="0" presId="urn:microsoft.com/office/officeart/2018/2/layout/IconLabelList"/>
    <dgm:cxn modelId="{F9CC0B10-2EDB-4981-9501-291F4185829D}" type="presParOf" srcId="{99E5BF27-7B69-4064-B0C6-40B38C33A657}" destId="{F908FA65-8B54-497C-B7CB-EF69D3D0E076}" srcOrd="1" destOrd="0" presId="urn:microsoft.com/office/officeart/2018/2/layout/IconLabelList"/>
    <dgm:cxn modelId="{E3DB7A43-DF21-44A6-8456-6742A918555E}" type="presParOf" srcId="{99E5BF27-7B69-4064-B0C6-40B38C33A657}" destId="{AB9A10A6-4ABB-4684-AC92-11FF852399B6}" srcOrd="2" destOrd="0" presId="urn:microsoft.com/office/officeart/2018/2/layout/IconLabelList"/>
    <dgm:cxn modelId="{0A7D4A5B-51A2-4505-8795-1CEF874E4DB8}" type="presParOf" srcId="{AB9A10A6-4ABB-4684-AC92-11FF852399B6}" destId="{169729C1-6F88-4EB4-84D3-A4F02D9E0E34}" srcOrd="0" destOrd="0" presId="urn:microsoft.com/office/officeart/2018/2/layout/IconLabelList"/>
    <dgm:cxn modelId="{2F4F029A-1EBA-4AC9-958F-4D65B548AFEC}" type="presParOf" srcId="{AB9A10A6-4ABB-4684-AC92-11FF852399B6}" destId="{98165E34-1829-47C6-814A-A82B9A39DC0C}" srcOrd="1" destOrd="0" presId="urn:microsoft.com/office/officeart/2018/2/layout/IconLabelList"/>
    <dgm:cxn modelId="{7A145A8A-ACDD-4EDE-9452-8A59BDB10E4A}" type="presParOf" srcId="{AB9A10A6-4ABB-4684-AC92-11FF852399B6}" destId="{23463D77-C957-4F82-A097-E4B530EA4B1C}" srcOrd="2" destOrd="0" presId="urn:microsoft.com/office/officeart/2018/2/layout/IconLabelList"/>
    <dgm:cxn modelId="{A6262C8D-FE0D-458C-9DA3-B8181F5EB67E}" type="presParOf" srcId="{99E5BF27-7B69-4064-B0C6-40B38C33A657}" destId="{71F9A751-5F14-4C99-80AE-03F4790E859C}" srcOrd="3" destOrd="0" presId="urn:microsoft.com/office/officeart/2018/2/layout/IconLabelList"/>
    <dgm:cxn modelId="{BB1B9F6B-78F0-4D27-B20B-CCF11F95C35C}" type="presParOf" srcId="{99E5BF27-7B69-4064-B0C6-40B38C33A657}" destId="{1E356C29-7F91-4169-8B18-7D96DE0F086C}" srcOrd="4" destOrd="0" presId="urn:microsoft.com/office/officeart/2018/2/layout/IconLabelList"/>
    <dgm:cxn modelId="{AE7D8F05-F588-4D34-959A-A5C40F0B5C98}" type="presParOf" srcId="{1E356C29-7F91-4169-8B18-7D96DE0F086C}" destId="{FC93300D-3D98-405C-8CB1-00AD5BE947D5}" srcOrd="0" destOrd="0" presId="urn:microsoft.com/office/officeart/2018/2/layout/IconLabelList"/>
    <dgm:cxn modelId="{3606814C-3E13-4C35-8265-CC44275A41A9}" type="presParOf" srcId="{1E356C29-7F91-4169-8B18-7D96DE0F086C}" destId="{412A4A45-81D8-4804-9E39-BFD8E3EBC3BA}" srcOrd="1" destOrd="0" presId="urn:microsoft.com/office/officeart/2018/2/layout/IconLabelList"/>
    <dgm:cxn modelId="{73E8A06A-4E58-4E64-8C12-033FFAE978DB}" type="presParOf" srcId="{1E356C29-7F91-4169-8B18-7D96DE0F086C}" destId="{DA9EC60E-647A-4B38-A697-65249C7A55FB}" srcOrd="2" destOrd="0" presId="urn:microsoft.com/office/officeart/2018/2/layout/IconLabelList"/>
    <dgm:cxn modelId="{C92C8690-91FC-4F33-92A5-736586103A86}" type="presParOf" srcId="{99E5BF27-7B69-4064-B0C6-40B38C33A657}" destId="{357377CC-68F4-4DAF-95AE-D0DB5E948A14}" srcOrd="5" destOrd="0" presId="urn:microsoft.com/office/officeart/2018/2/layout/IconLabelList"/>
    <dgm:cxn modelId="{1D615638-4FC1-41CD-BB22-8D4A48B2CBAD}" type="presParOf" srcId="{99E5BF27-7B69-4064-B0C6-40B38C33A657}" destId="{269DD406-CDEE-45D2-9550-96B5BBAEFA03}" srcOrd="6" destOrd="0" presId="urn:microsoft.com/office/officeart/2018/2/layout/IconLabelList"/>
    <dgm:cxn modelId="{42C90183-ECAB-49D5-AE28-AEFC41009B23}" type="presParOf" srcId="{269DD406-CDEE-45D2-9550-96B5BBAEFA03}" destId="{7FDC5168-6F77-4B06-BBF2-A7A8C821F25A}" srcOrd="0" destOrd="0" presId="urn:microsoft.com/office/officeart/2018/2/layout/IconLabelList"/>
    <dgm:cxn modelId="{62172125-FD91-43E2-AA18-B47ED8EA32B0}" type="presParOf" srcId="{269DD406-CDEE-45D2-9550-96B5BBAEFA03}" destId="{90E4BE19-1C5B-4B03-AD40-31DFE540C49B}" srcOrd="1" destOrd="0" presId="urn:microsoft.com/office/officeart/2018/2/layout/IconLabelList"/>
    <dgm:cxn modelId="{CB3E1FC6-57D6-4E18-9C63-C5576464375A}" type="presParOf" srcId="{269DD406-CDEE-45D2-9550-96B5BBAEFA03}" destId="{1C726680-EB1F-46A5-B3FF-9C46F749DEF6}" srcOrd="2" destOrd="0" presId="urn:microsoft.com/office/officeart/2018/2/layout/IconLabelList"/>
    <dgm:cxn modelId="{9556C1AA-5D99-48E0-B0CE-EF0EB5B658A7}" type="presParOf" srcId="{99E5BF27-7B69-4064-B0C6-40B38C33A657}" destId="{E6B460C5-FF7C-4FAE-811E-3D4978B83F40}" srcOrd="7" destOrd="0" presId="urn:microsoft.com/office/officeart/2018/2/layout/IconLabelList"/>
    <dgm:cxn modelId="{0D721969-E0CE-429B-AC6D-A2F8E0559E2D}" type="presParOf" srcId="{99E5BF27-7B69-4064-B0C6-40B38C33A657}" destId="{9591BBB1-0307-44F2-B1FA-1C594EA6F14E}" srcOrd="8" destOrd="0" presId="urn:microsoft.com/office/officeart/2018/2/layout/IconLabelList"/>
    <dgm:cxn modelId="{78D35E2D-08B1-4570-832F-B74DF5472FF8}" type="presParOf" srcId="{9591BBB1-0307-44F2-B1FA-1C594EA6F14E}" destId="{66D556E3-04C3-46F5-8D12-4E40B69D34C0}" srcOrd="0" destOrd="0" presId="urn:microsoft.com/office/officeart/2018/2/layout/IconLabelList"/>
    <dgm:cxn modelId="{7F5CF88B-CF7B-4537-B035-9FF1492473B4}" type="presParOf" srcId="{9591BBB1-0307-44F2-B1FA-1C594EA6F14E}" destId="{F04E43FF-822E-4D68-947B-6F5AD15BA12A}" srcOrd="1" destOrd="0" presId="urn:microsoft.com/office/officeart/2018/2/layout/IconLabelList"/>
    <dgm:cxn modelId="{BCCE4352-AFB5-445E-83A5-1DCBA436B2F0}" type="presParOf" srcId="{9591BBB1-0307-44F2-B1FA-1C594EA6F14E}" destId="{D839C242-7DE9-4B5E-949F-6EA277B6F7F3}" srcOrd="2" destOrd="0" presId="urn:microsoft.com/office/officeart/2018/2/layout/IconLabelList"/>
    <dgm:cxn modelId="{A2F9DF8F-0C91-4BE0-A38E-994A8C679205}" type="presParOf" srcId="{99E5BF27-7B69-4064-B0C6-40B38C33A657}" destId="{91A223A2-6946-4457-8B42-82445F65FAD6}" srcOrd="9" destOrd="0" presId="urn:microsoft.com/office/officeart/2018/2/layout/IconLabelList"/>
    <dgm:cxn modelId="{BA1FC929-9802-419A-965D-845158F37B2A}" type="presParOf" srcId="{99E5BF27-7B69-4064-B0C6-40B38C33A657}" destId="{0BC09AC3-D69A-4EDB-AA30-7ED5C3E9EDCF}" srcOrd="10" destOrd="0" presId="urn:microsoft.com/office/officeart/2018/2/layout/IconLabelList"/>
    <dgm:cxn modelId="{B5B750E3-0647-48CC-9044-1A29590FDFE3}" type="presParOf" srcId="{0BC09AC3-D69A-4EDB-AA30-7ED5C3E9EDCF}" destId="{C6DCA0BB-A49E-4E45-AC0E-1ED389EDAE12}" srcOrd="0" destOrd="0" presId="urn:microsoft.com/office/officeart/2018/2/layout/IconLabelList"/>
    <dgm:cxn modelId="{3F04CD68-F84A-4D27-9D86-4BEE941BA4F6}" type="presParOf" srcId="{0BC09AC3-D69A-4EDB-AA30-7ED5C3E9EDCF}" destId="{34919707-92CD-4191-82A2-9F2FB4DF197C}" srcOrd="1" destOrd="0" presId="urn:microsoft.com/office/officeart/2018/2/layout/IconLabelList"/>
    <dgm:cxn modelId="{FAC72624-2635-47EF-8CAF-6A8CC81FD828}" type="presParOf" srcId="{0BC09AC3-D69A-4EDB-AA30-7ED5C3E9EDCF}" destId="{E0088127-213D-4D17-A4DD-86A80F4E31B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0C0ED0A-39BC-4F67-B32D-A124884FAC04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BCC6C0D-0297-4CA1-8023-02F654602591}">
      <dgm:prSet/>
      <dgm:spPr/>
      <dgm:t>
        <a:bodyPr/>
        <a:lstStyle/>
        <a:p>
          <a:r>
            <a:rPr lang="ru-RU"/>
            <a:t>оценку информационных потребностей на каждом уровне и в рамках каждой функции управления;  </a:t>
          </a:r>
          <a:endParaRPr lang="en-US"/>
        </a:p>
      </dgm:t>
    </dgm:pt>
    <dgm:pt modelId="{6EF48CA9-2AE6-434F-9602-1EEED68D5EAD}" type="parTrans" cxnId="{49AD4224-E8BE-448D-B474-52975182BAAA}">
      <dgm:prSet/>
      <dgm:spPr/>
      <dgm:t>
        <a:bodyPr/>
        <a:lstStyle/>
        <a:p>
          <a:endParaRPr lang="en-US"/>
        </a:p>
      </dgm:t>
    </dgm:pt>
    <dgm:pt modelId="{E6FD98A5-CFF2-43AE-A388-2E30983BF718}" type="sibTrans" cxnId="{49AD4224-E8BE-448D-B474-52975182BAAA}">
      <dgm:prSet/>
      <dgm:spPr/>
      <dgm:t>
        <a:bodyPr/>
        <a:lstStyle/>
        <a:p>
          <a:endParaRPr lang="en-US"/>
        </a:p>
      </dgm:t>
    </dgm:pt>
    <dgm:pt modelId="{DC857122-371E-49C9-8A9C-7BA00FD98639}">
      <dgm:prSet/>
      <dgm:spPr/>
      <dgm:t>
        <a:bodyPr/>
        <a:lstStyle/>
        <a:p>
          <a:r>
            <a:rPr lang="ru-RU"/>
            <a:t>изучение и рационализацию документооборота организации; </a:t>
          </a:r>
          <a:endParaRPr lang="en-US"/>
        </a:p>
      </dgm:t>
    </dgm:pt>
    <dgm:pt modelId="{F7AA63DD-98CD-4DF3-8E54-D73B78EE4D59}" type="parTrans" cxnId="{9763A4BB-D4AC-4E56-B676-ECAACE1956BD}">
      <dgm:prSet/>
      <dgm:spPr/>
      <dgm:t>
        <a:bodyPr/>
        <a:lstStyle/>
        <a:p>
          <a:endParaRPr lang="en-US"/>
        </a:p>
      </dgm:t>
    </dgm:pt>
    <dgm:pt modelId="{198F7D30-48AF-4EBE-99A0-78D51C66B093}" type="sibTrans" cxnId="{9763A4BB-D4AC-4E56-B676-ECAACE1956BD}">
      <dgm:prSet/>
      <dgm:spPr/>
      <dgm:t>
        <a:bodyPr/>
        <a:lstStyle/>
        <a:p>
          <a:endParaRPr lang="en-US"/>
        </a:p>
      </dgm:t>
    </dgm:pt>
    <dgm:pt modelId="{FA159F85-BDB4-4013-A0EC-FE8B863A4591}">
      <dgm:prSet/>
      <dgm:spPr/>
      <dgm:t>
        <a:bodyPr/>
        <a:lstStyle/>
        <a:p>
          <a:r>
            <a:rPr lang="ru-RU"/>
            <a:t>стандартизацию и унификацию типов и форм документов; </a:t>
          </a:r>
          <a:endParaRPr lang="en-US"/>
        </a:p>
      </dgm:t>
    </dgm:pt>
    <dgm:pt modelId="{45DC60D4-6793-4172-860C-BFCE002EA86B}" type="parTrans" cxnId="{328DC57F-1DA7-40F6-B3AD-97445B0ED7ED}">
      <dgm:prSet/>
      <dgm:spPr/>
      <dgm:t>
        <a:bodyPr/>
        <a:lstStyle/>
        <a:p>
          <a:endParaRPr lang="en-US"/>
        </a:p>
      </dgm:t>
    </dgm:pt>
    <dgm:pt modelId="{53DA7B99-37A9-473A-8FCF-F88FCE12D8CB}" type="sibTrans" cxnId="{328DC57F-1DA7-40F6-B3AD-97445B0ED7ED}">
      <dgm:prSet/>
      <dgm:spPr/>
      <dgm:t>
        <a:bodyPr/>
        <a:lstStyle/>
        <a:p>
          <a:endParaRPr lang="en-US"/>
        </a:p>
      </dgm:t>
    </dgm:pt>
    <dgm:pt modelId="{DC233A80-FF57-4D53-A018-7D56FCB71264}">
      <dgm:prSet/>
      <dgm:spPr/>
      <dgm:t>
        <a:bodyPr/>
        <a:lstStyle/>
        <a:p>
          <a:r>
            <a:rPr lang="ru-RU"/>
            <a:t>типизацию информации и данных; </a:t>
          </a:r>
          <a:endParaRPr lang="en-US"/>
        </a:p>
      </dgm:t>
    </dgm:pt>
    <dgm:pt modelId="{6D1CA52C-CC87-449E-9157-6F8C17011E91}" type="parTrans" cxnId="{A09F1355-398A-4BA4-9657-9C946D360E0A}">
      <dgm:prSet/>
      <dgm:spPr/>
      <dgm:t>
        <a:bodyPr/>
        <a:lstStyle/>
        <a:p>
          <a:endParaRPr lang="en-US"/>
        </a:p>
      </dgm:t>
    </dgm:pt>
    <dgm:pt modelId="{8F19EEBD-E0AA-471A-8BC1-014FB258A524}" type="sibTrans" cxnId="{A09F1355-398A-4BA4-9657-9C946D360E0A}">
      <dgm:prSet/>
      <dgm:spPr/>
      <dgm:t>
        <a:bodyPr/>
        <a:lstStyle/>
        <a:p>
          <a:endParaRPr lang="en-US"/>
        </a:p>
      </dgm:t>
    </dgm:pt>
    <dgm:pt modelId="{88171126-F04F-4754-9BF6-2E59371D3A5F}">
      <dgm:prSet/>
      <dgm:spPr/>
      <dgm:t>
        <a:bodyPr/>
        <a:lstStyle/>
        <a:p>
          <a:r>
            <a:rPr lang="ru-RU"/>
            <a:t>преодоление проблемы несовместимости типов данных; </a:t>
          </a:r>
          <a:endParaRPr lang="en-US"/>
        </a:p>
      </dgm:t>
    </dgm:pt>
    <dgm:pt modelId="{41F65BC4-98AB-4EBD-879F-6664CFAA1677}" type="parTrans" cxnId="{09E315F6-CD82-4040-B54C-4D962A332EDF}">
      <dgm:prSet/>
      <dgm:spPr/>
      <dgm:t>
        <a:bodyPr/>
        <a:lstStyle/>
        <a:p>
          <a:endParaRPr lang="en-US"/>
        </a:p>
      </dgm:t>
    </dgm:pt>
    <dgm:pt modelId="{20F57862-3D57-479C-B170-A856C94ABEF9}" type="sibTrans" cxnId="{09E315F6-CD82-4040-B54C-4D962A332EDF}">
      <dgm:prSet/>
      <dgm:spPr/>
      <dgm:t>
        <a:bodyPr/>
        <a:lstStyle/>
        <a:p>
          <a:endParaRPr lang="en-US"/>
        </a:p>
      </dgm:t>
    </dgm:pt>
    <dgm:pt modelId="{63F2E81C-56E0-42E3-982D-FE0AAD45B98C}">
      <dgm:prSet/>
      <dgm:spPr/>
      <dgm:t>
        <a:bodyPr/>
        <a:lstStyle/>
        <a:p>
          <a:r>
            <a:rPr lang="ru-RU"/>
            <a:t>создание системы управления информационными ресурсами, и т.д. </a:t>
          </a:r>
          <a:endParaRPr lang="en-US"/>
        </a:p>
      </dgm:t>
    </dgm:pt>
    <dgm:pt modelId="{B1AD7CCB-416A-4CC3-A73F-66E99C441ECF}" type="parTrans" cxnId="{D72EBCBA-FD99-4EB3-BA21-CE72B3D685F1}">
      <dgm:prSet/>
      <dgm:spPr/>
      <dgm:t>
        <a:bodyPr/>
        <a:lstStyle/>
        <a:p>
          <a:endParaRPr lang="en-US"/>
        </a:p>
      </dgm:t>
    </dgm:pt>
    <dgm:pt modelId="{3B431145-00EF-4C07-8F77-C1B404E1CBFE}" type="sibTrans" cxnId="{D72EBCBA-FD99-4EB3-BA21-CE72B3D685F1}">
      <dgm:prSet/>
      <dgm:spPr/>
      <dgm:t>
        <a:bodyPr/>
        <a:lstStyle/>
        <a:p>
          <a:endParaRPr lang="en-US"/>
        </a:p>
      </dgm:t>
    </dgm:pt>
    <dgm:pt modelId="{B956F551-CC40-4374-84ED-135E38587CC5}" type="pres">
      <dgm:prSet presAssocID="{20C0ED0A-39BC-4F67-B32D-A124884FAC04}" presName="root" presStyleCnt="0">
        <dgm:presLayoutVars>
          <dgm:dir/>
          <dgm:resizeHandles val="exact"/>
        </dgm:presLayoutVars>
      </dgm:prSet>
      <dgm:spPr/>
    </dgm:pt>
    <dgm:pt modelId="{8FBD5D2D-CA5F-4B25-9EC8-9C131F69E913}" type="pres">
      <dgm:prSet presAssocID="{5BCC6C0D-0297-4CA1-8023-02F654602591}" presName="compNode" presStyleCnt="0"/>
      <dgm:spPr/>
    </dgm:pt>
    <dgm:pt modelId="{254FC411-134B-4DA7-9FE9-3D44D8A47B61}" type="pres">
      <dgm:prSet presAssocID="{5BCC6C0D-0297-4CA1-8023-02F654602591}" presName="bgRect" presStyleLbl="bgShp" presStyleIdx="0" presStyleCnt="6"/>
      <dgm:spPr/>
    </dgm:pt>
    <dgm:pt modelId="{AE5F4CD3-B8F0-4EC8-9540-3CA5475EA605}" type="pres">
      <dgm:prSet presAssocID="{5BCC6C0D-0297-4CA1-8023-02F654602591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01A72685-5ED4-4ABA-AE8E-C526BDFBCBC6}" type="pres">
      <dgm:prSet presAssocID="{5BCC6C0D-0297-4CA1-8023-02F654602591}" presName="spaceRect" presStyleCnt="0"/>
      <dgm:spPr/>
    </dgm:pt>
    <dgm:pt modelId="{98D047D6-5260-4C5D-9CAF-467CEC108A26}" type="pres">
      <dgm:prSet presAssocID="{5BCC6C0D-0297-4CA1-8023-02F654602591}" presName="parTx" presStyleLbl="revTx" presStyleIdx="0" presStyleCnt="6">
        <dgm:presLayoutVars>
          <dgm:chMax val="0"/>
          <dgm:chPref val="0"/>
        </dgm:presLayoutVars>
      </dgm:prSet>
      <dgm:spPr/>
    </dgm:pt>
    <dgm:pt modelId="{F8F258C4-0F15-4157-8936-A89224C2C29C}" type="pres">
      <dgm:prSet presAssocID="{E6FD98A5-CFF2-43AE-A388-2E30983BF718}" presName="sibTrans" presStyleCnt="0"/>
      <dgm:spPr/>
    </dgm:pt>
    <dgm:pt modelId="{DEBAF0F7-0D15-4E1C-B452-C78AEA6967FD}" type="pres">
      <dgm:prSet presAssocID="{DC857122-371E-49C9-8A9C-7BA00FD98639}" presName="compNode" presStyleCnt="0"/>
      <dgm:spPr/>
    </dgm:pt>
    <dgm:pt modelId="{AE7AF9DE-AA54-4AD7-9CB2-E3E3468D1A2D}" type="pres">
      <dgm:prSet presAssocID="{DC857122-371E-49C9-8A9C-7BA00FD98639}" presName="bgRect" presStyleLbl="bgShp" presStyleIdx="1" presStyleCnt="6"/>
      <dgm:spPr/>
    </dgm:pt>
    <dgm:pt modelId="{A6B3C62C-782D-47ED-A78E-20BB4A3A19FE}" type="pres">
      <dgm:prSet presAssocID="{DC857122-371E-49C9-8A9C-7BA00FD98639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ED5CC08C-E008-405E-871E-3CB0B3AD0F06}" type="pres">
      <dgm:prSet presAssocID="{DC857122-371E-49C9-8A9C-7BA00FD98639}" presName="spaceRect" presStyleCnt="0"/>
      <dgm:spPr/>
    </dgm:pt>
    <dgm:pt modelId="{48B2C24A-DE53-4714-A406-4F756D116DBE}" type="pres">
      <dgm:prSet presAssocID="{DC857122-371E-49C9-8A9C-7BA00FD98639}" presName="parTx" presStyleLbl="revTx" presStyleIdx="1" presStyleCnt="6">
        <dgm:presLayoutVars>
          <dgm:chMax val="0"/>
          <dgm:chPref val="0"/>
        </dgm:presLayoutVars>
      </dgm:prSet>
      <dgm:spPr/>
    </dgm:pt>
    <dgm:pt modelId="{759089C4-8689-48E5-AEAC-4E96E12C553A}" type="pres">
      <dgm:prSet presAssocID="{198F7D30-48AF-4EBE-99A0-78D51C66B093}" presName="sibTrans" presStyleCnt="0"/>
      <dgm:spPr/>
    </dgm:pt>
    <dgm:pt modelId="{C565F1E6-9330-4381-9872-62F23D818F58}" type="pres">
      <dgm:prSet presAssocID="{FA159F85-BDB4-4013-A0EC-FE8B863A4591}" presName="compNode" presStyleCnt="0"/>
      <dgm:spPr/>
    </dgm:pt>
    <dgm:pt modelId="{F21FEE55-D02E-4BD3-A1C4-FF0269DBD978}" type="pres">
      <dgm:prSet presAssocID="{FA159F85-BDB4-4013-A0EC-FE8B863A4591}" presName="bgRect" presStyleLbl="bgShp" presStyleIdx="2" presStyleCnt="6"/>
      <dgm:spPr/>
    </dgm:pt>
    <dgm:pt modelId="{C81D784E-CE46-4832-8E28-5C831E5F5485}" type="pres">
      <dgm:prSet presAssocID="{FA159F85-BDB4-4013-A0EC-FE8B863A4591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st"/>
        </a:ext>
      </dgm:extLst>
    </dgm:pt>
    <dgm:pt modelId="{EF52D6AF-F18E-4601-A5DC-D0121C032C22}" type="pres">
      <dgm:prSet presAssocID="{FA159F85-BDB4-4013-A0EC-FE8B863A4591}" presName="spaceRect" presStyleCnt="0"/>
      <dgm:spPr/>
    </dgm:pt>
    <dgm:pt modelId="{E89CF638-8986-4D1A-A08C-D3C1B3EF7F57}" type="pres">
      <dgm:prSet presAssocID="{FA159F85-BDB4-4013-A0EC-FE8B863A4591}" presName="parTx" presStyleLbl="revTx" presStyleIdx="2" presStyleCnt="6">
        <dgm:presLayoutVars>
          <dgm:chMax val="0"/>
          <dgm:chPref val="0"/>
        </dgm:presLayoutVars>
      </dgm:prSet>
      <dgm:spPr/>
    </dgm:pt>
    <dgm:pt modelId="{5486B359-6B51-4FF2-94F4-632590BF1635}" type="pres">
      <dgm:prSet presAssocID="{53DA7B99-37A9-473A-8FCF-F88FCE12D8CB}" presName="sibTrans" presStyleCnt="0"/>
      <dgm:spPr/>
    </dgm:pt>
    <dgm:pt modelId="{DE1AD48D-E8B0-4BC3-AB42-4ECC89F1D33C}" type="pres">
      <dgm:prSet presAssocID="{DC233A80-FF57-4D53-A018-7D56FCB71264}" presName="compNode" presStyleCnt="0"/>
      <dgm:spPr/>
    </dgm:pt>
    <dgm:pt modelId="{440828F1-3EDB-4186-941D-3A4716D8637E}" type="pres">
      <dgm:prSet presAssocID="{DC233A80-FF57-4D53-A018-7D56FCB71264}" presName="bgRect" presStyleLbl="bgShp" presStyleIdx="3" presStyleCnt="6"/>
      <dgm:spPr/>
    </dgm:pt>
    <dgm:pt modelId="{E62B0297-EC34-411E-8B6D-E55228CE1024}" type="pres">
      <dgm:prSet presAssocID="{DC233A80-FF57-4D53-A018-7D56FCB71264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0499CE5D-635F-448C-AF26-BB7118ABA3D9}" type="pres">
      <dgm:prSet presAssocID="{DC233A80-FF57-4D53-A018-7D56FCB71264}" presName="spaceRect" presStyleCnt="0"/>
      <dgm:spPr/>
    </dgm:pt>
    <dgm:pt modelId="{09F9D0A8-3B3A-4D67-BB28-2D7C14536685}" type="pres">
      <dgm:prSet presAssocID="{DC233A80-FF57-4D53-A018-7D56FCB71264}" presName="parTx" presStyleLbl="revTx" presStyleIdx="3" presStyleCnt="6">
        <dgm:presLayoutVars>
          <dgm:chMax val="0"/>
          <dgm:chPref val="0"/>
        </dgm:presLayoutVars>
      </dgm:prSet>
      <dgm:spPr/>
    </dgm:pt>
    <dgm:pt modelId="{5E65EAE2-36C8-4C39-B3E1-71C2F49A216B}" type="pres">
      <dgm:prSet presAssocID="{8F19EEBD-E0AA-471A-8BC1-014FB258A524}" presName="sibTrans" presStyleCnt="0"/>
      <dgm:spPr/>
    </dgm:pt>
    <dgm:pt modelId="{FEFFC7FD-71D2-46D1-9B98-DA865C03C7F6}" type="pres">
      <dgm:prSet presAssocID="{88171126-F04F-4754-9BF6-2E59371D3A5F}" presName="compNode" presStyleCnt="0"/>
      <dgm:spPr/>
    </dgm:pt>
    <dgm:pt modelId="{9AFBACB0-D210-407A-A2CF-43131799D3D4}" type="pres">
      <dgm:prSet presAssocID="{88171126-F04F-4754-9BF6-2E59371D3A5F}" presName="bgRect" presStyleLbl="bgShp" presStyleIdx="4" presStyleCnt="6"/>
      <dgm:spPr/>
    </dgm:pt>
    <dgm:pt modelId="{B6058DEA-3EA3-41C2-8230-9B4785BD9C1A}" type="pres">
      <dgm:prSet presAssocID="{88171126-F04F-4754-9BF6-2E59371D3A5F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EF090664-C924-43EA-9BA0-BB8428B87DE1}" type="pres">
      <dgm:prSet presAssocID="{88171126-F04F-4754-9BF6-2E59371D3A5F}" presName="spaceRect" presStyleCnt="0"/>
      <dgm:spPr/>
    </dgm:pt>
    <dgm:pt modelId="{6F3320BC-F0CE-40F2-B52A-795503CF2F75}" type="pres">
      <dgm:prSet presAssocID="{88171126-F04F-4754-9BF6-2E59371D3A5F}" presName="parTx" presStyleLbl="revTx" presStyleIdx="4" presStyleCnt="6">
        <dgm:presLayoutVars>
          <dgm:chMax val="0"/>
          <dgm:chPref val="0"/>
        </dgm:presLayoutVars>
      </dgm:prSet>
      <dgm:spPr/>
    </dgm:pt>
    <dgm:pt modelId="{4DBE17B3-279C-4B8C-9F0B-BB8DE3854C86}" type="pres">
      <dgm:prSet presAssocID="{20F57862-3D57-479C-B170-A856C94ABEF9}" presName="sibTrans" presStyleCnt="0"/>
      <dgm:spPr/>
    </dgm:pt>
    <dgm:pt modelId="{D2D8D8F6-3CD3-4E37-93FE-C0EE7B49CF6C}" type="pres">
      <dgm:prSet presAssocID="{63F2E81C-56E0-42E3-982D-FE0AAD45B98C}" presName="compNode" presStyleCnt="0"/>
      <dgm:spPr/>
    </dgm:pt>
    <dgm:pt modelId="{AD57D9DB-4B4D-4D6E-8766-672395024E3A}" type="pres">
      <dgm:prSet presAssocID="{63F2E81C-56E0-42E3-982D-FE0AAD45B98C}" presName="bgRect" presStyleLbl="bgShp" presStyleIdx="5" presStyleCnt="6"/>
      <dgm:spPr/>
    </dgm:pt>
    <dgm:pt modelId="{51F776AC-E414-44F5-A037-1EA36A02D148}" type="pres">
      <dgm:prSet presAssocID="{63F2E81C-56E0-42E3-982D-FE0AAD45B98C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8E62C827-FECE-4ECB-9A0A-8D70F3A92F18}" type="pres">
      <dgm:prSet presAssocID="{63F2E81C-56E0-42E3-982D-FE0AAD45B98C}" presName="spaceRect" presStyleCnt="0"/>
      <dgm:spPr/>
    </dgm:pt>
    <dgm:pt modelId="{B2439540-ED32-4503-9865-6F506942B415}" type="pres">
      <dgm:prSet presAssocID="{63F2E81C-56E0-42E3-982D-FE0AAD45B98C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53060B05-4471-4515-A049-04F218DF80F7}" type="presOf" srcId="{FA159F85-BDB4-4013-A0EC-FE8B863A4591}" destId="{E89CF638-8986-4D1A-A08C-D3C1B3EF7F57}" srcOrd="0" destOrd="0" presId="urn:microsoft.com/office/officeart/2018/2/layout/IconVerticalSolidList"/>
    <dgm:cxn modelId="{E301381C-A9AD-49A8-A1AF-2A1990BB6D83}" type="presOf" srcId="{DC233A80-FF57-4D53-A018-7D56FCB71264}" destId="{09F9D0A8-3B3A-4D67-BB28-2D7C14536685}" srcOrd="0" destOrd="0" presId="urn:microsoft.com/office/officeart/2018/2/layout/IconVerticalSolidList"/>
    <dgm:cxn modelId="{49AD4224-E8BE-448D-B474-52975182BAAA}" srcId="{20C0ED0A-39BC-4F67-B32D-A124884FAC04}" destId="{5BCC6C0D-0297-4CA1-8023-02F654602591}" srcOrd="0" destOrd="0" parTransId="{6EF48CA9-2AE6-434F-9602-1EEED68D5EAD}" sibTransId="{E6FD98A5-CFF2-43AE-A388-2E30983BF718}"/>
    <dgm:cxn modelId="{87F1FB3A-F7C5-454C-B464-6E7AF244DCBB}" type="presOf" srcId="{63F2E81C-56E0-42E3-982D-FE0AAD45B98C}" destId="{B2439540-ED32-4503-9865-6F506942B415}" srcOrd="0" destOrd="0" presId="urn:microsoft.com/office/officeart/2018/2/layout/IconVerticalSolidList"/>
    <dgm:cxn modelId="{DA7F7562-15C1-43BB-B90B-D9BCB4DE3E79}" type="presOf" srcId="{20C0ED0A-39BC-4F67-B32D-A124884FAC04}" destId="{B956F551-CC40-4374-84ED-135E38587CC5}" srcOrd="0" destOrd="0" presId="urn:microsoft.com/office/officeart/2018/2/layout/IconVerticalSolidList"/>
    <dgm:cxn modelId="{A09F1355-398A-4BA4-9657-9C946D360E0A}" srcId="{20C0ED0A-39BC-4F67-B32D-A124884FAC04}" destId="{DC233A80-FF57-4D53-A018-7D56FCB71264}" srcOrd="3" destOrd="0" parTransId="{6D1CA52C-CC87-449E-9157-6F8C17011E91}" sibTransId="{8F19EEBD-E0AA-471A-8BC1-014FB258A524}"/>
    <dgm:cxn modelId="{394A097C-F291-4966-B6E0-1BEA92C41C00}" type="presOf" srcId="{5BCC6C0D-0297-4CA1-8023-02F654602591}" destId="{98D047D6-5260-4C5D-9CAF-467CEC108A26}" srcOrd="0" destOrd="0" presId="urn:microsoft.com/office/officeart/2018/2/layout/IconVerticalSolidList"/>
    <dgm:cxn modelId="{328DC57F-1DA7-40F6-B3AD-97445B0ED7ED}" srcId="{20C0ED0A-39BC-4F67-B32D-A124884FAC04}" destId="{FA159F85-BDB4-4013-A0EC-FE8B863A4591}" srcOrd="2" destOrd="0" parTransId="{45DC60D4-6793-4172-860C-BFCE002EA86B}" sibTransId="{53DA7B99-37A9-473A-8FCF-F88FCE12D8CB}"/>
    <dgm:cxn modelId="{58018A9D-7C87-4F83-A3C4-FC73AAAFBA7A}" type="presOf" srcId="{DC857122-371E-49C9-8A9C-7BA00FD98639}" destId="{48B2C24A-DE53-4714-A406-4F756D116DBE}" srcOrd="0" destOrd="0" presId="urn:microsoft.com/office/officeart/2018/2/layout/IconVerticalSolidList"/>
    <dgm:cxn modelId="{D72EBCBA-FD99-4EB3-BA21-CE72B3D685F1}" srcId="{20C0ED0A-39BC-4F67-B32D-A124884FAC04}" destId="{63F2E81C-56E0-42E3-982D-FE0AAD45B98C}" srcOrd="5" destOrd="0" parTransId="{B1AD7CCB-416A-4CC3-A73F-66E99C441ECF}" sibTransId="{3B431145-00EF-4C07-8F77-C1B404E1CBFE}"/>
    <dgm:cxn modelId="{9763A4BB-D4AC-4E56-B676-ECAACE1956BD}" srcId="{20C0ED0A-39BC-4F67-B32D-A124884FAC04}" destId="{DC857122-371E-49C9-8A9C-7BA00FD98639}" srcOrd="1" destOrd="0" parTransId="{F7AA63DD-98CD-4DF3-8E54-D73B78EE4D59}" sibTransId="{198F7D30-48AF-4EBE-99A0-78D51C66B093}"/>
    <dgm:cxn modelId="{AC23F9C5-0039-4519-9372-BB77ADB247AA}" type="presOf" srcId="{88171126-F04F-4754-9BF6-2E59371D3A5F}" destId="{6F3320BC-F0CE-40F2-B52A-795503CF2F75}" srcOrd="0" destOrd="0" presId="urn:microsoft.com/office/officeart/2018/2/layout/IconVerticalSolidList"/>
    <dgm:cxn modelId="{09E315F6-CD82-4040-B54C-4D962A332EDF}" srcId="{20C0ED0A-39BC-4F67-B32D-A124884FAC04}" destId="{88171126-F04F-4754-9BF6-2E59371D3A5F}" srcOrd="4" destOrd="0" parTransId="{41F65BC4-98AB-4EBD-879F-6664CFAA1677}" sibTransId="{20F57862-3D57-479C-B170-A856C94ABEF9}"/>
    <dgm:cxn modelId="{C36C700D-87FE-42D1-BA5A-BBB6FA0A7209}" type="presParOf" srcId="{B956F551-CC40-4374-84ED-135E38587CC5}" destId="{8FBD5D2D-CA5F-4B25-9EC8-9C131F69E913}" srcOrd="0" destOrd="0" presId="urn:microsoft.com/office/officeart/2018/2/layout/IconVerticalSolidList"/>
    <dgm:cxn modelId="{D4794565-9CF4-426E-A186-CDF5CA2BDA62}" type="presParOf" srcId="{8FBD5D2D-CA5F-4B25-9EC8-9C131F69E913}" destId="{254FC411-134B-4DA7-9FE9-3D44D8A47B61}" srcOrd="0" destOrd="0" presId="urn:microsoft.com/office/officeart/2018/2/layout/IconVerticalSolidList"/>
    <dgm:cxn modelId="{C9566A86-2B5E-4D25-81ED-664C4A034518}" type="presParOf" srcId="{8FBD5D2D-CA5F-4B25-9EC8-9C131F69E913}" destId="{AE5F4CD3-B8F0-4EC8-9540-3CA5475EA605}" srcOrd="1" destOrd="0" presId="urn:microsoft.com/office/officeart/2018/2/layout/IconVerticalSolidList"/>
    <dgm:cxn modelId="{D12C1C85-68AA-4547-B654-2547F4CB6CF3}" type="presParOf" srcId="{8FBD5D2D-CA5F-4B25-9EC8-9C131F69E913}" destId="{01A72685-5ED4-4ABA-AE8E-C526BDFBCBC6}" srcOrd="2" destOrd="0" presId="urn:microsoft.com/office/officeart/2018/2/layout/IconVerticalSolidList"/>
    <dgm:cxn modelId="{1F690F8B-ACE3-4588-9C21-8CE2DC625DC1}" type="presParOf" srcId="{8FBD5D2D-CA5F-4B25-9EC8-9C131F69E913}" destId="{98D047D6-5260-4C5D-9CAF-467CEC108A26}" srcOrd="3" destOrd="0" presId="urn:microsoft.com/office/officeart/2018/2/layout/IconVerticalSolidList"/>
    <dgm:cxn modelId="{BBFC9EA5-CC4F-48C8-B816-C1658615360A}" type="presParOf" srcId="{B956F551-CC40-4374-84ED-135E38587CC5}" destId="{F8F258C4-0F15-4157-8936-A89224C2C29C}" srcOrd="1" destOrd="0" presId="urn:microsoft.com/office/officeart/2018/2/layout/IconVerticalSolidList"/>
    <dgm:cxn modelId="{D3FC66AB-9937-49F9-906C-FF20C8030A82}" type="presParOf" srcId="{B956F551-CC40-4374-84ED-135E38587CC5}" destId="{DEBAF0F7-0D15-4E1C-B452-C78AEA6967FD}" srcOrd="2" destOrd="0" presId="urn:microsoft.com/office/officeart/2018/2/layout/IconVerticalSolidList"/>
    <dgm:cxn modelId="{C4B6B6B6-DC8C-453D-8EC0-48ABDB3C113D}" type="presParOf" srcId="{DEBAF0F7-0D15-4E1C-B452-C78AEA6967FD}" destId="{AE7AF9DE-AA54-4AD7-9CB2-E3E3468D1A2D}" srcOrd="0" destOrd="0" presId="urn:microsoft.com/office/officeart/2018/2/layout/IconVerticalSolidList"/>
    <dgm:cxn modelId="{46BB9209-E79D-48B0-948E-0194D38F3C7C}" type="presParOf" srcId="{DEBAF0F7-0D15-4E1C-B452-C78AEA6967FD}" destId="{A6B3C62C-782D-47ED-A78E-20BB4A3A19FE}" srcOrd="1" destOrd="0" presId="urn:microsoft.com/office/officeart/2018/2/layout/IconVerticalSolidList"/>
    <dgm:cxn modelId="{7D9A8750-01E5-4A41-92E0-02F2C7FBC95E}" type="presParOf" srcId="{DEBAF0F7-0D15-4E1C-B452-C78AEA6967FD}" destId="{ED5CC08C-E008-405E-871E-3CB0B3AD0F06}" srcOrd="2" destOrd="0" presId="urn:microsoft.com/office/officeart/2018/2/layout/IconVerticalSolidList"/>
    <dgm:cxn modelId="{102833D1-75A3-42E4-9A20-00EC0323CF4B}" type="presParOf" srcId="{DEBAF0F7-0D15-4E1C-B452-C78AEA6967FD}" destId="{48B2C24A-DE53-4714-A406-4F756D116DBE}" srcOrd="3" destOrd="0" presId="urn:microsoft.com/office/officeart/2018/2/layout/IconVerticalSolidList"/>
    <dgm:cxn modelId="{95725BF3-DA13-44D4-9297-7AEDE0D55783}" type="presParOf" srcId="{B956F551-CC40-4374-84ED-135E38587CC5}" destId="{759089C4-8689-48E5-AEAC-4E96E12C553A}" srcOrd="3" destOrd="0" presId="urn:microsoft.com/office/officeart/2018/2/layout/IconVerticalSolidList"/>
    <dgm:cxn modelId="{3F83580A-77D4-4431-9C35-522DFFAB0F86}" type="presParOf" srcId="{B956F551-CC40-4374-84ED-135E38587CC5}" destId="{C565F1E6-9330-4381-9872-62F23D818F58}" srcOrd="4" destOrd="0" presId="urn:microsoft.com/office/officeart/2018/2/layout/IconVerticalSolidList"/>
    <dgm:cxn modelId="{5893B721-FDE0-4DBA-BFB5-8E06C806A109}" type="presParOf" srcId="{C565F1E6-9330-4381-9872-62F23D818F58}" destId="{F21FEE55-D02E-4BD3-A1C4-FF0269DBD978}" srcOrd="0" destOrd="0" presId="urn:microsoft.com/office/officeart/2018/2/layout/IconVerticalSolidList"/>
    <dgm:cxn modelId="{F4007167-BB76-4161-919C-B383558E868D}" type="presParOf" srcId="{C565F1E6-9330-4381-9872-62F23D818F58}" destId="{C81D784E-CE46-4832-8E28-5C831E5F5485}" srcOrd="1" destOrd="0" presId="urn:microsoft.com/office/officeart/2018/2/layout/IconVerticalSolidList"/>
    <dgm:cxn modelId="{C114F462-6C7E-4D48-A219-2F2B44DCAE18}" type="presParOf" srcId="{C565F1E6-9330-4381-9872-62F23D818F58}" destId="{EF52D6AF-F18E-4601-A5DC-D0121C032C22}" srcOrd="2" destOrd="0" presId="urn:microsoft.com/office/officeart/2018/2/layout/IconVerticalSolidList"/>
    <dgm:cxn modelId="{C52864C8-16B0-4092-9E69-5700DD54E201}" type="presParOf" srcId="{C565F1E6-9330-4381-9872-62F23D818F58}" destId="{E89CF638-8986-4D1A-A08C-D3C1B3EF7F57}" srcOrd="3" destOrd="0" presId="urn:microsoft.com/office/officeart/2018/2/layout/IconVerticalSolidList"/>
    <dgm:cxn modelId="{9A8E69D5-75BB-469C-A73A-82CAB916F389}" type="presParOf" srcId="{B956F551-CC40-4374-84ED-135E38587CC5}" destId="{5486B359-6B51-4FF2-94F4-632590BF1635}" srcOrd="5" destOrd="0" presId="urn:microsoft.com/office/officeart/2018/2/layout/IconVerticalSolidList"/>
    <dgm:cxn modelId="{910207F5-70DA-4FC2-A072-F9B4B650E97C}" type="presParOf" srcId="{B956F551-CC40-4374-84ED-135E38587CC5}" destId="{DE1AD48D-E8B0-4BC3-AB42-4ECC89F1D33C}" srcOrd="6" destOrd="0" presId="urn:microsoft.com/office/officeart/2018/2/layout/IconVerticalSolidList"/>
    <dgm:cxn modelId="{44F6B539-9412-4B43-8F99-63599664BF3C}" type="presParOf" srcId="{DE1AD48D-E8B0-4BC3-AB42-4ECC89F1D33C}" destId="{440828F1-3EDB-4186-941D-3A4716D8637E}" srcOrd="0" destOrd="0" presId="urn:microsoft.com/office/officeart/2018/2/layout/IconVerticalSolidList"/>
    <dgm:cxn modelId="{6D50BA3E-04A7-48C0-BFF2-48DD1C13FFC2}" type="presParOf" srcId="{DE1AD48D-E8B0-4BC3-AB42-4ECC89F1D33C}" destId="{E62B0297-EC34-411E-8B6D-E55228CE1024}" srcOrd="1" destOrd="0" presId="urn:microsoft.com/office/officeart/2018/2/layout/IconVerticalSolidList"/>
    <dgm:cxn modelId="{956543FC-17A1-4D62-AD73-E42002B579B4}" type="presParOf" srcId="{DE1AD48D-E8B0-4BC3-AB42-4ECC89F1D33C}" destId="{0499CE5D-635F-448C-AF26-BB7118ABA3D9}" srcOrd="2" destOrd="0" presId="urn:microsoft.com/office/officeart/2018/2/layout/IconVerticalSolidList"/>
    <dgm:cxn modelId="{F1B02FA7-C0C3-4944-81AD-36F24028A1C0}" type="presParOf" srcId="{DE1AD48D-E8B0-4BC3-AB42-4ECC89F1D33C}" destId="{09F9D0A8-3B3A-4D67-BB28-2D7C14536685}" srcOrd="3" destOrd="0" presId="urn:microsoft.com/office/officeart/2018/2/layout/IconVerticalSolidList"/>
    <dgm:cxn modelId="{B4BE7A27-6CA6-4083-9959-9BD0FA9F700D}" type="presParOf" srcId="{B956F551-CC40-4374-84ED-135E38587CC5}" destId="{5E65EAE2-36C8-4C39-B3E1-71C2F49A216B}" srcOrd="7" destOrd="0" presId="urn:microsoft.com/office/officeart/2018/2/layout/IconVerticalSolidList"/>
    <dgm:cxn modelId="{9078F113-EDFB-4A3E-9341-4A87EA293B87}" type="presParOf" srcId="{B956F551-CC40-4374-84ED-135E38587CC5}" destId="{FEFFC7FD-71D2-46D1-9B98-DA865C03C7F6}" srcOrd="8" destOrd="0" presId="urn:microsoft.com/office/officeart/2018/2/layout/IconVerticalSolidList"/>
    <dgm:cxn modelId="{3ADC042E-DBC2-4D2A-BE7C-36EEF5621FD1}" type="presParOf" srcId="{FEFFC7FD-71D2-46D1-9B98-DA865C03C7F6}" destId="{9AFBACB0-D210-407A-A2CF-43131799D3D4}" srcOrd="0" destOrd="0" presId="urn:microsoft.com/office/officeart/2018/2/layout/IconVerticalSolidList"/>
    <dgm:cxn modelId="{CD651BA0-BE12-4196-83DE-99181B597470}" type="presParOf" srcId="{FEFFC7FD-71D2-46D1-9B98-DA865C03C7F6}" destId="{B6058DEA-3EA3-41C2-8230-9B4785BD9C1A}" srcOrd="1" destOrd="0" presId="urn:microsoft.com/office/officeart/2018/2/layout/IconVerticalSolidList"/>
    <dgm:cxn modelId="{30656513-B386-4B78-93EA-DB9B04D006C5}" type="presParOf" srcId="{FEFFC7FD-71D2-46D1-9B98-DA865C03C7F6}" destId="{EF090664-C924-43EA-9BA0-BB8428B87DE1}" srcOrd="2" destOrd="0" presId="urn:microsoft.com/office/officeart/2018/2/layout/IconVerticalSolidList"/>
    <dgm:cxn modelId="{86BA8140-63BE-47BE-9B1B-AC9C01B668CC}" type="presParOf" srcId="{FEFFC7FD-71D2-46D1-9B98-DA865C03C7F6}" destId="{6F3320BC-F0CE-40F2-B52A-795503CF2F75}" srcOrd="3" destOrd="0" presId="urn:microsoft.com/office/officeart/2018/2/layout/IconVerticalSolidList"/>
    <dgm:cxn modelId="{04FC24CE-9FE7-40C2-B792-5308923A054C}" type="presParOf" srcId="{B956F551-CC40-4374-84ED-135E38587CC5}" destId="{4DBE17B3-279C-4B8C-9F0B-BB8DE3854C86}" srcOrd="9" destOrd="0" presId="urn:microsoft.com/office/officeart/2018/2/layout/IconVerticalSolidList"/>
    <dgm:cxn modelId="{9A1B7D62-9F80-4CA9-A7B9-AC9F71184BD4}" type="presParOf" srcId="{B956F551-CC40-4374-84ED-135E38587CC5}" destId="{D2D8D8F6-3CD3-4E37-93FE-C0EE7B49CF6C}" srcOrd="10" destOrd="0" presId="urn:microsoft.com/office/officeart/2018/2/layout/IconVerticalSolidList"/>
    <dgm:cxn modelId="{695C11BC-49F0-4C18-BBAB-4FEFABA81D5C}" type="presParOf" srcId="{D2D8D8F6-3CD3-4E37-93FE-C0EE7B49CF6C}" destId="{AD57D9DB-4B4D-4D6E-8766-672395024E3A}" srcOrd="0" destOrd="0" presId="urn:microsoft.com/office/officeart/2018/2/layout/IconVerticalSolidList"/>
    <dgm:cxn modelId="{A83EFC60-BD0F-4AD4-85D0-644190011EF2}" type="presParOf" srcId="{D2D8D8F6-3CD3-4E37-93FE-C0EE7B49CF6C}" destId="{51F776AC-E414-44F5-A037-1EA36A02D148}" srcOrd="1" destOrd="0" presId="urn:microsoft.com/office/officeart/2018/2/layout/IconVerticalSolidList"/>
    <dgm:cxn modelId="{39A272AA-95E5-450E-943E-A4BAD439CE6F}" type="presParOf" srcId="{D2D8D8F6-3CD3-4E37-93FE-C0EE7B49CF6C}" destId="{8E62C827-FECE-4ECB-9A0A-8D70F3A92F18}" srcOrd="2" destOrd="0" presId="urn:microsoft.com/office/officeart/2018/2/layout/IconVerticalSolidList"/>
    <dgm:cxn modelId="{82EA69C5-CFD5-4A35-AD09-BC64A59A47CD}" type="presParOf" srcId="{D2D8D8F6-3CD3-4E37-93FE-C0EE7B49CF6C}" destId="{B2439540-ED32-4503-9865-6F506942B41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77A90DE-3FA4-43BA-8C01-4AE57D21DEAA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76EF0E4-43B6-4575-9379-5CCE2D8B597E}">
      <dgm:prSet/>
      <dgm:spPr/>
      <dgm:t>
        <a:bodyPr/>
        <a:lstStyle/>
        <a:p>
          <a:r>
            <a:rPr lang="ru-RU" b="0" i="0"/>
            <a:t>По взаимодействию с пользователем выделяют три вида СППР: </a:t>
          </a:r>
          <a:endParaRPr lang="en-US"/>
        </a:p>
      </dgm:t>
    </dgm:pt>
    <dgm:pt modelId="{BEE8E621-D501-46B6-B1B9-3617D7F3CD8F}" type="parTrans" cxnId="{03210F7E-4871-4FDB-934C-B1972C69D807}">
      <dgm:prSet/>
      <dgm:spPr/>
      <dgm:t>
        <a:bodyPr/>
        <a:lstStyle/>
        <a:p>
          <a:endParaRPr lang="en-US"/>
        </a:p>
      </dgm:t>
    </dgm:pt>
    <dgm:pt modelId="{2ABA37FB-66D4-413B-B14E-5D892B5E84F2}" type="sibTrans" cxnId="{03210F7E-4871-4FDB-934C-B1972C69D807}">
      <dgm:prSet/>
      <dgm:spPr/>
      <dgm:t>
        <a:bodyPr/>
        <a:lstStyle/>
        <a:p>
          <a:endParaRPr lang="en-US"/>
        </a:p>
      </dgm:t>
    </dgm:pt>
    <dgm:pt modelId="{59DAC81A-741B-472D-A069-7E503880FF88}">
      <dgm:prSet/>
      <dgm:spPr/>
      <dgm:t>
        <a:bodyPr/>
        <a:lstStyle/>
        <a:p>
          <a:r>
            <a:rPr lang="ru-RU" b="0" i="0"/>
            <a:t>пассивные помогают в процессе принятия решений, но не могут выдвинуть конкретного предложения; </a:t>
          </a:r>
          <a:endParaRPr lang="en-US"/>
        </a:p>
      </dgm:t>
    </dgm:pt>
    <dgm:pt modelId="{802B4856-DA6F-419A-8492-2427D87EAF39}" type="parTrans" cxnId="{7A470F30-4389-41C3-8A78-343F1853D02A}">
      <dgm:prSet/>
      <dgm:spPr/>
      <dgm:t>
        <a:bodyPr/>
        <a:lstStyle/>
        <a:p>
          <a:endParaRPr lang="en-US"/>
        </a:p>
      </dgm:t>
    </dgm:pt>
    <dgm:pt modelId="{BA991D9A-4F2D-46B0-9CFA-F4123E23CF51}" type="sibTrans" cxnId="{7A470F30-4389-41C3-8A78-343F1853D02A}">
      <dgm:prSet/>
      <dgm:spPr/>
      <dgm:t>
        <a:bodyPr/>
        <a:lstStyle/>
        <a:p>
          <a:endParaRPr lang="en-US"/>
        </a:p>
      </dgm:t>
    </dgm:pt>
    <dgm:pt modelId="{003C3753-9304-4EA8-A66F-D46FB0D7DA1A}">
      <dgm:prSet/>
      <dgm:spPr/>
      <dgm:t>
        <a:bodyPr/>
        <a:lstStyle/>
        <a:p>
          <a:r>
            <a:rPr lang="ru-RU" b="0" i="0"/>
            <a:t>активные непосредственно участвуют в разработке правильного решения; </a:t>
          </a:r>
          <a:endParaRPr lang="en-US"/>
        </a:p>
      </dgm:t>
    </dgm:pt>
    <dgm:pt modelId="{1B8B456C-D163-41F2-9F34-4F24FE10B2C7}" type="parTrans" cxnId="{AF0F4BAE-4D2A-420A-BE50-A4027D3CF96A}">
      <dgm:prSet/>
      <dgm:spPr/>
      <dgm:t>
        <a:bodyPr/>
        <a:lstStyle/>
        <a:p>
          <a:endParaRPr lang="en-US"/>
        </a:p>
      </dgm:t>
    </dgm:pt>
    <dgm:pt modelId="{2D79A481-D4F6-44E0-8C93-BFE7B42022AC}" type="sibTrans" cxnId="{AF0F4BAE-4D2A-420A-BE50-A4027D3CF96A}">
      <dgm:prSet/>
      <dgm:spPr/>
      <dgm:t>
        <a:bodyPr/>
        <a:lstStyle/>
        <a:p>
          <a:endParaRPr lang="en-US"/>
        </a:p>
      </dgm:t>
    </dgm:pt>
    <dgm:pt modelId="{96FA7421-1951-42B8-B403-A93D7C455B04}">
      <dgm:prSet/>
      <dgm:spPr/>
      <dgm:t>
        <a:bodyPr/>
        <a:lstStyle/>
        <a:p>
          <a:r>
            <a:rPr lang="ru-RU" b="0" i="0"/>
            <a:t>кооперативные предполагают взаимодействие СППР с пользователем. </a:t>
          </a:r>
          <a:endParaRPr lang="en-US"/>
        </a:p>
      </dgm:t>
    </dgm:pt>
    <dgm:pt modelId="{0C504AFF-08B2-4714-8899-34053BF2FE51}" type="parTrans" cxnId="{55729718-1EEC-4DC1-AA6E-09E23F8CB168}">
      <dgm:prSet/>
      <dgm:spPr/>
      <dgm:t>
        <a:bodyPr/>
        <a:lstStyle/>
        <a:p>
          <a:endParaRPr lang="en-US"/>
        </a:p>
      </dgm:t>
    </dgm:pt>
    <dgm:pt modelId="{09BF56D5-D76C-4499-8F98-7C6D416FFDBC}" type="sibTrans" cxnId="{55729718-1EEC-4DC1-AA6E-09E23F8CB168}">
      <dgm:prSet/>
      <dgm:spPr/>
      <dgm:t>
        <a:bodyPr/>
        <a:lstStyle/>
        <a:p>
          <a:endParaRPr lang="en-US"/>
        </a:p>
      </dgm:t>
    </dgm:pt>
    <dgm:pt modelId="{0A41C342-0D1C-492A-AE45-CEF9FD1F79D7}" type="pres">
      <dgm:prSet presAssocID="{477A90DE-3FA4-43BA-8C01-4AE57D21DEAA}" presName="root" presStyleCnt="0">
        <dgm:presLayoutVars>
          <dgm:dir/>
          <dgm:resizeHandles val="exact"/>
        </dgm:presLayoutVars>
      </dgm:prSet>
      <dgm:spPr/>
    </dgm:pt>
    <dgm:pt modelId="{A3A7A345-9B1A-422D-8F5D-25454C10B110}" type="pres">
      <dgm:prSet presAssocID="{576EF0E4-43B6-4575-9379-5CCE2D8B597E}" presName="compNode" presStyleCnt="0"/>
      <dgm:spPr/>
    </dgm:pt>
    <dgm:pt modelId="{F3CCED9D-B333-4ECE-8CAB-BF5C97CBBACA}" type="pres">
      <dgm:prSet presAssocID="{576EF0E4-43B6-4575-9379-5CCE2D8B597E}" presName="bgRect" presStyleLbl="bgShp" presStyleIdx="0" presStyleCnt="4"/>
      <dgm:spPr/>
    </dgm:pt>
    <dgm:pt modelId="{031C2D5B-A5BF-4D36-945A-75084BE1042B}" type="pres">
      <dgm:prSet presAssocID="{576EF0E4-43B6-4575-9379-5CCE2D8B597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164102A8-AF77-457F-939D-350ED31CAAD4}" type="pres">
      <dgm:prSet presAssocID="{576EF0E4-43B6-4575-9379-5CCE2D8B597E}" presName="spaceRect" presStyleCnt="0"/>
      <dgm:spPr/>
    </dgm:pt>
    <dgm:pt modelId="{0467A2B6-FD75-4F26-8789-2AF0EF7A2D5C}" type="pres">
      <dgm:prSet presAssocID="{576EF0E4-43B6-4575-9379-5CCE2D8B597E}" presName="parTx" presStyleLbl="revTx" presStyleIdx="0" presStyleCnt="4">
        <dgm:presLayoutVars>
          <dgm:chMax val="0"/>
          <dgm:chPref val="0"/>
        </dgm:presLayoutVars>
      </dgm:prSet>
      <dgm:spPr/>
    </dgm:pt>
    <dgm:pt modelId="{E01A53E0-3D2D-4263-B21E-9AE7AE5028B8}" type="pres">
      <dgm:prSet presAssocID="{2ABA37FB-66D4-413B-B14E-5D892B5E84F2}" presName="sibTrans" presStyleCnt="0"/>
      <dgm:spPr/>
    </dgm:pt>
    <dgm:pt modelId="{E68BE882-10C3-4A50-87E1-D1ECB6EC94D2}" type="pres">
      <dgm:prSet presAssocID="{59DAC81A-741B-472D-A069-7E503880FF88}" presName="compNode" presStyleCnt="0"/>
      <dgm:spPr/>
    </dgm:pt>
    <dgm:pt modelId="{B58AC11D-781E-42F0-81EC-BB46AB5994F3}" type="pres">
      <dgm:prSet presAssocID="{59DAC81A-741B-472D-A069-7E503880FF88}" presName="bgRect" presStyleLbl="bgShp" presStyleIdx="1" presStyleCnt="4"/>
      <dgm:spPr/>
    </dgm:pt>
    <dgm:pt modelId="{40F711A9-8385-4D66-8B0D-2D632D3E9303}" type="pres">
      <dgm:prSet presAssocID="{59DAC81A-741B-472D-A069-7E503880FF8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F1DC77B-697A-412D-8D68-FBBB95298504}" type="pres">
      <dgm:prSet presAssocID="{59DAC81A-741B-472D-A069-7E503880FF88}" presName="spaceRect" presStyleCnt="0"/>
      <dgm:spPr/>
    </dgm:pt>
    <dgm:pt modelId="{86217DB0-F23F-4691-8C32-8130E939D65B}" type="pres">
      <dgm:prSet presAssocID="{59DAC81A-741B-472D-A069-7E503880FF88}" presName="parTx" presStyleLbl="revTx" presStyleIdx="1" presStyleCnt="4">
        <dgm:presLayoutVars>
          <dgm:chMax val="0"/>
          <dgm:chPref val="0"/>
        </dgm:presLayoutVars>
      </dgm:prSet>
      <dgm:spPr/>
    </dgm:pt>
    <dgm:pt modelId="{D6D0E641-1396-41FF-9E26-5B010DC638D0}" type="pres">
      <dgm:prSet presAssocID="{BA991D9A-4F2D-46B0-9CFA-F4123E23CF51}" presName="sibTrans" presStyleCnt="0"/>
      <dgm:spPr/>
    </dgm:pt>
    <dgm:pt modelId="{1D7A1512-8C6B-40AB-9165-76C3E377A1C1}" type="pres">
      <dgm:prSet presAssocID="{003C3753-9304-4EA8-A66F-D46FB0D7DA1A}" presName="compNode" presStyleCnt="0"/>
      <dgm:spPr/>
    </dgm:pt>
    <dgm:pt modelId="{08145EDA-0315-4DBE-9FE4-06DA19B8C17D}" type="pres">
      <dgm:prSet presAssocID="{003C3753-9304-4EA8-A66F-D46FB0D7DA1A}" presName="bgRect" presStyleLbl="bgShp" presStyleIdx="2" presStyleCnt="4"/>
      <dgm:spPr/>
    </dgm:pt>
    <dgm:pt modelId="{9D2DEECA-4EC3-43D9-87ED-7DDA1E682E02}" type="pres">
      <dgm:prSet presAssocID="{003C3753-9304-4EA8-A66F-D46FB0D7DA1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7BAACB1-C7E5-401E-8C7A-CE6B8BAD4C34}" type="pres">
      <dgm:prSet presAssocID="{003C3753-9304-4EA8-A66F-D46FB0D7DA1A}" presName="spaceRect" presStyleCnt="0"/>
      <dgm:spPr/>
    </dgm:pt>
    <dgm:pt modelId="{248632C9-9196-4C69-865E-A00490FD4328}" type="pres">
      <dgm:prSet presAssocID="{003C3753-9304-4EA8-A66F-D46FB0D7DA1A}" presName="parTx" presStyleLbl="revTx" presStyleIdx="2" presStyleCnt="4">
        <dgm:presLayoutVars>
          <dgm:chMax val="0"/>
          <dgm:chPref val="0"/>
        </dgm:presLayoutVars>
      </dgm:prSet>
      <dgm:spPr/>
    </dgm:pt>
    <dgm:pt modelId="{559B9F5C-01B7-4F06-AEE5-C90AE881ACF2}" type="pres">
      <dgm:prSet presAssocID="{2D79A481-D4F6-44E0-8C93-BFE7B42022AC}" presName="sibTrans" presStyleCnt="0"/>
      <dgm:spPr/>
    </dgm:pt>
    <dgm:pt modelId="{1D8DE8E9-E18D-4922-B79A-0EB976F33EC0}" type="pres">
      <dgm:prSet presAssocID="{96FA7421-1951-42B8-B403-A93D7C455B04}" presName="compNode" presStyleCnt="0"/>
      <dgm:spPr/>
    </dgm:pt>
    <dgm:pt modelId="{4E2C8325-4DCD-48A6-A47F-FEE645C7BCEB}" type="pres">
      <dgm:prSet presAssocID="{96FA7421-1951-42B8-B403-A93D7C455B04}" presName="bgRect" presStyleLbl="bgShp" presStyleIdx="3" presStyleCnt="4"/>
      <dgm:spPr/>
    </dgm:pt>
    <dgm:pt modelId="{0D0D9551-0B36-4488-A4D0-81A6A465ED4B}" type="pres">
      <dgm:prSet presAssocID="{96FA7421-1951-42B8-B403-A93D7C455B0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3806D838-8ADA-42B5-8334-38FD25D1E9C0}" type="pres">
      <dgm:prSet presAssocID="{96FA7421-1951-42B8-B403-A93D7C455B04}" presName="spaceRect" presStyleCnt="0"/>
      <dgm:spPr/>
    </dgm:pt>
    <dgm:pt modelId="{E7F5B328-85E0-4D26-8FEC-E055E187E87F}" type="pres">
      <dgm:prSet presAssocID="{96FA7421-1951-42B8-B403-A93D7C455B0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5729718-1EEC-4DC1-AA6E-09E23F8CB168}" srcId="{477A90DE-3FA4-43BA-8C01-4AE57D21DEAA}" destId="{96FA7421-1951-42B8-B403-A93D7C455B04}" srcOrd="3" destOrd="0" parTransId="{0C504AFF-08B2-4714-8899-34053BF2FE51}" sibTransId="{09BF56D5-D76C-4499-8F98-7C6D416FFDBC}"/>
    <dgm:cxn modelId="{56F9851F-C592-4268-AFE2-92E15D4D976B}" type="presOf" srcId="{003C3753-9304-4EA8-A66F-D46FB0D7DA1A}" destId="{248632C9-9196-4C69-865E-A00490FD4328}" srcOrd="0" destOrd="0" presId="urn:microsoft.com/office/officeart/2018/2/layout/IconVerticalSolidList"/>
    <dgm:cxn modelId="{7A470F30-4389-41C3-8A78-343F1853D02A}" srcId="{477A90DE-3FA4-43BA-8C01-4AE57D21DEAA}" destId="{59DAC81A-741B-472D-A069-7E503880FF88}" srcOrd="1" destOrd="0" parTransId="{802B4856-DA6F-419A-8492-2427D87EAF39}" sibTransId="{BA991D9A-4F2D-46B0-9CFA-F4123E23CF51}"/>
    <dgm:cxn modelId="{C342AD4A-2863-4695-AD90-04B35ED55AB0}" type="presOf" srcId="{477A90DE-3FA4-43BA-8C01-4AE57D21DEAA}" destId="{0A41C342-0D1C-492A-AE45-CEF9FD1F79D7}" srcOrd="0" destOrd="0" presId="urn:microsoft.com/office/officeart/2018/2/layout/IconVerticalSolidList"/>
    <dgm:cxn modelId="{34F57C6D-D33C-4E51-AF3C-234F1BE88412}" type="presOf" srcId="{96FA7421-1951-42B8-B403-A93D7C455B04}" destId="{E7F5B328-85E0-4D26-8FEC-E055E187E87F}" srcOrd="0" destOrd="0" presId="urn:microsoft.com/office/officeart/2018/2/layout/IconVerticalSolidList"/>
    <dgm:cxn modelId="{03210F7E-4871-4FDB-934C-B1972C69D807}" srcId="{477A90DE-3FA4-43BA-8C01-4AE57D21DEAA}" destId="{576EF0E4-43B6-4575-9379-5CCE2D8B597E}" srcOrd="0" destOrd="0" parTransId="{BEE8E621-D501-46B6-B1B9-3617D7F3CD8F}" sibTransId="{2ABA37FB-66D4-413B-B14E-5D892B5E84F2}"/>
    <dgm:cxn modelId="{208E74A8-D18B-4E7C-8166-8B910D3333D4}" type="presOf" srcId="{576EF0E4-43B6-4575-9379-5CCE2D8B597E}" destId="{0467A2B6-FD75-4F26-8789-2AF0EF7A2D5C}" srcOrd="0" destOrd="0" presId="urn:microsoft.com/office/officeart/2018/2/layout/IconVerticalSolidList"/>
    <dgm:cxn modelId="{AF0F4BAE-4D2A-420A-BE50-A4027D3CF96A}" srcId="{477A90DE-3FA4-43BA-8C01-4AE57D21DEAA}" destId="{003C3753-9304-4EA8-A66F-D46FB0D7DA1A}" srcOrd="2" destOrd="0" parTransId="{1B8B456C-D163-41F2-9F34-4F24FE10B2C7}" sibTransId="{2D79A481-D4F6-44E0-8C93-BFE7B42022AC}"/>
    <dgm:cxn modelId="{52B996D0-B660-4821-B88C-80743E5A33DB}" type="presOf" srcId="{59DAC81A-741B-472D-A069-7E503880FF88}" destId="{86217DB0-F23F-4691-8C32-8130E939D65B}" srcOrd="0" destOrd="0" presId="urn:microsoft.com/office/officeart/2018/2/layout/IconVerticalSolidList"/>
    <dgm:cxn modelId="{B6786A36-EA7E-4B93-A1A2-E5D08F293443}" type="presParOf" srcId="{0A41C342-0D1C-492A-AE45-CEF9FD1F79D7}" destId="{A3A7A345-9B1A-422D-8F5D-25454C10B110}" srcOrd="0" destOrd="0" presId="urn:microsoft.com/office/officeart/2018/2/layout/IconVerticalSolidList"/>
    <dgm:cxn modelId="{94647836-46F9-43C3-9852-4E996BFE6CFE}" type="presParOf" srcId="{A3A7A345-9B1A-422D-8F5D-25454C10B110}" destId="{F3CCED9D-B333-4ECE-8CAB-BF5C97CBBACA}" srcOrd="0" destOrd="0" presId="urn:microsoft.com/office/officeart/2018/2/layout/IconVerticalSolidList"/>
    <dgm:cxn modelId="{45451BA6-FD27-4C8C-A476-AE2078BF9A71}" type="presParOf" srcId="{A3A7A345-9B1A-422D-8F5D-25454C10B110}" destId="{031C2D5B-A5BF-4D36-945A-75084BE1042B}" srcOrd="1" destOrd="0" presId="urn:microsoft.com/office/officeart/2018/2/layout/IconVerticalSolidList"/>
    <dgm:cxn modelId="{70509D84-4C9F-4F03-8795-EA3D62D04FBF}" type="presParOf" srcId="{A3A7A345-9B1A-422D-8F5D-25454C10B110}" destId="{164102A8-AF77-457F-939D-350ED31CAAD4}" srcOrd="2" destOrd="0" presId="urn:microsoft.com/office/officeart/2018/2/layout/IconVerticalSolidList"/>
    <dgm:cxn modelId="{D03E918C-0F97-48C7-BAA9-C61F77F42339}" type="presParOf" srcId="{A3A7A345-9B1A-422D-8F5D-25454C10B110}" destId="{0467A2B6-FD75-4F26-8789-2AF0EF7A2D5C}" srcOrd="3" destOrd="0" presId="urn:microsoft.com/office/officeart/2018/2/layout/IconVerticalSolidList"/>
    <dgm:cxn modelId="{0748C2B4-61F5-41DE-BEAB-10572C0BAFD3}" type="presParOf" srcId="{0A41C342-0D1C-492A-AE45-CEF9FD1F79D7}" destId="{E01A53E0-3D2D-4263-B21E-9AE7AE5028B8}" srcOrd="1" destOrd="0" presId="urn:microsoft.com/office/officeart/2018/2/layout/IconVerticalSolidList"/>
    <dgm:cxn modelId="{55550877-A29C-469A-BCFF-EFD5EF294860}" type="presParOf" srcId="{0A41C342-0D1C-492A-AE45-CEF9FD1F79D7}" destId="{E68BE882-10C3-4A50-87E1-D1ECB6EC94D2}" srcOrd="2" destOrd="0" presId="urn:microsoft.com/office/officeart/2018/2/layout/IconVerticalSolidList"/>
    <dgm:cxn modelId="{09753496-4AB1-42C5-8356-EC7D1B514B05}" type="presParOf" srcId="{E68BE882-10C3-4A50-87E1-D1ECB6EC94D2}" destId="{B58AC11D-781E-42F0-81EC-BB46AB5994F3}" srcOrd="0" destOrd="0" presId="urn:microsoft.com/office/officeart/2018/2/layout/IconVerticalSolidList"/>
    <dgm:cxn modelId="{160A1F7C-CB72-4451-AC5C-AC900209DD9A}" type="presParOf" srcId="{E68BE882-10C3-4A50-87E1-D1ECB6EC94D2}" destId="{40F711A9-8385-4D66-8B0D-2D632D3E9303}" srcOrd="1" destOrd="0" presId="urn:microsoft.com/office/officeart/2018/2/layout/IconVerticalSolidList"/>
    <dgm:cxn modelId="{2F20CEED-E803-4697-8FB7-8B7099F7716C}" type="presParOf" srcId="{E68BE882-10C3-4A50-87E1-D1ECB6EC94D2}" destId="{BF1DC77B-697A-412D-8D68-FBBB95298504}" srcOrd="2" destOrd="0" presId="urn:microsoft.com/office/officeart/2018/2/layout/IconVerticalSolidList"/>
    <dgm:cxn modelId="{A0866763-F331-4C35-AFBC-3133BB1D56B1}" type="presParOf" srcId="{E68BE882-10C3-4A50-87E1-D1ECB6EC94D2}" destId="{86217DB0-F23F-4691-8C32-8130E939D65B}" srcOrd="3" destOrd="0" presId="urn:microsoft.com/office/officeart/2018/2/layout/IconVerticalSolidList"/>
    <dgm:cxn modelId="{F526626B-DAEA-430C-81F5-D89FC3CA8B93}" type="presParOf" srcId="{0A41C342-0D1C-492A-AE45-CEF9FD1F79D7}" destId="{D6D0E641-1396-41FF-9E26-5B010DC638D0}" srcOrd="3" destOrd="0" presId="urn:microsoft.com/office/officeart/2018/2/layout/IconVerticalSolidList"/>
    <dgm:cxn modelId="{A9360A13-0450-4F42-8C9E-316DC645642C}" type="presParOf" srcId="{0A41C342-0D1C-492A-AE45-CEF9FD1F79D7}" destId="{1D7A1512-8C6B-40AB-9165-76C3E377A1C1}" srcOrd="4" destOrd="0" presId="urn:microsoft.com/office/officeart/2018/2/layout/IconVerticalSolidList"/>
    <dgm:cxn modelId="{5C167D5A-55F5-4CA5-A34F-A94850C64B8E}" type="presParOf" srcId="{1D7A1512-8C6B-40AB-9165-76C3E377A1C1}" destId="{08145EDA-0315-4DBE-9FE4-06DA19B8C17D}" srcOrd="0" destOrd="0" presId="urn:microsoft.com/office/officeart/2018/2/layout/IconVerticalSolidList"/>
    <dgm:cxn modelId="{303492C9-65E7-42B9-B4CF-225031CB3CC3}" type="presParOf" srcId="{1D7A1512-8C6B-40AB-9165-76C3E377A1C1}" destId="{9D2DEECA-4EC3-43D9-87ED-7DDA1E682E02}" srcOrd="1" destOrd="0" presId="urn:microsoft.com/office/officeart/2018/2/layout/IconVerticalSolidList"/>
    <dgm:cxn modelId="{F22AA98B-9582-4FA2-B2DF-4DA0B9D187A2}" type="presParOf" srcId="{1D7A1512-8C6B-40AB-9165-76C3E377A1C1}" destId="{E7BAACB1-C7E5-401E-8C7A-CE6B8BAD4C34}" srcOrd="2" destOrd="0" presId="urn:microsoft.com/office/officeart/2018/2/layout/IconVerticalSolidList"/>
    <dgm:cxn modelId="{2D88C011-5E08-4736-8E41-D2DD17BBDEC5}" type="presParOf" srcId="{1D7A1512-8C6B-40AB-9165-76C3E377A1C1}" destId="{248632C9-9196-4C69-865E-A00490FD4328}" srcOrd="3" destOrd="0" presId="urn:microsoft.com/office/officeart/2018/2/layout/IconVerticalSolidList"/>
    <dgm:cxn modelId="{4C3FF79B-B422-45D1-984A-FF207FB1172C}" type="presParOf" srcId="{0A41C342-0D1C-492A-AE45-CEF9FD1F79D7}" destId="{559B9F5C-01B7-4F06-AEE5-C90AE881ACF2}" srcOrd="5" destOrd="0" presId="urn:microsoft.com/office/officeart/2018/2/layout/IconVerticalSolidList"/>
    <dgm:cxn modelId="{EB6EACE3-978A-4C2A-AD9D-A2E0B7AA0F72}" type="presParOf" srcId="{0A41C342-0D1C-492A-AE45-CEF9FD1F79D7}" destId="{1D8DE8E9-E18D-4922-B79A-0EB976F33EC0}" srcOrd="6" destOrd="0" presId="urn:microsoft.com/office/officeart/2018/2/layout/IconVerticalSolidList"/>
    <dgm:cxn modelId="{200D837D-52E5-49A3-9B4F-07BB03F09C00}" type="presParOf" srcId="{1D8DE8E9-E18D-4922-B79A-0EB976F33EC0}" destId="{4E2C8325-4DCD-48A6-A47F-FEE645C7BCEB}" srcOrd="0" destOrd="0" presId="urn:microsoft.com/office/officeart/2018/2/layout/IconVerticalSolidList"/>
    <dgm:cxn modelId="{D1C91986-E0AB-42F9-9E27-DD41C7A8F29C}" type="presParOf" srcId="{1D8DE8E9-E18D-4922-B79A-0EB976F33EC0}" destId="{0D0D9551-0B36-4488-A4D0-81A6A465ED4B}" srcOrd="1" destOrd="0" presId="urn:microsoft.com/office/officeart/2018/2/layout/IconVerticalSolidList"/>
    <dgm:cxn modelId="{8FF7E10D-7C36-4D0B-BFC1-2BDE33D1821E}" type="presParOf" srcId="{1D8DE8E9-E18D-4922-B79A-0EB976F33EC0}" destId="{3806D838-8ADA-42B5-8334-38FD25D1E9C0}" srcOrd="2" destOrd="0" presId="urn:microsoft.com/office/officeart/2018/2/layout/IconVerticalSolidList"/>
    <dgm:cxn modelId="{B415320E-F3FA-45EE-B939-6E1837FE1462}" type="presParOf" srcId="{1D8DE8E9-E18D-4922-B79A-0EB976F33EC0}" destId="{E7F5B328-85E0-4D26-8FEC-E055E187E87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975E61-AD50-4737-84F6-1D8098B5C816}">
      <dsp:nvSpPr>
        <dsp:cNvPr id="0" name=""/>
        <dsp:cNvSpPr/>
      </dsp:nvSpPr>
      <dsp:spPr>
        <a:xfrm>
          <a:off x="2927185" y="653094"/>
          <a:ext cx="5027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2703" y="45720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65204" y="696147"/>
        <a:ext cx="26665" cy="5333"/>
      </dsp:txXfrm>
    </dsp:sp>
    <dsp:sp modelId="{28BA8C4C-EECE-4912-885C-E62CC1836467}">
      <dsp:nvSpPr>
        <dsp:cNvPr id="0" name=""/>
        <dsp:cNvSpPr/>
      </dsp:nvSpPr>
      <dsp:spPr>
        <a:xfrm>
          <a:off x="610276" y="3201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прогнозирования финансовых состояний (операций);</a:t>
          </a:r>
          <a:endParaRPr lang="en-US" sz="1300" kern="1200"/>
        </a:p>
      </dsp:txBody>
      <dsp:txXfrm>
        <a:off x="610276" y="3201"/>
        <a:ext cx="2318709" cy="1391225"/>
      </dsp:txXfrm>
    </dsp:sp>
    <dsp:sp modelId="{FA69EB80-0960-4BD0-86A0-103FE008BD98}">
      <dsp:nvSpPr>
        <dsp:cNvPr id="0" name=""/>
        <dsp:cNvSpPr/>
      </dsp:nvSpPr>
      <dsp:spPr>
        <a:xfrm>
          <a:off x="1769631" y="1392627"/>
          <a:ext cx="2852012" cy="502703"/>
        </a:xfrm>
        <a:custGeom>
          <a:avLst/>
          <a:gdLst/>
          <a:ahLst/>
          <a:cxnLst/>
          <a:rect l="0" t="0" r="0" b="0"/>
          <a:pathLst>
            <a:path>
              <a:moveTo>
                <a:pt x="2852012" y="0"/>
              </a:moveTo>
              <a:lnTo>
                <a:pt x="2852012" y="268451"/>
              </a:lnTo>
              <a:lnTo>
                <a:pt x="0" y="268451"/>
              </a:lnTo>
              <a:lnTo>
                <a:pt x="0" y="502703"/>
              </a:lnTo>
            </a:path>
          </a:pathLst>
        </a:custGeom>
        <a:noFill/>
        <a:ln w="9525" cap="rnd" cmpd="sng" algn="ctr">
          <a:solidFill>
            <a:schemeClr val="accent2">
              <a:hueOff val="-4941430"/>
              <a:satOff val="225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23101" y="1641312"/>
        <a:ext cx="145072" cy="5333"/>
      </dsp:txXfrm>
    </dsp:sp>
    <dsp:sp modelId="{81A9AD9A-423C-48FD-B6C2-B0BFCE1FD972}">
      <dsp:nvSpPr>
        <dsp:cNvPr id="0" name=""/>
        <dsp:cNvSpPr/>
      </dsp:nvSpPr>
      <dsp:spPr>
        <a:xfrm>
          <a:off x="3462289" y="3201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-3953144"/>
                <a:satOff val="180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-3953144"/>
                <a:satOff val="18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планирования финансовой деятельности; </a:t>
          </a:r>
          <a:endParaRPr lang="en-US" sz="1300" kern="1200"/>
        </a:p>
      </dsp:txBody>
      <dsp:txXfrm>
        <a:off x="3462289" y="3201"/>
        <a:ext cx="2318709" cy="1391225"/>
      </dsp:txXfrm>
    </dsp:sp>
    <dsp:sp modelId="{A4A3DAA7-6084-4BE1-9564-5A6EF405CC35}">
      <dsp:nvSpPr>
        <dsp:cNvPr id="0" name=""/>
        <dsp:cNvSpPr/>
      </dsp:nvSpPr>
      <dsp:spPr>
        <a:xfrm>
          <a:off x="2927185" y="2577623"/>
          <a:ext cx="5027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2703" y="45720"/>
              </a:lnTo>
            </a:path>
          </a:pathLst>
        </a:custGeom>
        <a:noFill/>
        <a:ln w="9525" cap="rnd" cmpd="sng" algn="ctr">
          <a:solidFill>
            <a:schemeClr val="accent2">
              <a:hueOff val="-9882860"/>
              <a:satOff val="451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65204" y="2620676"/>
        <a:ext cx="26665" cy="5333"/>
      </dsp:txXfrm>
    </dsp:sp>
    <dsp:sp modelId="{B4978733-7A49-41E1-BA92-E3EB173CA837}">
      <dsp:nvSpPr>
        <dsp:cNvPr id="0" name=""/>
        <dsp:cNvSpPr/>
      </dsp:nvSpPr>
      <dsp:spPr>
        <a:xfrm>
          <a:off x="610276" y="1927730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-7906288"/>
                <a:satOff val="360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-7906288"/>
                <a:satOff val="36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регулирования денежного оборота;  </a:t>
          </a:r>
          <a:endParaRPr lang="en-US" sz="1300" kern="1200"/>
        </a:p>
      </dsp:txBody>
      <dsp:txXfrm>
        <a:off x="610276" y="1927730"/>
        <a:ext cx="2318709" cy="1391225"/>
      </dsp:txXfrm>
    </dsp:sp>
    <dsp:sp modelId="{379B6BEE-937E-415A-ABAA-8787FF95EE72}">
      <dsp:nvSpPr>
        <dsp:cNvPr id="0" name=""/>
        <dsp:cNvSpPr/>
      </dsp:nvSpPr>
      <dsp:spPr>
        <a:xfrm>
          <a:off x="1769631" y="3317156"/>
          <a:ext cx="2852012" cy="502703"/>
        </a:xfrm>
        <a:custGeom>
          <a:avLst/>
          <a:gdLst/>
          <a:ahLst/>
          <a:cxnLst/>
          <a:rect l="0" t="0" r="0" b="0"/>
          <a:pathLst>
            <a:path>
              <a:moveTo>
                <a:pt x="2852012" y="0"/>
              </a:moveTo>
              <a:lnTo>
                <a:pt x="2852012" y="268451"/>
              </a:lnTo>
              <a:lnTo>
                <a:pt x="0" y="268451"/>
              </a:lnTo>
              <a:lnTo>
                <a:pt x="0" y="502703"/>
              </a:lnTo>
            </a:path>
          </a:pathLst>
        </a:custGeom>
        <a:noFill/>
        <a:ln w="9525" cap="rnd" cmpd="sng" algn="ctr">
          <a:solidFill>
            <a:schemeClr val="accent2">
              <a:hueOff val="-14824290"/>
              <a:satOff val="676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23101" y="3565841"/>
        <a:ext cx="145072" cy="5333"/>
      </dsp:txXfrm>
    </dsp:sp>
    <dsp:sp modelId="{F284D703-0BA6-41A7-9060-0BB09171AFF1}">
      <dsp:nvSpPr>
        <dsp:cNvPr id="0" name=""/>
        <dsp:cNvSpPr/>
      </dsp:nvSpPr>
      <dsp:spPr>
        <a:xfrm>
          <a:off x="3462289" y="1927730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-11859433"/>
                <a:satOff val="541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-11859433"/>
                <a:satOff val="541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учета затрат и результатов производственной, инвестиционной и финансовой деятельности; </a:t>
          </a:r>
          <a:endParaRPr lang="en-US" sz="1300" kern="1200"/>
        </a:p>
      </dsp:txBody>
      <dsp:txXfrm>
        <a:off x="3462289" y="1927730"/>
        <a:ext cx="2318709" cy="1391225"/>
      </dsp:txXfrm>
    </dsp:sp>
    <dsp:sp modelId="{522916C2-7E37-4CD4-B192-01200FBE2621}">
      <dsp:nvSpPr>
        <dsp:cNvPr id="0" name=""/>
        <dsp:cNvSpPr/>
      </dsp:nvSpPr>
      <dsp:spPr>
        <a:xfrm>
          <a:off x="2927185" y="4502152"/>
          <a:ext cx="5027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2703" y="45720"/>
              </a:lnTo>
            </a:path>
          </a:pathLst>
        </a:custGeom>
        <a:noFill/>
        <a:ln w="9525" cap="rnd" cmpd="sng" algn="ctr">
          <a:solidFill>
            <a:schemeClr val="accent2">
              <a:hueOff val="-19765721"/>
              <a:satOff val="901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65204" y="4545205"/>
        <a:ext cx="26665" cy="5333"/>
      </dsp:txXfrm>
    </dsp:sp>
    <dsp:sp modelId="{C326D5E2-E7DE-43FF-A573-738E9E7B9DB9}">
      <dsp:nvSpPr>
        <dsp:cNvPr id="0" name=""/>
        <dsp:cNvSpPr/>
      </dsp:nvSpPr>
      <dsp:spPr>
        <a:xfrm>
          <a:off x="610276" y="3852259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-15812576"/>
                <a:satOff val="721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-15812576"/>
                <a:satOff val="721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анализа и оценки эффективности использования и вложения капитала; </a:t>
          </a:r>
          <a:endParaRPr lang="en-US" sz="1300" kern="1200"/>
        </a:p>
      </dsp:txBody>
      <dsp:txXfrm>
        <a:off x="610276" y="3852259"/>
        <a:ext cx="2318709" cy="1391225"/>
      </dsp:txXfrm>
    </dsp:sp>
    <dsp:sp modelId="{D6E4E369-35C7-4064-BFF2-E586792B8DA0}">
      <dsp:nvSpPr>
        <dsp:cNvPr id="0" name=""/>
        <dsp:cNvSpPr/>
      </dsp:nvSpPr>
      <dsp:spPr>
        <a:xfrm>
          <a:off x="3462289" y="3852259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-19765721"/>
                <a:satOff val="901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-19765721"/>
                <a:satOff val="901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контроля за расходованием и поступлением денежных средств на всех этапах производственно-сбытового цикла. </a:t>
          </a:r>
          <a:endParaRPr lang="en-US" sz="1300" kern="1200"/>
        </a:p>
      </dsp:txBody>
      <dsp:txXfrm>
        <a:off x="3462289" y="3852259"/>
        <a:ext cx="2318709" cy="13912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D6920-8F28-4A3E-961C-3EBE09D12F41}">
      <dsp:nvSpPr>
        <dsp:cNvPr id="0" name=""/>
        <dsp:cNvSpPr/>
      </dsp:nvSpPr>
      <dsp:spPr>
        <a:xfrm>
          <a:off x="0" y="2177"/>
          <a:ext cx="6391275" cy="110364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5D478A-CF72-44A8-9B56-5C89E294612E}">
      <dsp:nvSpPr>
        <dsp:cNvPr id="0" name=""/>
        <dsp:cNvSpPr/>
      </dsp:nvSpPr>
      <dsp:spPr>
        <a:xfrm>
          <a:off x="333853" y="250498"/>
          <a:ext cx="607006" cy="6070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EF53E2-C5EE-4C3A-B0BB-888E170357E9}">
      <dsp:nvSpPr>
        <dsp:cNvPr id="0" name=""/>
        <dsp:cNvSpPr/>
      </dsp:nvSpPr>
      <dsp:spPr>
        <a:xfrm>
          <a:off x="1274714" y="2177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высокая степень ответственности лица, принимающего решения, поскольку такие решения непосредственно затрагивают сферу денежного оборота.</a:t>
          </a:r>
          <a:endParaRPr lang="en-US" sz="1500" kern="1200"/>
        </a:p>
      </dsp:txBody>
      <dsp:txXfrm>
        <a:off x="1274714" y="2177"/>
        <a:ext cx="5116560" cy="1103648"/>
      </dsp:txXfrm>
    </dsp:sp>
    <dsp:sp modelId="{15F5F7AC-03DB-45F6-AD79-4CB4815A9C67}">
      <dsp:nvSpPr>
        <dsp:cNvPr id="0" name=""/>
        <dsp:cNvSpPr/>
      </dsp:nvSpPr>
      <dsp:spPr>
        <a:xfrm>
          <a:off x="0" y="1381738"/>
          <a:ext cx="6391275" cy="110364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4F9A024-14C9-420B-9777-1FBE9E1E5B0C}">
      <dsp:nvSpPr>
        <dsp:cNvPr id="0" name=""/>
        <dsp:cNvSpPr/>
      </dsp:nvSpPr>
      <dsp:spPr>
        <a:xfrm>
          <a:off x="333853" y="1630059"/>
          <a:ext cx="607006" cy="6070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F4204B-80FA-410F-BE1F-07E2FD271D77}">
      <dsp:nvSpPr>
        <dsp:cNvPr id="0" name=""/>
        <dsp:cNvSpPr/>
      </dsp:nvSpPr>
      <dsp:spPr>
        <a:xfrm>
          <a:off x="1274714" y="1381738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возможность выразить решения количественно (в денежном эквиваленте). Например, принято решение взять кредит в размере 50 ООО руб.; </a:t>
          </a:r>
          <a:endParaRPr lang="en-US" sz="1500" kern="1200"/>
        </a:p>
      </dsp:txBody>
      <dsp:txXfrm>
        <a:off x="1274714" y="1381738"/>
        <a:ext cx="5116560" cy="1103648"/>
      </dsp:txXfrm>
    </dsp:sp>
    <dsp:sp modelId="{1ABE0F7C-2F88-4E6A-AC0C-515436D78259}">
      <dsp:nvSpPr>
        <dsp:cNvPr id="0" name=""/>
        <dsp:cNvSpPr/>
      </dsp:nvSpPr>
      <dsp:spPr>
        <a:xfrm>
          <a:off x="0" y="2761299"/>
          <a:ext cx="6391275" cy="110364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5140C2A-6C49-4160-AFD0-51B70671483D}">
      <dsp:nvSpPr>
        <dsp:cNvPr id="0" name=""/>
        <dsp:cNvSpPr/>
      </dsp:nvSpPr>
      <dsp:spPr>
        <a:xfrm>
          <a:off x="333853" y="3009620"/>
          <a:ext cx="607006" cy="6070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8CA552-17AA-451D-9FFF-324876B2BF79}">
      <dsp:nvSpPr>
        <dsp:cNvPr id="0" name=""/>
        <dsp:cNvSpPr/>
      </dsp:nvSpPr>
      <dsp:spPr>
        <a:xfrm>
          <a:off x="1274714" y="2761299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существенное влияние, оказываемое на конечный результат деятельности предприятия; </a:t>
          </a:r>
          <a:endParaRPr lang="en-US" sz="1500" kern="1200"/>
        </a:p>
      </dsp:txBody>
      <dsp:txXfrm>
        <a:off x="1274714" y="2761299"/>
        <a:ext cx="5116560" cy="1103648"/>
      </dsp:txXfrm>
    </dsp:sp>
    <dsp:sp modelId="{DB65FE2B-7683-4645-89B2-D857D96367A4}">
      <dsp:nvSpPr>
        <dsp:cNvPr id="0" name=""/>
        <dsp:cNvSpPr/>
      </dsp:nvSpPr>
      <dsp:spPr>
        <a:xfrm>
          <a:off x="0" y="4140860"/>
          <a:ext cx="6391275" cy="110364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CB91C74-8339-487B-9527-6C17DB9CF8F3}">
      <dsp:nvSpPr>
        <dsp:cNvPr id="0" name=""/>
        <dsp:cNvSpPr/>
      </dsp:nvSpPr>
      <dsp:spPr>
        <a:xfrm>
          <a:off x="333853" y="4389181"/>
          <a:ext cx="607006" cy="60700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9660C2-EB89-406D-AF7F-F6083E92245A}">
      <dsp:nvSpPr>
        <dsp:cNvPr id="0" name=""/>
        <dsp:cNvSpPr/>
      </dsp:nvSpPr>
      <dsp:spPr>
        <a:xfrm>
          <a:off x="1274714" y="4140860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необходимость учета их правовой законности; </a:t>
          </a:r>
          <a:endParaRPr lang="en-US" sz="1500" kern="1200"/>
        </a:p>
      </dsp:txBody>
      <dsp:txXfrm>
        <a:off x="1274714" y="4140860"/>
        <a:ext cx="5116560" cy="1103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8DCBE-20EF-4BCD-A375-06573A498C97}">
      <dsp:nvSpPr>
        <dsp:cNvPr id="0" name=""/>
        <dsp:cNvSpPr/>
      </dsp:nvSpPr>
      <dsp:spPr>
        <a:xfrm>
          <a:off x="0" y="4098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010D44-87D4-4DC7-86D6-FC0049660F7A}">
      <dsp:nvSpPr>
        <dsp:cNvPr id="0" name=""/>
        <dsp:cNvSpPr/>
      </dsp:nvSpPr>
      <dsp:spPr>
        <a:xfrm>
          <a:off x="264107" y="200542"/>
          <a:ext cx="480194" cy="4801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FDFA3B-8692-4677-A920-D6319549F28A}">
      <dsp:nvSpPr>
        <dsp:cNvPr id="0" name=""/>
        <dsp:cNvSpPr/>
      </dsp:nvSpPr>
      <dsp:spPr>
        <a:xfrm>
          <a:off x="1008409" y="4098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/>
            <a:t>необходимость документального оформления; </a:t>
          </a:r>
          <a:endParaRPr lang="en-US" sz="1900" kern="1200"/>
        </a:p>
      </dsp:txBody>
      <dsp:txXfrm>
        <a:off x="1008409" y="4098"/>
        <a:ext cx="5382865" cy="873081"/>
      </dsp:txXfrm>
    </dsp:sp>
    <dsp:sp modelId="{7507A147-5DBB-477D-A53C-E9A0EC465BDF}">
      <dsp:nvSpPr>
        <dsp:cNvPr id="0" name=""/>
        <dsp:cNvSpPr/>
      </dsp:nvSpPr>
      <dsp:spPr>
        <a:xfrm>
          <a:off x="0" y="1095450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A37E3DC-CE77-468D-B95A-9546D9CA0A76}">
      <dsp:nvSpPr>
        <dsp:cNvPr id="0" name=""/>
        <dsp:cNvSpPr/>
      </dsp:nvSpPr>
      <dsp:spPr>
        <a:xfrm>
          <a:off x="264107" y="1291894"/>
          <a:ext cx="480194" cy="4801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E9F112-4010-4B36-9A14-DCE8B5FC2006}">
      <dsp:nvSpPr>
        <dsp:cNvPr id="0" name=""/>
        <dsp:cNvSpPr/>
      </dsp:nvSpPr>
      <dsp:spPr>
        <a:xfrm>
          <a:off x="1008409" y="1095450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/>
            <a:t>хорошая обоснованность (решения не должны носить интуитивного характера); </a:t>
          </a:r>
          <a:endParaRPr lang="en-US" sz="1900" kern="1200"/>
        </a:p>
      </dsp:txBody>
      <dsp:txXfrm>
        <a:off x="1008409" y="1095450"/>
        <a:ext cx="5382865" cy="873081"/>
      </dsp:txXfrm>
    </dsp:sp>
    <dsp:sp modelId="{DEC95D91-8703-421E-A2DF-0489C673B3B3}">
      <dsp:nvSpPr>
        <dsp:cNvPr id="0" name=""/>
        <dsp:cNvSpPr/>
      </dsp:nvSpPr>
      <dsp:spPr>
        <a:xfrm>
          <a:off x="0" y="2186802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F6916C-0D0C-477C-BC3C-AC5668F7EA8F}">
      <dsp:nvSpPr>
        <dsp:cNvPr id="0" name=""/>
        <dsp:cNvSpPr/>
      </dsp:nvSpPr>
      <dsp:spPr>
        <a:xfrm>
          <a:off x="264107" y="2383246"/>
          <a:ext cx="480194" cy="4801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2719BD-7CA1-477B-BF6D-CF45D9A013C2}">
      <dsp:nvSpPr>
        <dsp:cNvPr id="0" name=""/>
        <dsp:cNvSpPr/>
      </dsp:nvSpPr>
      <dsp:spPr>
        <a:xfrm>
          <a:off x="1008409" y="2186802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/>
            <a:t>возможность автоматизации; </a:t>
          </a:r>
          <a:endParaRPr lang="en-US" sz="1900" kern="1200"/>
        </a:p>
      </dsp:txBody>
      <dsp:txXfrm>
        <a:off x="1008409" y="2186802"/>
        <a:ext cx="5382865" cy="873081"/>
      </dsp:txXfrm>
    </dsp:sp>
    <dsp:sp modelId="{43B9281A-8112-4791-B4DF-4D3D73B59386}">
      <dsp:nvSpPr>
        <dsp:cNvPr id="0" name=""/>
        <dsp:cNvSpPr/>
      </dsp:nvSpPr>
      <dsp:spPr>
        <a:xfrm>
          <a:off x="0" y="3278154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45335B-EB12-4DA6-8899-C9D8973E5DE6}">
      <dsp:nvSpPr>
        <dsp:cNvPr id="0" name=""/>
        <dsp:cNvSpPr/>
      </dsp:nvSpPr>
      <dsp:spPr>
        <a:xfrm>
          <a:off x="264107" y="3474597"/>
          <a:ext cx="480194" cy="4801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DE06DE-B696-4A7C-8B0F-76A71886DF49}">
      <dsp:nvSpPr>
        <dsp:cNvPr id="0" name=""/>
        <dsp:cNvSpPr/>
      </dsp:nvSpPr>
      <dsp:spPr>
        <a:xfrm>
          <a:off x="1008409" y="3278154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/>
            <a:t>особое значение временных ограничений;  </a:t>
          </a:r>
          <a:endParaRPr lang="en-US" sz="1900" kern="1200"/>
        </a:p>
      </dsp:txBody>
      <dsp:txXfrm>
        <a:off x="1008409" y="3278154"/>
        <a:ext cx="5382865" cy="873081"/>
      </dsp:txXfrm>
    </dsp:sp>
    <dsp:sp modelId="{21DBC92A-4547-4590-A1E8-38C92AE6E57F}">
      <dsp:nvSpPr>
        <dsp:cNvPr id="0" name=""/>
        <dsp:cNvSpPr/>
      </dsp:nvSpPr>
      <dsp:spPr>
        <a:xfrm>
          <a:off x="0" y="4369506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C85042E-9A03-4B45-A7B2-1FBABED361B8}">
      <dsp:nvSpPr>
        <dsp:cNvPr id="0" name=""/>
        <dsp:cNvSpPr/>
      </dsp:nvSpPr>
      <dsp:spPr>
        <a:xfrm>
          <a:off x="264107" y="4565949"/>
          <a:ext cx="480194" cy="48019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2293E4-5127-4001-8274-57279477FB46}">
      <dsp:nvSpPr>
        <dsp:cNvPr id="0" name=""/>
        <dsp:cNvSpPr/>
      </dsp:nvSpPr>
      <dsp:spPr>
        <a:xfrm>
          <a:off x="1008409" y="4369506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/>
            <a:t>большое значение состояния политико-правовой среды. </a:t>
          </a:r>
          <a:endParaRPr lang="en-US" sz="1900" kern="1200"/>
        </a:p>
      </dsp:txBody>
      <dsp:txXfrm>
        <a:off x="1008409" y="4369506"/>
        <a:ext cx="5382865" cy="8730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8C5B85-067D-4A11-A912-C667231C3960}">
      <dsp:nvSpPr>
        <dsp:cNvPr id="0" name=""/>
        <dsp:cNvSpPr/>
      </dsp:nvSpPr>
      <dsp:spPr>
        <a:xfrm>
          <a:off x="467378" y="668976"/>
          <a:ext cx="759375" cy="759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48E972-F59A-46F4-A581-BCCDC313B216}">
      <dsp:nvSpPr>
        <dsp:cNvPr id="0" name=""/>
        <dsp:cNvSpPr/>
      </dsp:nvSpPr>
      <dsp:spPr>
        <a:xfrm>
          <a:off x="3316" y="1741206"/>
          <a:ext cx="1687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анализа сильных и слабых сторон компании, рынков, возможностей и угроз маркетинговой среды, анализа маркетинговых мероприятий; </a:t>
          </a:r>
          <a:endParaRPr lang="en-US" sz="1100" kern="1200"/>
        </a:p>
      </dsp:txBody>
      <dsp:txXfrm>
        <a:off x="3316" y="1741206"/>
        <a:ext cx="1687500" cy="1012500"/>
      </dsp:txXfrm>
    </dsp:sp>
    <dsp:sp modelId="{915F152D-6808-4F16-8466-26FAAD6F9BC0}">
      <dsp:nvSpPr>
        <dsp:cNvPr id="0" name=""/>
        <dsp:cNvSpPr/>
      </dsp:nvSpPr>
      <dsp:spPr>
        <a:xfrm>
          <a:off x="2450191" y="668976"/>
          <a:ext cx="759375" cy="759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7676C4-4E62-4714-9793-5B40432ED447}">
      <dsp:nvSpPr>
        <dsp:cNvPr id="0" name=""/>
        <dsp:cNvSpPr/>
      </dsp:nvSpPr>
      <dsp:spPr>
        <a:xfrm>
          <a:off x="1986128" y="1741206"/>
          <a:ext cx="1687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разработки маркетинговых планов как составной части стратегических планов; </a:t>
          </a:r>
          <a:endParaRPr lang="en-US" sz="1100" kern="1200"/>
        </a:p>
      </dsp:txBody>
      <dsp:txXfrm>
        <a:off x="1986128" y="1741206"/>
        <a:ext cx="1687500" cy="1012500"/>
      </dsp:txXfrm>
    </dsp:sp>
    <dsp:sp modelId="{06B8104A-1806-45CC-B511-A2FEE8C613B0}">
      <dsp:nvSpPr>
        <dsp:cNvPr id="0" name=""/>
        <dsp:cNvSpPr/>
      </dsp:nvSpPr>
      <dsp:spPr>
        <a:xfrm>
          <a:off x="4433004" y="668976"/>
          <a:ext cx="759375" cy="7593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2A7A77-3236-425A-A97E-6CCC9B0B4D40}">
      <dsp:nvSpPr>
        <dsp:cNvPr id="0" name=""/>
        <dsp:cNvSpPr/>
      </dsp:nvSpPr>
      <dsp:spPr>
        <a:xfrm>
          <a:off x="3968941" y="1741206"/>
          <a:ext cx="1687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реализации маркетинговых планов; </a:t>
          </a:r>
          <a:endParaRPr lang="en-US" sz="1100" kern="1200"/>
        </a:p>
      </dsp:txBody>
      <dsp:txXfrm>
        <a:off x="3968941" y="1741206"/>
        <a:ext cx="1687500" cy="1012500"/>
      </dsp:txXfrm>
    </dsp:sp>
    <dsp:sp modelId="{52494A0C-9511-46A0-9045-DA8D04593536}">
      <dsp:nvSpPr>
        <dsp:cNvPr id="0" name=""/>
        <dsp:cNvSpPr/>
      </dsp:nvSpPr>
      <dsp:spPr>
        <a:xfrm>
          <a:off x="6415816" y="668976"/>
          <a:ext cx="759375" cy="7593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5DDACE-5D87-4AD2-BED5-B4FC139CE8DC}">
      <dsp:nvSpPr>
        <dsp:cNvPr id="0" name=""/>
        <dsp:cNvSpPr/>
      </dsp:nvSpPr>
      <dsp:spPr>
        <a:xfrm>
          <a:off x="5951754" y="1741206"/>
          <a:ext cx="1687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измерения и оценки реализации маркетинговых планов (контроля их выполнения); </a:t>
          </a:r>
          <a:endParaRPr lang="en-US" sz="1100" kern="1200"/>
        </a:p>
      </dsp:txBody>
      <dsp:txXfrm>
        <a:off x="5951754" y="1741206"/>
        <a:ext cx="1687500" cy="1012500"/>
      </dsp:txXfrm>
    </dsp:sp>
    <dsp:sp modelId="{1586BBA8-8B4B-4262-8DF9-CF76CAA1BE75}">
      <dsp:nvSpPr>
        <dsp:cNvPr id="0" name=""/>
        <dsp:cNvSpPr/>
      </dsp:nvSpPr>
      <dsp:spPr>
        <a:xfrm>
          <a:off x="8398629" y="668976"/>
          <a:ext cx="759375" cy="75937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7E2F49-8B4D-472E-95C6-DE80F7FE1761}">
      <dsp:nvSpPr>
        <dsp:cNvPr id="0" name=""/>
        <dsp:cNvSpPr/>
      </dsp:nvSpPr>
      <dsp:spPr>
        <a:xfrm>
          <a:off x="7934566" y="1741206"/>
          <a:ext cx="1687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разработки и реализации корректирующих воздействий. </a:t>
          </a:r>
          <a:endParaRPr lang="en-US" sz="1100" kern="1200"/>
        </a:p>
      </dsp:txBody>
      <dsp:txXfrm>
        <a:off x="7934566" y="1741206"/>
        <a:ext cx="1687500" cy="10125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D4953-6089-48E8-B3F7-F0F6D7F22E67}">
      <dsp:nvSpPr>
        <dsp:cNvPr id="0" name=""/>
        <dsp:cNvSpPr/>
      </dsp:nvSpPr>
      <dsp:spPr>
        <a:xfrm>
          <a:off x="1388325" y="30218"/>
          <a:ext cx="1235250" cy="123525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03A96B5-6484-410E-9131-B1557E02AC62}">
      <dsp:nvSpPr>
        <dsp:cNvPr id="0" name=""/>
        <dsp:cNvSpPr/>
      </dsp:nvSpPr>
      <dsp:spPr>
        <a:xfrm>
          <a:off x="1651575" y="293468"/>
          <a:ext cx="708750" cy="7087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F404A7-5135-455A-9A4C-EACAAA881A21}">
      <dsp:nvSpPr>
        <dsp:cNvPr id="0" name=""/>
        <dsp:cNvSpPr/>
      </dsp:nvSpPr>
      <dsp:spPr>
        <a:xfrm>
          <a:off x="993450" y="1650218"/>
          <a:ext cx="20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высокая степень ответственности лица, принимающего решения; </a:t>
          </a:r>
          <a:endParaRPr lang="en-US" sz="1100" kern="1200"/>
        </a:p>
      </dsp:txBody>
      <dsp:txXfrm>
        <a:off x="993450" y="1650218"/>
        <a:ext cx="2025000" cy="720000"/>
      </dsp:txXfrm>
    </dsp:sp>
    <dsp:sp modelId="{15920617-38C1-42B2-8000-767AF8B8866A}">
      <dsp:nvSpPr>
        <dsp:cNvPr id="0" name=""/>
        <dsp:cNvSpPr/>
      </dsp:nvSpPr>
      <dsp:spPr>
        <a:xfrm>
          <a:off x="3767700" y="30218"/>
          <a:ext cx="1235250" cy="123525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28A3267-DE5C-4CAD-8441-DF0759F487F3}">
      <dsp:nvSpPr>
        <dsp:cNvPr id="0" name=""/>
        <dsp:cNvSpPr/>
      </dsp:nvSpPr>
      <dsp:spPr>
        <a:xfrm>
          <a:off x="4030950" y="293468"/>
          <a:ext cx="708750" cy="7087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73A99F-0247-422A-BBAE-68B71005CCAD}">
      <dsp:nvSpPr>
        <dsp:cNvPr id="0" name=""/>
        <dsp:cNvSpPr/>
      </dsp:nvSpPr>
      <dsp:spPr>
        <a:xfrm>
          <a:off x="3372825" y="1650218"/>
          <a:ext cx="20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индивидуальный, а не рутинный подход к принятию маркетинговых решений; </a:t>
          </a:r>
          <a:endParaRPr lang="en-US" sz="1100" kern="1200"/>
        </a:p>
      </dsp:txBody>
      <dsp:txXfrm>
        <a:off x="3372825" y="1650218"/>
        <a:ext cx="2025000" cy="720000"/>
      </dsp:txXfrm>
    </dsp:sp>
    <dsp:sp modelId="{09E851D6-91B1-458F-A38A-211DDC50B7C1}">
      <dsp:nvSpPr>
        <dsp:cNvPr id="0" name=""/>
        <dsp:cNvSpPr/>
      </dsp:nvSpPr>
      <dsp:spPr>
        <a:xfrm>
          <a:off x="2578012" y="2876468"/>
          <a:ext cx="1235250" cy="123525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B20A74-3F97-4C4E-9CCC-819870498CE8}">
      <dsp:nvSpPr>
        <dsp:cNvPr id="0" name=""/>
        <dsp:cNvSpPr/>
      </dsp:nvSpPr>
      <dsp:spPr>
        <a:xfrm>
          <a:off x="2841262" y="3139718"/>
          <a:ext cx="708750" cy="7087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53845E-6DA2-4A0A-908F-1FF5186B7ACC}">
      <dsp:nvSpPr>
        <dsp:cNvPr id="0" name=""/>
        <dsp:cNvSpPr/>
      </dsp:nvSpPr>
      <dsp:spPr>
        <a:xfrm>
          <a:off x="2183137" y="4496468"/>
          <a:ext cx="20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учет социальной ответственности и требований этики при принятии решений;</a:t>
          </a:r>
          <a:endParaRPr lang="en-US" sz="1100" kern="1200"/>
        </a:p>
      </dsp:txBody>
      <dsp:txXfrm>
        <a:off x="2183137" y="4496468"/>
        <a:ext cx="202500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F77DCC-F4F2-4983-BB89-24422FD2A074}">
      <dsp:nvSpPr>
        <dsp:cNvPr id="0" name=""/>
        <dsp:cNvSpPr/>
      </dsp:nvSpPr>
      <dsp:spPr>
        <a:xfrm>
          <a:off x="601586" y="580"/>
          <a:ext cx="2631940" cy="15791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Управление каналами распределения и товародвижением - состав и учет факторов маркетинговой среды, их значимость; </a:t>
          </a:r>
          <a:endParaRPr lang="en-US" sz="1600" kern="1200"/>
        </a:p>
      </dsp:txBody>
      <dsp:txXfrm>
        <a:off x="601586" y="580"/>
        <a:ext cx="2631940" cy="1579164"/>
      </dsp:txXfrm>
    </dsp:sp>
    <dsp:sp modelId="{FC199548-364F-4AD4-977E-3212F08F9A0D}">
      <dsp:nvSpPr>
        <dsp:cNvPr id="0" name=""/>
        <dsp:cNvSpPr/>
      </dsp:nvSpPr>
      <dsp:spPr>
        <a:xfrm>
          <a:off x="3496721" y="580"/>
          <a:ext cx="2631940" cy="157916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Выбор целевого рынка </a:t>
          </a:r>
          <a:endParaRPr lang="en-US" sz="1600" kern="1200"/>
        </a:p>
      </dsp:txBody>
      <dsp:txXfrm>
        <a:off x="3496721" y="580"/>
        <a:ext cx="2631940" cy="1579164"/>
      </dsp:txXfrm>
    </dsp:sp>
    <dsp:sp modelId="{F7624FDE-345B-4C42-B03F-56C56B93DD90}">
      <dsp:nvSpPr>
        <dsp:cNvPr id="0" name=""/>
        <dsp:cNvSpPr/>
      </dsp:nvSpPr>
      <dsp:spPr>
        <a:xfrm>
          <a:off x="6391855" y="580"/>
          <a:ext cx="2631940" cy="157916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Позиционирование товара </a:t>
          </a:r>
          <a:endParaRPr lang="en-US" sz="1600" kern="1200"/>
        </a:p>
      </dsp:txBody>
      <dsp:txXfrm>
        <a:off x="6391855" y="580"/>
        <a:ext cx="2631940" cy="1579164"/>
      </dsp:txXfrm>
    </dsp:sp>
    <dsp:sp modelId="{6193C31C-C501-4BAD-85A3-F6E79A092EAC}">
      <dsp:nvSpPr>
        <dsp:cNvPr id="0" name=""/>
        <dsp:cNvSpPr/>
      </dsp:nvSpPr>
      <dsp:spPr>
        <a:xfrm>
          <a:off x="601586" y="1842938"/>
          <a:ext cx="2631940" cy="157916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Определение товарной политики </a:t>
          </a:r>
          <a:endParaRPr lang="en-US" sz="1600" kern="1200"/>
        </a:p>
      </dsp:txBody>
      <dsp:txXfrm>
        <a:off x="601586" y="1842938"/>
        <a:ext cx="2631940" cy="1579164"/>
      </dsp:txXfrm>
    </dsp:sp>
    <dsp:sp modelId="{5044D18D-BBB1-439E-8EDE-3C4487BEF858}">
      <dsp:nvSpPr>
        <dsp:cNvPr id="0" name=""/>
        <dsp:cNvSpPr/>
      </dsp:nvSpPr>
      <dsp:spPr>
        <a:xfrm>
          <a:off x="3496721" y="1842938"/>
          <a:ext cx="2631940" cy="157916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Создание новых товаров </a:t>
          </a:r>
          <a:endParaRPr lang="en-US" sz="1600" kern="1200"/>
        </a:p>
      </dsp:txBody>
      <dsp:txXfrm>
        <a:off x="3496721" y="1842938"/>
        <a:ext cx="2631940" cy="1579164"/>
      </dsp:txXfrm>
    </dsp:sp>
    <dsp:sp modelId="{DD291986-7767-4E14-8E9A-525F288CEF14}">
      <dsp:nvSpPr>
        <dsp:cNvPr id="0" name=""/>
        <dsp:cNvSpPr/>
      </dsp:nvSpPr>
      <dsp:spPr>
        <a:xfrm>
          <a:off x="6391855" y="1842938"/>
          <a:ext cx="2631940" cy="15791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Ценообразование </a:t>
          </a:r>
          <a:endParaRPr lang="en-US" sz="1600" kern="1200"/>
        </a:p>
      </dsp:txBody>
      <dsp:txXfrm>
        <a:off x="6391855" y="1842938"/>
        <a:ext cx="2631940" cy="15791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10583-CD7B-4E25-BFD6-8855424B1E2C}">
      <dsp:nvSpPr>
        <dsp:cNvPr id="0" name=""/>
        <dsp:cNvSpPr/>
      </dsp:nvSpPr>
      <dsp:spPr>
        <a:xfrm>
          <a:off x="387662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99E1D-E235-4974-B7D4-5FBF83CBE259}">
      <dsp:nvSpPr>
        <dsp:cNvPr id="0" name=""/>
        <dsp:cNvSpPr/>
      </dsp:nvSpPr>
      <dsp:spPr>
        <a:xfrm>
          <a:off x="2877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специализация (сфера деятельности) предприятия; </a:t>
          </a:r>
          <a:endParaRPr lang="en-US" sz="1100" kern="1200"/>
        </a:p>
      </dsp:txBody>
      <dsp:txXfrm>
        <a:off x="2877" y="1851308"/>
        <a:ext cx="1399218" cy="559687"/>
      </dsp:txXfrm>
    </dsp:sp>
    <dsp:sp modelId="{281C0877-7801-4705-9A5F-61D188DA14F7}">
      <dsp:nvSpPr>
        <dsp:cNvPr id="0" name=""/>
        <dsp:cNvSpPr/>
      </dsp:nvSpPr>
      <dsp:spPr>
        <a:xfrm>
          <a:off x="2031744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6163E1-D724-4064-A6DA-B6905CE71907}">
      <dsp:nvSpPr>
        <dsp:cNvPr id="0" name=""/>
        <dsp:cNvSpPr/>
      </dsp:nvSpPr>
      <dsp:spPr>
        <a:xfrm>
          <a:off x="1646959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цели деятельности предприятия; </a:t>
          </a:r>
          <a:endParaRPr lang="en-US" sz="1100" kern="1200"/>
        </a:p>
      </dsp:txBody>
      <dsp:txXfrm>
        <a:off x="1646959" y="1851308"/>
        <a:ext cx="1399218" cy="559687"/>
      </dsp:txXfrm>
    </dsp:sp>
    <dsp:sp modelId="{BB3E8FE0-1A5C-4CE7-A994-DBD86C085FAA}">
      <dsp:nvSpPr>
        <dsp:cNvPr id="0" name=""/>
        <dsp:cNvSpPr/>
      </dsp:nvSpPr>
      <dsp:spPr>
        <a:xfrm>
          <a:off x="3675826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0E4992-0D4D-423F-857D-D460E77F28E9}">
      <dsp:nvSpPr>
        <dsp:cNvPr id="0" name=""/>
        <dsp:cNvSpPr/>
      </dsp:nvSpPr>
      <dsp:spPr>
        <a:xfrm>
          <a:off x="3291041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правовое регулирование трудовых отношений;  </a:t>
          </a:r>
          <a:endParaRPr lang="en-US" sz="1100" kern="1200"/>
        </a:p>
      </dsp:txBody>
      <dsp:txXfrm>
        <a:off x="3291041" y="1851308"/>
        <a:ext cx="1399218" cy="559687"/>
      </dsp:txXfrm>
    </dsp:sp>
    <dsp:sp modelId="{121E04C9-A9F0-4439-B742-30D773D0E20C}">
      <dsp:nvSpPr>
        <dsp:cNvPr id="0" name=""/>
        <dsp:cNvSpPr/>
      </dsp:nvSpPr>
      <dsp:spPr>
        <a:xfrm>
          <a:off x="5319908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AE21BD-E954-4161-B870-FFE8F7475B56}">
      <dsp:nvSpPr>
        <dsp:cNvPr id="0" name=""/>
        <dsp:cNvSpPr/>
      </dsp:nvSpPr>
      <dsp:spPr>
        <a:xfrm>
          <a:off x="4935123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наличие профсоюзов; </a:t>
          </a:r>
          <a:endParaRPr lang="en-US" sz="1100" kern="1200"/>
        </a:p>
      </dsp:txBody>
      <dsp:txXfrm>
        <a:off x="4935123" y="1851308"/>
        <a:ext cx="1399218" cy="559687"/>
      </dsp:txXfrm>
    </dsp:sp>
    <dsp:sp modelId="{79E838AF-2280-4D3B-84D2-66FF63B6560B}">
      <dsp:nvSpPr>
        <dsp:cNvPr id="0" name=""/>
        <dsp:cNvSpPr/>
      </dsp:nvSpPr>
      <dsp:spPr>
        <a:xfrm>
          <a:off x="6963990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F195A4-00D3-405A-A83D-2198D54670FE}">
      <dsp:nvSpPr>
        <dsp:cNvPr id="0" name=""/>
        <dsp:cNvSpPr/>
      </dsp:nvSpPr>
      <dsp:spPr>
        <a:xfrm>
          <a:off x="6579205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экономические условия на рынке;  </a:t>
          </a:r>
          <a:endParaRPr lang="en-US" sz="1100" kern="1200"/>
        </a:p>
      </dsp:txBody>
      <dsp:txXfrm>
        <a:off x="6579205" y="1851308"/>
        <a:ext cx="1399218" cy="559687"/>
      </dsp:txXfrm>
    </dsp:sp>
    <dsp:sp modelId="{312E8366-EB15-4CA2-BA90-58EF0C11BAB7}">
      <dsp:nvSpPr>
        <dsp:cNvPr id="0" name=""/>
        <dsp:cNvSpPr/>
      </dsp:nvSpPr>
      <dsp:spPr>
        <a:xfrm>
          <a:off x="8608072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39DEB1-CDD3-4A2B-BDB3-0C3242E9B982}">
      <dsp:nvSpPr>
        <dsp:cNvPr id="0" name=""/>
        <dsp:cNvSpPr/>
      </dsp:nvSpPr>
      <dsp:spPr>
        <a:xfrm>
          <a:off x="8223287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состояние рынка труда;  </a:t>
          </a:r>
          <a:endParaRPr lang="en-US" sz="1100" kern="1200"/>
        </a:p>
      </dsp:txBody>
      <dsp:txXfrm>
        <a:off x="8223287" y="1851308"/>
        <a:ext cx="1399218" cy="5596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AE8E55-4C72-4B6C-9E9D-485F7985C00E}">
      <dsp:nvSpPr>
        <dsp:cNvPr id="0" name=""/>
        <dsp:cNvSpPr/>
      </dsp:nvSpPr>
      <dsp:spPr>
        <a:xfrm>
          <a:off x="0" y="640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737BA1-B8CE-4ACC-93B7-8F4B937E1D67}">
      <dsp:nvSpPr>
        <dsp:cNvPr id="0" name=""/>
        <dsp:cNvSpPr/>
      </dsp:nvSpPr>
      <dsp:spPr>
        <a:xfrm>
          <a:off x="162742" y="121688"/>
          <a:ext cx="295894" cy="2958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051B7F-EBCD-44E2-86D7-F5E3C2850126}">
      <dsp:nvSpPr>
        <dsp:cNvPr id="0" name=""/>
        <dsp:cNvSpPr/>
      </dsp:nvSpPr>
      <dsp:spPr>
        <a:xfrm>
          <a:off x="621378" y="640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состояние рынка труда;  </a:t>
          </a:r>
          <a:endParaRPr lang="en-US" sz="1600" kern="1200"/>
        </a:p>
      </dsp:txBody>
      <dsp:txXfrm>
        <a:off x="621378" y="640"/>
        <a:ext cx="5769896" cy="537990"/>
      </dsp:txXfrm>
    </dsp:sp>
    <dsp:sp modelId="{BEB65BEA-779A-4DB7-9C4E-A59398FA4F48}">
      <dsp:nvSpPr>
        <dsp:cNvPr id="0" name=""/>
        <dsp:cNvSpPr/>
      </dsp:nvSpPr>
      <dsp:spPr>
        <a:xfrm>
          <a:off x="0" y="673128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8BF9229-C887-4EA7-980A-F3962FFEE794}">
      <dsp:nvSpPr>
        <dsp:cNvPr id="0" name=""/>
        <dsp:cNvSpPr/>
      </dsp:nvSpPr>
      <dsp:spPr>
        <a:xfrm>
          <a:off x="162742" y="794176"/>
          <a:ext cx="295894" cy="2958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2D580C-B64B-4643-B4C5-37A1FC8AB0B1}">
      <dsp:nvSpPr>
        <dsp:cNvPr id="0" name=""/>
        <dsp:cNvSpPr/>
      </dsp:nvSpPr>
      <dsp:spPr>
        <a:xfrm>
          <a:off x="621378" y="673128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место расположения предприятия; </a:t>
          </a:r>
          <a:endParaRPr lang="en-US" sz="1600" kern="1200"/>
        </a:p>
      </dsp:txBody>
      <dsp:txXfrm>
        <a:off x="621378" y="673128"/>
        <a:ext cx="5769896" cy="537990"/>
      </dsp:txXfrm>
    </dsp:sp>
    <dsp:sp modelId="{54A83419-C8EF-40A1-A912-9D04ED88A371}">
      <dsp:nvSpPr>
        <dsp:cNvPr id="0" name=""/>
        <dsp:cNvSpPr/>
      </dsp:nvSpPr>
      <dsp:spPr>
        <a:xfrm>
          <a:off x="0" y="1345616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E777C7-C4D0-4BCA-8B47-93A0D8B96D04}">
      <dsp:nvSpPr>
        <dsp:cNvPr id="0" name=""/>
        <dsp:cNvSpPr/>
      </dsp:nvSpPr>
      <dsp:spPr>
        <a:xfrm>
          <a:off x="162742" y="1466664"/>
          <a:ext cx="295894" cy="2958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9F47D1-95BF-46B3-A431-13D3C99B8E8F}">
      <dsp:nvSpPr>
        <dsp:cNvPr id="0" name=""/>
        <dsp:cNvSpPr/>
      </dsp:nvSpPr>
      <dsp:spPr>
        <a:xfrm>
          <a:off x="621378" y="1345616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степень централизации управления;  </a:t>
          </a:r>
          <a:endParaRPr lang="en-US" sz="1600" kern="1200"/>
        </a:p>
      </dsp:txBody>
      <dsp:txXfrm>
        <a:off x="621378" y="1345616"/>
        <a:ext cx="5769896" cy="537990"/>
      </dsp:txXfrm>
    </dsp:sp>
    <dsp:sp modelId="{DD16367B-ED39-4A4A-9D11-A993BD5F8D3E}">
      <dsp:nvSpPr>
        <dsp:cNvPr id="0" name=""/>
        <dsp:cNvSpPr/>
      </dsp:nvSpPr>
      <dsp:spPr>
        <a:xfrm>
          <a:off x="0" y="2018104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9BF0A7-E573-4227-96A1-5CAD1678583C}">
      <dsp:nvSpPr>
        <dsp:cNvPr id="0" name=""/>
        <dsp:cNvSpPr/>
      </dsp:nvSpPr>
      <dsp:spPr>
        <a:xfrm>
          <a:off x="162742" y="2139152"/>
          <a:ext cx="295894" cy="2958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71F6F9-9695-4E6C-8B95-18674A7F3E80}">
      <dsp:nvSpPr>
        <dsp:cNvPr id="0" name=""/>
        <dsp:cNvSpPr/>
      </dsp:nvSpPr>
      <dsp:spPr>
        <a:xfrm>
          <a:off x="621378" y="2018104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корпоративная культура;  </a:t>
          </a:r>
          <a:endParaRPr lang="en-US" sz="1600" kern="1200"/>
        </a:p>
      </dsp:txBody>
      <dsp:txXfrm>
        <a:off x="621378" y="2018104"/>
        <a:ext cx="5769896" cy="537990"/>
      </dsp:txXfrm>
    </dsp:sp>
    <dsp:sp modelId="{03441339-81ED-4BF1-BB9A-393A528DE139}">
      <dsp:nvSpPr>
        <dsp:cNvPr id="0" name=""/>
        <dsp:cNvSpPr/>
      </dsp:nvSpPr>
      <dsp:spPr>
        <a:xfrm>
          <a:off x="0" y="2690592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465F22D-4357-460A-8728-081AC74B611B}">
      <dsp:nvSpPr>
        <dsp:cNvPr id="0" name=""/>
        <dsp:cNvSpPr/>
      </dsp:nvSpPr>
      <dsp:spPr>
        <a:xfrm>
          <a:off x="162742" y="2811640"/>
          <a:ext cx="295894" cy="29589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24C81C-B0FF-4465-810E-F435A246CBED}">
      <dsp:nvSpPr>
        <dsp:cNvPr id="0" name=""/>
        <dsp:cNvSpPr/>
      </dsp:nvSpPr>
      <dsp:spPr>
        <a:xfrm>
          <a:off x="621378" y="2690592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организационная структура предприятия; </a:t>
          </a:r>
          <a:endParaRPr lang="en-US" sz="1600" kern="1200"/>
        </a:p>
      </dsp:txBody>
      <dsp:txXfrm>
        <a:off x="621378" y="2690592"/>
        <a:ext cx="5769896" cy="537990"/>
      </dsp:txXfrm>
    </dsp:sp>
    <dsp:sp modelId="{BB978962-A091-48E2-B948-487CAE6AE69A}">
      <dsp:nvSpPr>
        <dsp:cNvPr id="0" name=""/>
        <dsp:cNvSpPr/>
      </dsp:nvSpPr>
      <dsp:spPr>
        <a:xfrm>
          <a:off x="0" y="3363080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273712-9788-4A9A-B1E4-3E8160B46664}">
      <dsp:nvSpPr>
        <dsp:cNvPr id="0" name=""/>
        <dsp:cNvSpPr/>
      </dsp:nvSpPr>
      <dsp:spPr>
        <a:xfrm>
          <a:off x="162742" y="3484128"/>
          <a:ext cx="295894" cy="29589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E4B213-3873-4B30-8DF7-C79206C79924}">
      <dsp:nvSpPr>
        <dsp:cNvPr id="0" name=""/>
        <dsp:cNvSpPr/>
      </dsp:nvSpPr>
      <dsp:spPr>
        <a:xfrm>
          <a:off x="621378" y="3363080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уровень развития системы управления персоналом; </a:t>
          </a:r>
          <a:endParaRPr lang="en-US" sz="1600" kern="1200"/>
        </a:p>
      </dsp:txBody>
      <dsp:txXfrm>
        <a:off x="621378" y="3363080"/>
        <a:ext cx="5769896" cy="537990"/>
      </dsp:txXfrm>
    </dsp:sp>
    <dsp:sp modelId="{970F7030-D22E-45EC-9EFC-4012B0CA57EA}">
      <dsp:nvSpPr>
        <dsp:cNvPr id="0" name=""/>
        <dsp:cNvSpPr/>
      </dsp:nvSpPr>
      <dsp:spPr>
        <a:xfrm>
          <a:off x="0" y="4035568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EF608A1-C5FA-41BD-ABF0-9C8ABF2FCD4D}">
      <dsp:nvSpPr>
        <dsp:cNvPr id="0" name=""/>
        <dsp:cNvSpPr/>
      </dsp:nvSpPr>
      <dsp:spPr>
        <a:xfrm>
          <a:off x="162742" y="4156616"/>
          <a:ext cx="295894" cy="29589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B8793D-8034-4835-8E6E-93277B1D1F37}">
      <dsp:nvSpPr>
        <dsp:cNvPr id="0" name=""/>
        <dsp:cNvSpPr/>
      </dsp:nvSpPr>
      <dsp:spPr>
        <a:xfrm>
          <a:off x="621378" y="4035568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особенности рабочих групп;  </a:t>
          </a:r>
          <a:endParaRPr lang="en-US" sz="1600" kern="1200"/>
        </a:p>
      </dsp:txBody>
      <dsp:txXfrm>
        <a:off x="621378" y="4035568"/>
        <a:ext cx="5769896" cy="537990"/>
      </dsp:txXfrm>
    </dsp:sp>
    <dsp:sp modelId="{05F0376C-68A7-4B5A-8223-CE3A2F4F1ACB}">
      <dsp:nvSpPr>
        <dsp:cNvPr id="0" name=""/>
        <dsp:cNvSpPr/>
      </dsp:nvSpPr>
      <dsp:spPr>
        <a:xfrm>
          <a:off x="0" y="4708056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1C76A5-48EF-4CB3-9CEA-60C96F93C6D7}">
      <dsp:nvSpPr>
        <dsp:cNvPr id="0" name=""/>
        <dsp:cNvSpPr/>
      </dsp:nvSpPr>
      <dsp:spPr>
        <a:xfrm>
          <a:off x="162742" y="4829104"/>
          <a:ext cx="295894" cy="295894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5ECF56-2853-4A4F-9757-2B5E96B3C589}">
      <dsp:nvSpPr>
        <dsp:cNvPr id="0" name=""/>
        <dsp:cNvSpPr/>
      </dsp:nvSpPr>
      <dsp:spPr>
        <a:xfrm>
          <a:off x="621378" y="4708056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стиль и опыт лидера, и т.д. </a:t>
          </a:r>
          <a:endParaRPr lang="en-US" sz="1600" kern="1200"/>
        </a:p>
      </dsp:txBody>
      <dsp:txXfrm>
        <a:off x="621378" y="4708056"/>
        <a:ext cx="5769896" cy="53799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C52A1-E8E9-43DD-8411-BD39CC0832C5}">
      <dsp:nvSpPr>
        <dsp:cNvPr id="0" name=""/>
        <dsp:cNvSpPr/>
      </dsp:nvSpPr>
      <dsp:spPr>
        <a:xfrm>
          <a:off x="1203172" y="645732"/>
          <a:ext cx="962538" cy="7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AD6F66-0C56-4A50-8D0B-DD2EF2F949A1}">
      <dsp:nvSpPr>
        <dsp:cNvPr id="0" name=""/>
        <dsp:cNvSpPr/>
      </dsp:nvSpPr>
      <dsp:spPr>
        <a:xfrm>
          <a:off x="2223463" y="564911"/>
          <a:ext cx="110691" cy="207840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257337"/>
            <a:satOff val="-2485"/>
            <a:lumOff val="-292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257337"/>
              <a:satOff val="-2485"/>
              <a:lumOff val="-2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A76122-9076-4C53-88CD-3B1EB8AAE4C4}">
      <dsp:nvSpPr>
        <dsp:cNvPr id="0" name=""/>
        <dsp:cNvSpPr/>
      </dsp:nvSpPr>
      <dsp:spPr>
        <a:xfrm>
          <a:off x="588128" y="151041"/>
          <a:ext cx="989453" cy="9894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96" tIns="38396" rIns="38396" bIns="3839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1</a:t>
          </a:r>
        </a:p>
      </dsp:txBody>
      <dsp:txXfrm>
        <a:off x="733030" y="295943"/>
        <a:ext cx="699649" cy="699649"/>
      </dsp:txXfrm>
    </dsp:sp>
    <dsp:sp modelId="{7E8CD109-B79A-47CC-8785-957655197958}">
      <dsp:nvSpPr>
        <dsp:cNvPr id="0" name=""/>
        <dsp:cNvSpPr/>
      </dsp:nvSpPr>
      <dsp:spPr>
        <a:xfrm>
          <a:off x="0" y="1306091"/>
          <a:ext cx="2165711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tx1">
            <a:alpha val="90000"/>
          </a:schemeClr>
        </a:solidFill>
        <a:ln w="19050" cap="rnd" cmpd="sng" algn="ctr">
          <a:solidFill>
            <a:schemeClr val="accent5">
              <a:tint val="40000"/>
              <a:alpha val="90000"/>
              <a:hueOff val="514674"/>
              <a:satOff val="-4970"/>
              <a:lumOff val="-5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34" tIns="165100" rIns="17083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i="0" kern="1200"/>
            <a:t>носят индивидуальный, личностный характер, должны учитывать особенности личности субъекта управления; </a:t>
          </a:r>
          <a:endParaRPr lang="en-US" sz="1100" b="1" kern="1200"/>
        </a:p>
      </dsp:txBody>
      <dsp:txXfrm>
        <a:off x="0" y="1699211"/>
        <a:ext cx="2165711" cy="1572480"/>
      </dsp:txXfrm>
    </dsp:sp>
    <dsp:sp modelId="{8ED0D06E-CBE2-4BE0-9693-6780B8592C4F}">
      <dsp:nvSpPr>
        <dsp:cNvPr id="0" name=""/>
        <dsp:cNvSpPr/>
      </dsp:nvSpPr>
      <dsp:spPr>
        <a:xfrm>
          <a:off x="2406345" y="645682"/>
          <a:ext cx="2165711" cy="71"/>
        </a:xfrm>
        <a:prstGeom prst="rect">
          <a:avLst/>
        </a:prstGeom>
        <a:solidFill>
          <a:schemeClr val="accent5">
            <a:tint val="40000"/>
            <a:alpha val="90000"/>
            <a:hueOff val="772011"/>
            <a:satOff val="-7455"/>
            <a:lumOff val="-876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772011"/>
              <a:satOff val="-7455"/>
              <a:lumOff val="-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4A689-4472-4311-A6C9-A7F503417E61}">
      <dsp:nvSpPr>
        <dsp:cNvPr id="0" name=""/>
        <dsp:cNvSpPr/>
      </dsp:nvSpPr>
      <dsp:spPr>
        <a:xfrm>
          <a:off x="4629809" y="564865"/>
          <a:ext cx="110691" cy="207898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1029348"/>
            <a:satOff val="-9940"/>
            <a:lumOff val="-1168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1029348"/>
              <a:satOff val="-9940"/>
              <a:lumOff val="-11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60F944-2613-40E6-A275-43ACA6E0BBA2}">
      <dsp:nvSpPr>
        <dsp:cNvPr id="0" name=""/>
        <dsp:cNvSpPr/>
      </dsp:nvSpPr>
      <dsp:spPr>
        <a:xfrm>
          <a:off x="2994474" y="150991"/>
          <a:ext cx="989453" cy="989453"/>
        </a:xfrm>
        <a:prstGeom prst="ellipse">
          <a:avLst/>
        </a:prstGeom>
        <a:solidFill>
          <a:schemeClr val="accent5">
            <a:hueOff val="812808"/>
            <a:satOff val="-6481"/>
            <a:lumOff val="-4902"/>
            <a:alphaOff val="0"/>
          </a:schemeClr>
        </a:solidFill>
        <a:ln w="19050" cap="rnd" cmpd="sng" algn="ctr">
          <a:solidFill>
            <a:schemeClr val="accent5">
              <a:hueOff val="812808"/>
              <a:satOff val="-6481"/>
              <a:lumOff val="-4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96" tIns="38396" rIns="38396" bIns="3839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2</a:t>
          </a:r>
        </a:p>
      </dsp:txBody>
      <dsp:txXfrm>
        <a:off x="3139376" y="295893"/>
        <a:ext cx="699649" cy="699649"/>
      </dsp:txXfrm>
    </dsp:sp>
    <dsp:sp modelId="{3AA4EB16-1F6E-4048-AA46-EC0A1303361B}">
      <dsp:nvSpPr>
        <dsp:cNvPr id="0" name=""/>
        <dsp:cNvSpPr/>
      </dsp:nvSpPr>
      <dsp:spPr>
        <a:xfrm>
          <a:off x="2406345" y="1306037"/>
          <a:ext cx="2165711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tx1">
            <a:alpha val="90000"/>
          </a:schemeClr>
        </a:solidFill>
        <a:ln w="19050" cap="rnd" cmpd="sng" algn="ctr">
          <a:solidFill>
            <a:schemeClr val="accent5">
              <a:tint val="40000"/>
              <a:alpha val="90000"/>
              <a:hueOff val="1286685"/>
              <a:satOff val="-12425"/>
              <a:lumOff val="-14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34" tIns="165100" rIns="17083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i="0" kern="1200" dirty="0"/>
            <a:t>трудно поддаются стандартизации, поскольку проблемы, на решение которых они направлены, нестандартны; </a:t>
          </a:r>
          <a:endParaRPr lang="en-US" sz="1100" b="1" kern="1200" dirty="0"/>
        </a:p>
      </dsp:txBody>
      <dsp:txXfrm>
        <a:off x="2406345" y="1699157"/>
        <a:ext cx="2165711" cy="1572480"/>
      </dsp:txXfrm>
    </dsp:sp>
    <dsp:sp modelId="{E7ED32D7-6133-4371-9C06-FBE60D97FFA3}">
      <dsp:nvSpPr>
        <dsp:cNvPr id="0" name=""/>
        <dsp:cNvSpPr/>
      </dsp:nvSpPr>
      <dsp:spPr>
        <a:xfrm>
          <a:off x="4812691" y="645705"/>
          <a:ext cx="2165711" cy="72"/>
        </a:xfrm>
        <a:prstGeom prst="rect">
          <a:avLst/>
        </a:prstGeom>
        <a:solidFill>
          <a:schemeClr val="accent5">
            <a:tint val="40000"/>
            <a:alpha val="90000"/>
            <a:hueOff val="1544022"/>
            <a:satOff val="-14909"/>
            <a:lumOff val="-1753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1544022"/>
              <a:satOff val="-14909"/>
              <a:lumOff val="-17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FA2806-86B4-4131-A36E-F9C1CA1E1013}">
      <dsp:nvSpPr>
        <dsp:cNvPr id="0" name=""/>
        <dsp:cNvSpPr/>
      </dsp:nvSpPr>
      <dsp:spPr>
        <a:xfrm>
          <a:off x="7036154" y="564884"/>
          <a:ext cx="110691" cy="207917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1801358"/>
            <a:satOff val="-17394"/>
            <a:lumOff val="-2045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1801358"/>
              <a:satOff val="-17394"/>
              <a:lumOff val="-20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A4B78B-E010-425C-A5D2-C068C517211B}">
      <dsp:nvSpPr>
        <dsp:cNvPr id="0" name=""/>
        <dsp:cNvSpPr/>
      </dsp:nvSpPr>
      <dsp:spPr>
        <a:xfrm>
          <a:off x="5400820" y="151014"/>
          <a:ext cx="989453" cy="989453"/>
        </a:xfrm>
        <a:prstGeom prst="ellipse">
          <a:avLst/>
        </a:prstGeom>
        <a:solidFill>
          <a:schemeClr val="accent5">
            <a:hueOff val="1625617"/>
            <a:satOff val="-12962"/>
            <a:lumOff val="-9803"/>
            <a:alphaOff val="0"/>
          </a:schemeClr>
        </a:solidFill>
        <a:ln w="19050" cap="rnd" cmpd="sng" algn="ctr">
          <a:solidFill>
            <a:schemeClr val="accent5">
              <a:hueOff val="1625617"/>
              <a:satOff val="-12962"/>
              <a:lumOff val="-980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96" tIns="38396" rIns="38396" bIns="3839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3</a:t>
          </a:r>
        </a:p>
      </dsp:txBody>
      <dsp:txXfrm>
        <a:off x="5545722" y="295916"/>
        <a:ext cx="699649" cy="699649"/>
      </dsp:txXfrm>
    </dsp:sp>
    <dsp:sp modelId="{178321DE-54B6-4324-97DE-C892DC285696}">
      <dsp:nvSpPr>
        <dsp:cNvPr id="0" name=""/>
        <dsp:cNvSpPr/>
      </dsp:nvSpPr>
      <dsp:spPr>
        <a:xfrm>
          <a:off x="4812691" y="1306091"/>
          <a:ext cx="2165711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tx1">
            <a:alpha val="90000"/>
          </a:schemeClr>
        </a:solidFill>
        <a:ln w="19050" cap="rnd" cmpd="sng" algn="ctr">
          <a:solidFill>
            <a:schemeClr val="accent5">
              <a:tint val="40000"/>
              <a:alpha val="90000"/>
              <a:hueOff val="2058696"/>
              <a:satOff val="-19879"/>
              <a:lumOff val="-23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34" tIns="165100" rIns="17083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i="0" kern="1200" dirty="0"/>
            <a:t>должны приниматься с учетом выполнения требований психофизиологии, эргономики, технической эстетики труда, техники безопасности</a:t>
          </a:r>
          <a:endParaRPr lang="en-US" sz="1100" b="1" kern="1200" dirty="0"/>
        </a:p>
      </dsp:txBody>
      <dsp:txXfrm>
        <a:off x="4812691" y="1699211"/>
        <a:ext cx="2165711" cy="1572480"/>
      </dsp:txXfrm>
    </dsp:sp>
    <dsp:sp modelId="{E65645A9-624A-48AA-A5D3-B3B63A1FC912}">
      <dsp:nvSpPr>
        <dsp:cNvPr id="0" name=""/>
        <dsp:cNvSpPr/>
      </dsp:nvSpPr>
      <dsp:spPr>
        <a:xfrm>
          <a:off x="7219037" y="645705"/>
          <a:ext cx="1082855" cy="72"/>
        </a:xfrm>
        <a:prstGeom prst="rect">
          <a:avLst/>
        </a:prstGeom>
        <a:solidFill>
          <a:schemeClr val="accent5">
            <a:tint val="40000"/>
            <a:alpha val="90000"/>
            <a:hueOff val="2316032"/>
            <a:satOff val="-22364"/>
            <a:lumOff val="-2629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2316032"/>
              <a:satOff val="-22364"/>
              <a:lumOff val="-26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6B94BE-2422-4CF6-8D27-8EA719DEADFE}">
      <dsp:nvSpPr>
        <dsp:cNvPr id="0" name=""/>
        <dsp:cNvSpPr/>
      </dsp:nvSpPr>
      <dsp:spPr>
        <a:xfrm>
          <a:off x="7807166" y="151014"/>
          <a:ext cx="989453" cy="989453"/>
        </a:xfrm>
        <a:prstGeom prst="ellipse">
          <a:avLst/>
        </a:prstGeom>
        <a:solidFill>
          <a:schemeClr val="accent5">
            <a:hueOff val="2438425"/>
            <a:satOff val="-19443"/>
            <a:lumOff val="-14705"/>
            <a:alphaOff val="0"/>
          </a:schemeClr>
        </a:solidFill>
        <a:ln w="19050" cap="rnd" cmpd="sng" algn="ctr">
          <a:solidFill>
            <a:schemeClr val="accent5">
              <a:hueOff val="2438425"/>
              <a:satOff val="-19443"/>
              <a:lumOff val="-147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96" tIns="38396" rIns="38396" bIns="3839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4</a:t>
          </a:r>
        </a:p>
      </dsp:txBody>
      <dsp:txXfrm>
        <a:off x="7952068" y="295916"/>
        <a:ext cx="699649" cy="699649"/>
      </dsp:txXfrm>
    </dsp:sp>
    <dsp:sp modelId="{E3B81B7D-B0FF-4168-9A82-C60621228748}">
      <dsp:nvSpPr>
        <dsp:cNvPr id="0" name=""/>
        <dsp:cNvSpPr/>
      </dsp:nvSpPr>
      <dsp:spPr>
        <a:xfrm>
          <a:off x="7219037" y="1306091"/>
          <a:ext cx="2165711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tx1">
            <a:alpha val="90000"/>
          </a:schemeClr>
        </a:solidFill>
        <a:ln w="19050" cap="rnd" cmpd="sng" algn="ctr">
          <a:solidFill>
            <a:schemeClr val="accent5">
              <a:tint val="40000"/>
              <a:alpha val="90000"/>
              <a:hueOff val="2830706"/>
              <a:satOff val="-27334"/>
              <a:lumOff val="-32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34" tIns="165100" rIns="17083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i="0" kern="1200" dirty="0"/>
            <a:t>принимаются с учетом нормы управляемости, т.е. определения максимального количества работников, непосредственно подчиненных руководителю; </a:t>
          </a:r>
          <a:endParaRPr lang="en-US" sz="1100" b="1" kern="1200" dirty="0"/>
        </a:p>
      </dsp:txBody>
      <dsp:txXfrm>
        <a:off x="7219037" y="1699211"/>
        <a:ext cx="2165711" cy="15724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AAF02-1CA6-4EC7-BD6A-D61A0A338856}">
      <dsp:nvSpPr>
        <dsp:cNvPr id="0" name=""/>
        <dsp:cNvSpPr/>
      </dsp:nvSpPr>
      <dsp:spPr>
        <a:xfrm>
          <a:off x="675637" y="32854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F2ED10-D505-4D56-8022-C0AFC90133A7}">
      <dsp:nvSpPr>
        <dsp:cNvPr id="0" name=""/>
        <dsp:cNvSpPr/>
      </dsp:nvSpPr>
      <dsp:spPr>
        <a:xfrm>
          <a:off x="180637" y="1453343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Объект управления в стратегическом управлении — пять взаимосвязанных управленческих процессов:  </a:t>
          </a:r>
          <a:endParaRPr lang="en-US" sz="1100" kern="1200"/>
        </a:p>
      </dsp:txBody>
      <dsp:txXfrm>
        <a:off x="180637" y="1453343"/>
        <a:ext cx="1800000" cy="945000"/>
      </dsp:txXfrm>
    </dsp:sp>
    <dsp:sp modelId="{C717DAFC-1B2B-4C4A-A3A3-313F4555AA44}">
      <dsp:nvSpPr>
        <dsp:cNvPr id="0" name=""/>
        <dsp:cNvSpPr/>
      </dsp:nvSpPr>
      <dsp:spPr>
        <a:xfrm>
          <a:off x="2790637" y="32854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A5D3D4-80F4-45D3-836C-31E5A74014EE}">
      <dsp:nvSpPr>
        <dsp:cNvPr id="0" name=""/>
        <dsp:cNvSpPr/>
      </dsp:nvSpPr>
      <dsp:spPr>
        <a:xfrm>
          <a:off x="2295637" y="1453343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определение миссии и целей; </a:t>
          </a:r>
          <a:endParaRPr lang="en-US" sz="1100" kern="1200"/>
        </a:p>
      </dsp:txBody>
      <dsp:txXfrm>
        <a:off x="2295637" y="1453343"/>
        <a:ext cx="1800000" cy="945000"/>
      </dsp:txXfrm>
    </dsp:sp>
    <dsp:sp modelId="{8A26AF28-124B-4269-B93A-CCE9D43089BC}">
      <dsp:nvSpPr>
        <dsp:cNvPr id="0" name=""/>
        <dsp:cNvSpPr/>
      </dsp:nvSpPr>
      <dsp:spPr>
        <a:xfrm>
          <a:off x="4905637" y="32854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C183C5-1F13-48F7-AF47-E4231E5E6FA9}">
      <dsp:nvSpPr>
        <dsp:cNvPr id="0" name=""/>
        <dsp:cNvSpPr/>
      </dsp:nvSpPr>
      <dsp:spPr>
        <a:xfrm>
          <a:off x="4410637" y="1453343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анализ среды; </a:t>
          </a:r>
          <a:endParaRPr lang="en-US" sz="1100" kern="1200"/>
        </a:p>
      </dsp:txBody>
      <dsp:txXfrm>
        <a:off x="4410637" y="1453343"/>
        <a:ext cx="1800000" cy="945000"/>
      </dsp:txXfrm>
    </dsp:sp>
    <dsp:sp modelId="{463A15D3-107E-4DA9-9EDD-7163CE512C63}">
      <dsp:nvSpPr>
        <dsp:cNvPr id="0" name=""/>
        <dsp:cNvSpPr/>
      </dsp:nvSpPr>
      <dsp:spPr>
        <a:xfrm>
          <a:off x="675637" y="2848343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074832-6008-4ED1-A416-9BBB79E2FA1F}">
      <dsp:nvSpPr>
        <dsp:cNvPr id="0" name=""/>
        <dsp:cNvSpPr/>
      </dsp:nvSpPr>
      <dsp:spPr>
        <a:xfrm>
          <a:off x="180637" y="3973144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выбор стратегии; </a:t>
          </a:r>
          <a:endParaRPr lang="en-US" sz="1100" kern="1200"/>
        </a:p>
      </dsp:txBody>
      <dsp:txXfrm>
        <a:off x="180637" y="3973144"/>
        <a:ext cx="1800000" cy="945000"/>
      </dsp:txXfrm>
    </dsp:sp>
    <dsp:sp modelId="{A41E8E65-1367-4B82-8B30-D0AA36DBE721}">
      <dsp:nvSpPr>
        <dsp:cNvPr id="0" name=""/>
        <dsp:cNvSpPr/>
      </dsp:nvSpPr>
      <dsp:spPr>
        <a:xfrm>
          <a:off x="2790637" y="2848343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69B674-65BE-4933-9C75-F48BC2576BF5}">
      <dsp:nvSpPr>
        <dsp:cNvPr id="0" name=""/>
        <dsp:cNvSpPr/>
      </dsp:nvSpPr>
      <dsp:spPr>
        <a:xfrm>
          <a:off x="2295637" y="3973144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реализация стратегии;  </a:t>
          </a:r>
          <a:endParaRPr lang="en-US" sz="1100" kern="1200"/>
        </a:p>
      </dsp:txBody>
      <dsp:txXfrm>
        <a:off x="2295637" y="3973144"/>
        <a:ext cx="1800000" cy="945000"/>
      </dsp:txXfrm>
    </dsp:sp>
    <dsp:sp modelId="{EAFAC395-23AA-403A-B325-D39E67D81D18}">
      <dsp:nvSpPr>
        <dsp:cNvPr id="0" name=""/>
        <dsp:cNvSpPr/>
      </dsp:nvSpPr>
      <dsp:spPr>
        <a:xfrm>
          <a:off x="4905637" y="2848343"/>
          <a:ext cx="810000" cy="81000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9A8F34-F5E0-4EE6-BD62-EAA1283ABDB0}">
      <dsp:nvSpPr>
        <dsp:cNvPr id="0" name=""/>
        <dsp:cNvSpPr/>
      </dsp:nvSpPr>
      <dsp:spPr>
        <a:xfrm>
          <a:off x="4410637" y="3973144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оценка и контроль реализации стратегии. </a:t>
          </a:r>
          <a:endParaRPr lang="en-US" sz="1100" kern="1200"/>
        </a:p>
      </dsp:txBody>
      <dsp:txXfrm>
        <a:off x="4410637" y="3973144"/>
        <a:ext cx="1800000" cy="945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DC188-6C57-4D66-923F-899A619C61EA}">
      <dsp:nvSpPr>
        <dsp:cNvPr id="0" name=""/>
        <dsp:cNvSpPr/>
      </dsp:nvSpPr>
      <dsp:spPr>
        <a:xfrm>
          <a:off x="651309" y="1654"/>
          <a:ext cx="1048675" cy="1048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01A8697-4DCD-4926-BC20-754EB1FCC005}">
      <dsp:nvSpPr>
        <dsp:cNvPr id="0" name=""/>
        <dsp:cNvSpPr/>
      </dsp:nvSpPr>
      <dsp:spPr>
        <a:xfrm>
          <a:off x="874797" y="225142"/>
          <a:ext cx="601699" cy="6016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E5AE24-3287-4871-A0D5-03CDD639E5D4}">
      <dsp:nvSpPr>
        <dsp:cNvPr id="0" name=""/>
        <dsp:cNvSpPr/>
      </dsp:nvSpPr>
      <dsp:spPr>
        <a:xfrm>
          <a:off x="316076" y="1376966"/>
          <a:ext cx="1719140" cy="103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b="0" i="0" kern="1200"/>
            <a:t>выше процессов стратегического управления менеджерами высшего звена принимаются решения в области: </a:t>
          </a:r>
          <a:endParaRPr lang="en-US" sz="1100" kern="1200"/>
        </a:p>
      </dsp:txBody>
      <dsp:txXfrm>
        <a:off x="316076" y="1376966"/>
        <a:ext cx="1719140" cy="1031484"/>
      </dsp:txXfrm>
    </dsp:sp>
    <dsp:sp modelId="{47D72FF2-5574-4213-913D-ED6058565141}">
      <dsp:nvSpPr>
        <dsp:cNvPr id="0" name=""/>
        <dsp:cNvSpPr/>
      </dsp:nvSpPr>
      <dsp:spPr>
        <a:xfrm>
          <a:off x="2671299" y="1654"/>
          <a:ext cx="1048675" cy="1048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677562F-AA3B-4051-B3EF-B5D028829FF1}">
      <dsp:nvSpPr>
        <dsp:cNvPr id="0" name=""/>
        <dsp:cNvSpPr/>
      </dsp:nvSpPr>
      <dsp:spPr>
        <a:xfrm>
          <a:off x="2894787" y="225142"/>
          <a:ext cx="601699" cy="6016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706C09-59CE-450B-B5CC-D5EA793CD55B}">
      <dsp:nvSpPr>
        <dsp:cNvPr id="0" name=""/>
        <dsp:cNvSpPr/>
      </dsp:nvSpPr>
      <dsp:spPr>
        <a:xfrm>
          <a:off x="2336067" y="1376966"/>
          <a:ext cx="1719140" cy="103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b="0" i="0" kern="1200"/>
            <a:t>определения миссии и целей организации;  </a:t>
          </a:r>
          <a:endParaRPr lang="en-US" sz="1100" kern="1200"/>
        </a:p>
      </dsp:txBody>
      <dsp:txXfrm>
        <a:off x="2336067" y="1376966"/>
        <a:ext cx="1719140" cy="1031484"/>
      </dsp:txXfrm>
    </dsp:sp>
    <dsp:sp modelId="{49FFA9BE-ABCE-4D8E-9989-82FBC84BF105}">
      <dsp:nvSpPr>
        <dsp:cNvPr id="0" name=""/>
        <dsp:cNvSpPr/>
      </dsp:nvSpPr>
      <dsp:spPr>
        <a:xfrm>
          <a:off x="4691289" y="1654"/>
          <a:ext cx="1048675" cy="1048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7B4B63-090C-45CD-A0A3-F0303EB20FD5}">
      <dsp:nvSpPr>
        <dsp:cNvPr id="0" name=""/>
        <dsp:cNvSpPr/>
      </dsp:nvSpPr>
      <dsp:spPr>
        <a:xfrm>
          <a:off x="4914778" y="225142"/>
          <a:ext cx="601699" cy="6016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B85074-3348-4ADA-B560-95A85B8516E9}">
      <dsp:nvSpPr>
        <dsp:cNvPr id="0" name=""/>
        <dsp:cNvSpPr/>
      </dsp:nvSpPr>
      <dsp:spPr>
        <a:xfrm>
          <a:off x="4356057" y="1376966"/>
          <a:ext cx="1719140" cy="103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b="0" i="0" kern="1200"/>
            <a:t>выбора, реализации, контроля реализации стратегии фирмы;  </a:t>
          </a:r>
          <a:endParaRPr lang="en-US" sz="1100" kern="1200"/>
        </a:p>
      </dsp:txBody>
      <dsp:txXfrm>
        <a:off x="4356057" y="1376966"/>
        <a:ext cx="1719140" cy="1031484"/>
      </dsp:txXfrm>
    </dsp:sp>
    <dsp:sp modelId="{28C1AD69-396A-41E0-A91B-189F05B5BF41}">
      <dsp:nvSpPr>
        <dsp:cNvPr id="0" name=""/>
        <dsp:cNvSpPr/>
      </dsp:nvSpPr>
      <dsp:spPr>
        <a:xfrm>
          <a:off x="1661304" y="2838236"/>
          <a:ext cx="1048675" cy="1048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A49F5CF-B714-4DE2-AE4D-817ABA255A7E}">
      <dsp:nvSpPr>
        <dsp:cNvPr id="0" name=""/>
        <dsp:cNvSpPr/>
      </dsp:nvSpPr>
      <dsp:spPr>
        <a:xfrm>
          <a:off x="1884792" y="3061724"/>
          <a:ext cx="601699" cy="6016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790D2C-1A92-40D2-A5A8-ED07425EBEE2}">
      <dsp:nvSpPr>
        <dsp:cNvPr id="0" name=""/>
        <dsp:cNvSpPr/>
      </dsp:nvSpPr>
      <dsp:spPr>
        <a:xfrm>
          <a:off x="1326072" y="4213548"/>
          <a:ext cx="1719140" cy="103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b="0" i="0" kern="1200"/>
            <a:t>выбора, реализации, контроля реализации стратегии продукта;  </a:t>
          </a:r>
          <a:endParaRPr lang="en-US" sz="1100" kern="1200"/>
        </a:p>
      </dsp:txBody>
      <dsp:txXfrm>
        <a:off x="1326072" y="4213548"/>
        <a:ext cx="1719140" cy="1031484"/>
      </dsp:txXfrm>
    </dsp:sp>
    <dsp:sp modelId="{4C4353F8-384E-4E03-AC2E-57B1D671FF7C}">
      <dsp:nvSpPr>
        <dsp:cNvPr id="0" name=""/>
        <dsp:cNvSpPr/>
      </dsp:nvSpPr>
      <dsp:spPr>
        <a:xfrm>
          <a:off x="3681294" y="2838236"/>
          <a:ext cx="1048675" cy="1048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1C4D9A-9004-4194-BE06-2F965F3AE3A4}">
      <dsp:nvSpPr>
        <dsp:cNvPr id="0" name=""/>
        <dsp:cNvSpPr/>
      </dsp:nvSpPr>
      <dsp:spPr>
        <a:xfrm>
          <a:off x="3904783" y="3061724"/>
          <a:ext cx="601699" cy="60169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40C2BD-68FC-41E2-9B30-BDA1348696CD}">
      <dsp:nvSpPr>
        <dsp:cNvPr id="0" name=""/>
        <dsp:cNvSpPr/>
      </dsp:nvSpPr>
      <dsp:spPr>
        <a:xfrm>
          <a:off x="3346062" y="4213548"/>
          <a:ext cx="1719140" cy="103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b="0" i="0" kern="1200"/>
            <a:t>выбора, реализации, контроля реализации стратегии использования потенциала человеческих ресурсов. </a:t>
          </a:r>
          <a:endParaRPr lang="en-US" sz="1100" kern="1200"/>
        </a:p>
      </dsp:txBody>
      <dsp:txXfrm>
        <a:off x="3346062" y="4213548"/>
        <a:ext cx="1719140" cy="103148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FFCEC-74DE-4A52-A1D1-66DD6A1F79D5}">
      <dsp:nvSpPr>
        <dsp:cNvPr id="0" name=""/>
        <dsp:cNvSpPr/>
      </dsp:nvSpPr>
      <dsp:spPr>
        <a:xfrm>
          <a:off x="467378" y="743478"/>
          <a:ext cx="759375" cy="759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59597E-384F-4096-8658-13AC768FEF49}">
      <dsp:nvSpPr>
        <dsp:cNvPr id="0" name=""/>
        <dsp:cNvSpPr/>
      </dsp:nvSpPr>
      <dsp:spPr>
        <a:xfrm>
          <a:off x="3316" y="1793267"/>
          <a:ext cx="1687500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высокая степень неопределенности и риска; </a:t>
          </a:r>
          <a:endParaRPr lang="en-US" sz="1100" kern="1200"/>
        </a:p>
      </dsp:txBody>
      <dsp:txXfrm>
        <a:off x="3316" y="1793267"/>
        <a:ext cx="1687500" cy="885937"/>
      </dsp:txXfrm>
    </dsp:sp>
    <dsp:sp modelId="{209BF3F9-81A6-4D10-8BC3-5BE97B5CA1F4}">
      <dsp:nvSpPr>
        <dsp:cNvPr id="0" name=""/>
        <dsp:cNvSpPr/>
      </dsp:nvSpPr>
      <dsp:spPr>
        <a:xfrm>
          <a:off x="2450191" y="743478"/>
          <a:ext cx="759375" cy="759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755F93-C571-4880-978D-36FC95B6DF67}">
      <dsp:nvSpPr>
        <dsp:cNvPr id="0" name=""/>
        <dsp:cNvSpPr/>
      </dsp:nvSpPr>
      <dsp:spPr>
        <a:xfrm>
          <a:off x="1986128" y="1793267"/>
          <a:ext cx="1687500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необходимость определения доверительного интервала;  </a:t>
          </a:r>
          <a:endParaRPr lang="en-US" sz="1100" kern="1200"/>
        </a:p>
      </dsp:txBody>
      <dsp:txXfrm>
        <a:off x="1986128" y="1793267"/>
        <a:ext cx="1687500" cy="885937"/>
      </dsp:txXfrm>
    </dsp:sp>
    <dsp:sp modelId="{928198AB-B96C-44B4-9763-AFB2A8A39F6B}">
      <dsp:nvSpPr>
        <dsp:cNvPr id="0" name=""/>
        <dsp:cNvSpPr/>
      </dsp:nvSpPr>
      <dsp:spPr>
        <a:xfrm>
          <a:off x="4433004" y="743478"/>
          <a:ext cx="759375" cy="7593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57E3A3-37EF-4221-A555-72DD56FA8BD5}">
      <dsp:nvSpPr>
        <dsp:cNvPr id="0" name=""/>
        <dsp:cNvSpPr/>
      </dsp:nvSpPr>
      <dsp:spPr>
        <a:xfrm>
          <a:off x="3968941" y="1793267"/>
          <a:ext cx="1687500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определяющая роль всей дальнейшей деятельности предприятия;  </a:t>
          </a:r>
          <a:endParaRPr lang="en-US" sz="1100" kern="1200"/>
        </a:p>
      </dsp:txBody>
      <dsp:txXfrm>
        <a:off x="3968941" y="1793267"/>
        <a:ext cx="1687500" cy="885937"/>
      </dsp:txXfrm>
    </dsp:sp>
    <dsp:sp modelId="{F3E37845-BE63-47B3-9DD9-3DFE15F79C5E}">
      <dsp:nvSpPr>
        <dsp:cNvPr id="0" name=""/>
        <dsp:cNvSpPr/>
      </dsp:nvSpPr>
      <dsp:spPr>
        <a:xfrm>
          <a:off x="6415816" y="743478"/>
          <a:ext cx="759375" cy="7593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97B455-8F8F-40E1-8C15-1FE411761326}">
      <dsp:nvSpPr>
        <dsp:cNvPr id="0" name=""/>
        <dsp:cNvSpPr/>
      </dsp:nvSpPr>
      <dsp:spPr>
        <a:xfrm>
          <a:off x="5951754" y="1793267"/>
          <a:ext cx="1687500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оригинальность, уникальность процедур; </a:t>
          </a:r>
          <a:endParaRPr lang="en-US" sz="1100" kern="1200"/>
        </a:p>
      </dsp:txBody>
      <dsp:txXfrm>
        <a:off x="5951754" y="1793267"/>
        <a:ext cx="1687500" cy="885937"/>
      </dsp:txXfrm>
    </dsp:sp>
    <dsp:sp modelId="{C8EF6AB9-A344-408C-BB75-FA92FD6BC729}">
      <dsp:nvSpPr>
        <dsp:cNvPr id="0" name=""/>
        <dsp:cNvSpPr/>
      </dsp:nvSpPr>
      <dsp:spPr>
        <a:xfrm>
          <a:off x="8398629" y="743478"/>
          <a:ext cx="759375" cy="75937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753BFA-359E-4A48-9AC3-8730A85B822A}">
      <dsp:nvSpPr>
        <dsp:cNvPr id="0" name=""/>
        <dsp:cNvSpPr/>
      </dsp:nvSpPr>
      <dsp:spPr>
        <a:xfrm>
          <a:off x="7934566" y="1793267"/>
          <a:ext cx="1687500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активизация участия всех работников для реализации задач и поиска наилучших путей достижения целей организации; </a:t>
          </a:r>
          <a:endParaRPr lang="en-US" sz="1100" kern="1200"/>
        </a:p>
      </dsp:txBody>
      <dsp:txXfrm>
        <a:off x="7934566" y="1793267"/>
        <a:ext cx="1687500" cy="88593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26627-0EA0-44A1-8303-3E190753980E}">
      <dsp:nvSpPr>
        <dsp:cNvPr id="0" name=""/>
        <dsp:cNvSpPr/>
      </dsp:nvSpPr>
      <dsp:spPr>
        <a:xfrm>
          <a:off x="936496" y="243533"/>
          <a:ext cx="726152" cy="7261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1F5C06-7619-4702-98F4-316F4394CBBE}">
      <dsp:nvSpPr>
        <dsp:cNvPr id="0" name=""/>
        <dsp:cNvSpPr/>
      </dsp:nvSpPr>
      <dsp:spPr>
        <a:xfrm>
          <a:off x="492737" y="1296476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значительные затраты времени и ресурсов для принятия и реализации стратегических решений;  </a:t>
          </a:r>
          <a:endParaRPr lang="en-US" sz="1100" kern="1200"/>
        </a:p>
      </dsp:txBody>
      <dsp:txXfrm>
        <a:off x="492737" y="1296476"/>
        <a:ext cx="1613671" cy="1125157"/>
      </dsp:txXfrm>
    </dsp:sp>
    <dsp:sp modelId="{169729C1-6F88-4EB4-84D3-A4F02D9E0E34}">
      <dsp:nvSpPr>
        <dsp:cNvPr id="0" name=""/>
        <dsp:cNvSpPr/>
      </dsp:nvSpPr>
      <dsp:spPr>
        <a:xfrm>
          <a:off x="2832561" y="243533"/>
          <a:ext cx="726152" cy="7261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463D77-C957-4F82-A097-E4B530EA4B1C}">
      <dsp:nvSpPr>
        <dsp:cNvPr id="0" name=""/>
        <dsp:cNvSpPr/>
      </dsp:nvSpPr>
      <dsp:spPr>
        <a:xfrm>
          <a:off x="2388801" y="1296476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принятие решений на высшем уровне управления; </a:t>
          </a:r>
          <a:endParaRPr lang="en-US" sz="1100" kern="1200"/>
        </a:p>
      </dsp:txBody>
      <dsp:txXfrm>
        <a:off x="2388801" y="1296476"/>
        <a:ext cx="1613671" cy="1125157"/>
      </dsp:txXfrm>
    </dsp:sp>
    <dsp:sp modelId="{FC93300D-3D98-405C-8CB1-00AD5BE947D5}">
      <dsp:nvSpPr>
        <dsp:cNvPr id="0" name=""/>
        <dsp:cNvSpPr/>
      </dsp:nvSpPr>
      <dsp:spPr>
        <a:xfrm>
          <a:off x="4728625" y="243533"/>
          <a:ext cx="726152" cy="7261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9EC60E-647A-4B38-A697-65249C7A55FB}">
      <dsp:nvSpPr>
        <dsp:cNvPr id="0" name=""/>
        <dsp:cNvSpPr/>
      </dsp:nvSpPr>
      <dsp:spPr>
        <a:xfrm>
          <a:off x="4284866" y="1296476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сложность автоматизации процесса принятия стратегических решений; </a:t>
          </a:r>
          <a:endParaRPr lang="en-US" sz="1100" kern="1200"/>
        </a:p>
      </dsp:txBody>
      <dsp:txXfrm>
        <a:off x="4284866" y="1296476"/>
        <a:ext cx="1613671" cy="1125157"/>
      </dsp:txXfrm>
    </dsp:sp>
    <dsp:sp modelId="{7FDC5168-6F77-4B06-BBF2-A7A8C821F25A}">
      <dsp:nvSpPr>
        <dsp:cNvPr id="0" name=""/>
        <dsp:cNvSpPr/>
      </dsp:nvSpPr>
      <dsp:spPr>
        <a:xfrm>
          <a:off x="936496" y="2825052"/>
          <a:ext cx="726152" cy="72615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726680-EB1F-46A5-B3FF-9C46F749DEF6}">
      <dsp:nvSpPr>
        <dsp:cNvPr id="0" name=""/>
        <dsp:cNvSpPr/>
      </dsp:nvSpPr>
      <dsp:spPr>
        <a:xfrm>
          <a:off x="492737" y="3877995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исключительная значимость участия служб маркетинга, связей с общественностью и др., требующих существенных дополнительных затрат; </a:t>
          </a:r>
          <a:endParaRPr lang="en-US" sz="1100" kern="1200"/>
        </a:p>
      </dsp:txBody>
      <dsp:txXfrm>
        <a:off x="492737" y="3877995"/>
        <a:ext cx="1613671" cy="1125157"/>
      </dsp:txXfrm>
    </dsp:sp>
    <dsp:sp modelId="{66D556E3-04C3-46F5-8D12-4E40B69D34C0}">
      <dsp:nvSpPr>
        <dsp:cNvPr id="0" name=""/>
        <dsp:cNvSpPr/>
      </dsp:nvSpPr>
      <dsp:spPr>
        <a:xfrm>
          <a:off x="2832561" y="2825052"/>
          <a:ext cx="726152" cy="72615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39C242-7DE9-4B5E-949F-6EA277B6F7F3}">
      <dsp:nvSpPr>
        <dsp:cNvPr id="0" name=""/>
        <dsp:cNvSpPr/>
      </dsp:nvSpPr>
      <dsp:spPr>
        <a:xfrm>
          <a:off x="2388801" y="3877995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наличие альтернативных путей функционирования предприятия и механизмов принципиальной корректировки стратегии; </a:t>
          </a:r>
          <a:endParaRPr lang="en-US" sz="1100" kern="1200"/>
        </a:p>
      </dsp:txBody>
      <dsp:txXfrm>
        <a:off x="2388801" y="3877995"/>
        <a:ext cx="1613671" cy="1125157"/>
      </dsp:txXfrm>
    </dsp:sp>
    <dsp:sp modelId="{C6DCA0BB-A49E-4E45-AC0E-1ED389EDAE12}">
      <dsp:nvSpPr>
        <dsp:cNvPr id="0" name=""/>
        <dsp:cNvSpPr/>
      </dsp:nvSpPr>
      <dsp:spPr>
        <a:xfrm>
          <a:off x="4728625" y="2825052"/>
          <a:ext cx="726152" cy="72615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088127-213D-4D17-A4DD-86A80F4E31B9}">
      <dsp:nvSpPr>
        <dsp:cNvPr id="0" name=""/>
        <dsp:cNvSpPr/>
      </dsp:nvSpPr>
      <dsp:spPr>
        <a:xfrm>
          <a:off x="4284866" y="3877995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необходимость создания организационной культуры, позволяющей реализовать стратегию, а также систем мотивации и организации труда. </a:t>
          </a:r>
          <a:endParaRPr lang="en-US" sz="1100" kern="1200"/>
        </a:p>
      </dsp:txBody>
      <dsp:txXfrm>
        <a:off x="4284866" y="3877995"/>
        <a:ext cx="1613671" cy="112515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4FC411-134B-4DA7-9FE9-3D44D8A47B61}">
      <dsp:nvSpPr>
        <dsp:cNvPr id="0" name=""/>
        <dsp:cNvSpPr/>
      </dsp:nvSpPr>
      <dsp:spPr>
        <a:xfrm>
          <a:off x="0" y="1697"/>
          <a:ext cx="6391275" cy="7232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5F4CD3-B8F0-4EC8-9540-3CA5475EA605}">
      <dsp:nvSpPr>
        <dsp:cNvPr id="0" name=""/>
        <dsp:cNvSpPr/>
      </dsp:nvSpPr>
      <dsp:spPr>
        <a:xfrm>
          <a:off x="218771" y="164420"/>
          <a:ext cx="397767" cy="3977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D047D6-5260-4C5D-9CAF-467CEC108A26}">
      <dsp:nvSpPr>
        <dsp:cNvPr id="0" name=""/>
        <dsp:cNvSpPr/>
      </dsp:nvSpPr>
      <dsp:spPr>
        <a:xfrm>
          <a:off x="835310" y="1697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оценку информационных потребностей на каждом уровне и в рамках каждой функции управления;  </a:t>
          </a:r>
          <a:endParaRPr lang="en-US" sz="1500" kern="1200"/>
        </a:p>
      </dsp:txBody>
      <dsp:txXfrm>
        <a:off x="835310" y="1697"/>
        <a:ext cx="5555964" cy="723212"/>
      </dsp:txXfrm>
    </dsp:sp>
    <dsp:sp modelId="{AE7AF9DE-AA54-4AD7-9CB2-E3E3468D1A2D}">
      <dsp:nvSpPr>
        <dsp:cNvPr id="0" name=""/>
        <dsp:cNvSpPr/>
      </dsp:nvSpPr>
      <dsp:spPr>
        <a:xfrm>
          <a:off x="0" y="905713"/>
          <a:ext cx="6391275" cy="7232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6B3C62C-782D-47ED-A78E-20BB4A3A19FE}">
      <dsp:nvSpPr>
        <dsp:cNvPr id="0" name=""/>
        <dsp:cNvSpPr/>
      </dsp:nvSpPr>
      <dsp:spPr>
        <a:xfrm>
          <a:off x="218771" y="1068436"/>
          <a:ext cx="397767" cy="39776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B2C24A-DE53-4714-A406-4F756D116DBE}">
      <dsp:nvSpPr>
        <dsp:cNvPr id="0" name=""/>
        <dsp:cNvSpPr/>
      </dsp:nvSpPr>
      <dsp:spPr>
        <a:xfrm>
          <a:off x="835310" y="905713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изучение и рационализацию документооборота организации; </a:t>
          </a:r>
          <a:endParaRPr lang="en-US" sz="1500" kern="1200"/>
        </a:p>
      </dsp:txBody>
      <dsp:txXfrm>
        <a:off x="835310" y="905713"/>
        <a:ext cx="5555964" cy="723212"/>
      </dsp:txXfrm>
    </dsp:sp>
    <dsp:sp modelId="{F21FEE55-D02E-4BD3-A1C4-FF0269DBD978}">
      <dsp:nvSpPr>
        <dsp:cNvPr id="0" name=""/>
        <dsp:cNvSpPr/>
      </dsp:nvSpPr>
      <dsp:spPr>
        <a:xfrm>
          <a:off x="0" y="1809729"/>
          <a:ext cx="6391275" cy="7232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1D784E-CE46-4832-8E28-5C831E5F5485}">
      <dsp:nvSpPr>
        <dsp:cNvPr id="0" name=""/>
        <dsp:cNvSpPr/>
      </dsp:nvSpPr>
      <dsp:spPr>
        <a:xfrm>
          <a:off x="218771" y="1972452"/>
          <a:ext cx="397767" cy="39776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9CF638-8986-4D1A-A08C-D3C1B3EF7F57}">
      <dsp:nvSpPr>
        <dsp:cNvPr id="0" name=""/>
        <dsp:cNvSpPr/>
      </dsp:nvSpPr>
      <dsp:spPr>
        <a:xfrm>
          <a:off x="835310" y="1809729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стандартизацию и унификацию типов и форм документов; </a:t>
          </a:r>
          <a:endParaRPr lang="en-US" sz="1500" kern="1200"/>
        </a:p>
      </dsp:txBody>
      <dsp:txXfrm>
        <a:off x="835310" y="1809729"/>
        <a:ext cx="5555964" cy="723212"/>
      </dsp:txXfrm>
    </dsp:sp>
    <dsp:sp modelId="{440828F1-3EDB-4186-941D-3A4716D8637E}">
      <dsp:nvSpPr>
        <dsp:cNvPr id="0" name=""/>
        <dsp:cNvSpPr/>
      </dsp:nvSpPr>
      <dsp:spPr>
        <a:xfrm>
          <a:off x="0" y="2713745"/>
          <a:ext cx="6391275" cy="72321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2B0297-EC34-411E-8B6D-E55228CE1024}">
      <dsp:nvSpPr>
        <dsp:cNvPr id="0" name=""/>
        <dsp:cNvSpPr/>
      </dsp:nvSpPr>
      <dsp:spPr>
        <a:xfrm>
          <a:off x="218771" y="2876467"/>
          <a:ext cx="397767" cy="39776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F9D0A8-3B3A-4D67-BB28-2D7C14536685}">
      <dsp:nvSpPr>
        <dsp:cNvPr id="0" name=""/>
        <dsp:cNvSpPr/>
      </dsp:nvSpPr>
      <dsp:spPr>
        <a:xfrm>
          <a:off x="835310" y="2713745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типизацию информации и данных; </a:t>
          </a:r>
          <a:endParaRPr lang="en-US" sz="1500" kern="1200"/>
        </a:p>
      </dsp:txBody>
      <dsp:txXfrm>
        <a:off x="835310" y="2713745"/>
        <a:ext cx="5555964" cy="723212"/>
      </dsp:txXfrm>
    </dsp:sp>
    <dsp:sp modelId="{9AFBACB0-D210-407A-A2CF-43131799D3D4}">
      <dsp:nvSpPr>
        <dsp:cNvPr id="0" name=""/>
        <dsp:cNvSpPr/>
      </dsp:nvSpPr>
      <dsp:spPr>
        <a:xfrm>
          <a:off x="0" y="3617761"/>
          <a:ext cx="6391275" cy="72321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058DEA-3EA3-41C2-8230-9B4785BD9C1A}">
      <dsp:nvSpPr>
        <dsp:cNvPr id="0" name=""/>
        <dsp:cNvSpPr/>
      </dsp:nvSpPr>
      <dsp:spPr>
        <a:xfrm>
          <a:off x="218771" y="3780483"/>
          <a:ext cx="397767" cy="39776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3320BC-F0CE-40F2-B52A-795503CF2F75}">
      <dsp:nvSpPr>
        <dsp:cNvPr id="0" name=""/>
        <dsp:cNvSpPr/>
      </dsp:nvSpPr>
      <dsp:spPr>
        <a:xfrm>
          <a:off x="835310" y="3617761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преодоление проблемы несовместимости типов данных; </a:t>
          </a:r>
          <a:endParaRPr lang="en-US" sz="1500" kern="1200"/>
        </a:p>
      </dsp:txBody>
      <dsp:txXfrm>
        <a:off x="835310" y="3617761"/>
        <a:ext cx="5555964" cy="723212"/>
      </dsp:txXfrm>
    </dsp:sp>
    <dsp:sp modelId="{AD57D9DB-4B4D-4D6E-8766-672395024E3A}">
      <dsp:nvSpPr>
        <dsp:cNvPr id="0" name=""/>
        <dsp:cNvSpPr/>
      </dsp:nvSpPr>
      <dsp:spPr>
        <a:xfrm>
          <a:off x="0" y="4521777"/>
          <a:ext cx="6391275" cy="7232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1F776AC-E414-44F5-A037-1EA36A02D148}">
      <dsp:nvSpPr>
        <dsp:cNvPr id="0" name=""/>
        <dsp:cNvSpPr/>
      </dsp:nvSpPr>
      <dsp:spPr>
        <a:xfrm>
          <a:off x="218771" y="4684499"/>
          <a:ext cx="397767" cy="39776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439540-ED32-4503-9865-6F506942B415}">
      <dsp:nvSpPr>
        <dsp:cNvPr id="0" name=""/>
        <dsp:cNvSpPr/>
      </dsp:nvSpPr>
      <dsp:spPr>
        <a:xfrm>
          <a:off x="835310" y="4521777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создание системы управления информационными ресурсами, и т.д. </a:t>
          </a:r>
          <a:endParaRPr lang="en-US" sz="1500" kern="1200"/>
        </a:p>
      </dsp:txBody>
      <dsp:txXfrm>
        <a:off x="835310" y="4521777"/>
        <a:ext cx="5555964" cy="72321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CCED9D-B333-4ECE-8CAB-BF5C97CBBACA}">
      <dsp:nvSpPr>
        <dsp:cNvPr id="0" name=""/>
        <dsp:cNvSpPr/>
      </dsp:nvSpPr>
      <dsp:spPr>
        <a:xfrm>
          <a:off x="0" y="2177"/>
          <a:ext cx="6391275" cy="110364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1C2D5B-A5BF-4D36-945A-75084BE1042B}">
      <dsp:nvSpPr>
        <dsp:cNvPr id="0" name=""/>
        <dsp:cNvSpPr/>
      </dsp:nvSpPr>
      <dsp:spPr>
        <a:xfrm>
          <a:off x="333853" y="250498"/>
          <a:ext cx="607006" cy="6070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67A2B6-FD75-4F26-8789-2AF0EF7A2D5C}">
      <dsp:nvSpPr>
        <dsp:cNvPr id="0" name=""/>
        <dsp:cNvSpPr/>
      </dsp:nvSpPr>
      <dsp:spPr>
        <a:xfrm>
          <a:off x="1274714" y="2177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По взаимодействию с пользователем выделяют три вида СППР: </a:t>
          </a:r>
          <a:endParaRPr lang="en-US" sz="2000" kern="1200"/>
        </a:p>
      </dsp:txBody>
      <dsp:txXfrm>
        <a:off x="1274714" y="2177"/>
        <a:ext cx="5116560" cy="1103648"/>
      </dsp:txXfrm>
    </dsp:sp>
    <dsp:sp modelId="{B58AC11D-781E-42F0-81EC-BB46AB5994F3}">
      <dsp:nvSpPr>
        <dsp:cNvPr id="0" name=""/>
        <dsp:cNvSpPr/>
      </dsp:nvSpPr>
      <dsp:spPr>
        <a:xfrm>
          <a:off x="0" y="1381738"/>
          <a:ext cx="6391275" cy="110364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0F711A9-8385-4D66-8B0D-2D632D3E9303}">
      <dsp:nvSpPr>
        <dsp:cNvPr id="0" name=""/>
        <dsp:cNvSpPr/>
      </dsp:nvSpPr>
      <dsp:spPr>
        <a:xfrm>
          <a:off x="333853" y="1630059"/>
          <a:ext cx="607006" cy="6070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217DB0-F23F-4691-8C32-8130E939D65B}">
      <dsp:nvSpPr>
        <dsp:cNvPr id="0" name=""/>
        <dsp:cNvSpPr/>
      </dsp:nvSpPr>
      <dsp:spPr>
        <a:xfrm>
          <a:off x="1274714" y="1381738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пассивные помогают в процессе принятия решений, но не могут выдвинуть конкретного предложения; </a:t>
          </a:r>
          <a:endParaRPr lang="en-US" sz="2000" kern="1200"/>
        </a:p>
      </dsp:txBody>
      <dsp:txXfrm>
        <a:off x="1274714" y="1381738"/>
        <a:ext cx="5116560" cy="1103648"/>
      </dsp:txXfrm>
    </dsp:sp>
    <dsp:sp modelId="{08145EDA-0315-4DBE-9FE4-06DA19B8C17D}">
      <dsp:nvSpPr>
        <dsp:cNvPr id="0" name=""/>
        <dsp:cNvSpPr/>
      </dsp:nvSpPr>
      <dsp:spPr>
        <a:xfrm>
          <a:off x="0" y="2761299"/>
          <a:ext cx="6391275" cy="110364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D2DEECA-4EC3-43D9-87ED-7DDA1E682E02}">
      <dsp:nvSpPr>
        <dsp:cNvPr id="0" name=""/>
        <dsp:cNvSpPr/>
      </dsp:nvSpPr>
      <dsp:spPr>
        <a:xfrm>
          <a:off x="333853" y="3009620"/>
          <a:ext cx="607006" cy="6070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8632C9-9196-4C69-865E-A00490FD4328}">
      <dsp:nvSpPr>
        <dsp:cNvPr id="0" name=""/>
        <dsp:cNvSpPr/>
      </dsp:nvSpPr>
      <dsp:spPr>
        <a:xfrm>
          <a:off x="1274714" y="2761299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активные непосредственно участвуют в разработке правильного решения; </a:t>
          </a:r>
          <a:endParaRPr lang="en-US" sz="2000" kern="1200"/>
        </a:p>
      </dsp:txBody>
      <dsp:txXfrm>
        <a:off x="1274714" y="2761299"/>
        <a:ext cx="5116560" cy="1103648"/>
      </dsp:txXfrm>
    </dsp:sp>
    <dsp:sp modelId="{4E2C8325-4DCD-48A6-A47F-FEE645C7BCEB}">
      <dsp:nvSpPr>
        <dsp:cNvPr id="0" name=""/>
        <dsp:cNvSpPr/>
      </dsp:nvSpPr>
      <dsp:spPr>
        <a:xfrm>
          <a:off x="0" y="4140860"/>
          <a:ext cx="6391275" cy="110364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D0D9551-0B36-4488-A4D0-81A6A465ED4B}">
      <dsp:nvSpPr>
        <dsp:cNvPr id="0" name=""/>
        <dsp:cNvSpPr/>
      </dsp:nvSpPr>
      <dsp:spPr>
        <a:xfrm>
          <a:off x="333853" y="4389181"/>
          <a:ext cx="607006" cy="60700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F5B328-85E0-4D26-8FEC-E055E187E87F}">
      <dsp:nvSpPr>
        <dsp:cNvPr id="0" name=""/>
        <dsp:cNvSpPr/>
      </dsp:nvSpPr>
      <dsp:spPr>
        <a:xfrm>
          <a:off x="1274714" y="4140860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кооперативные предполагают взаимодействие СППР с пользователем. </a:t>
          </a:r>
          <a:endParaRPr lang="en-US" sz="2000" kern="1200"/>
        </a:p>
      </dsp:txBody>
      <dsp:txXfrm>
        <a:off x="1274714" y="4140860"/>
        <a:ext cx="5116560" cy="1103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19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60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66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76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65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20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107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09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4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78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394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413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524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828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091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850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77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5E45EEC-6401-45DB-A2A3-42267D0CA53F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78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E37778-B3E4-4097-AC26-F6B83D876F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dirty="0"/>
              <a:t>ОСОБЕННОСТИ ПРИНЯТИЯ УПРАВЛЕНЧЕСКИХ РЕШЕНИЙ В РАЗЛИЧНЫХ ОБЛАСТЯХ ЭКОНОМИКИ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61C9BC-101A-427D-B7C3-3C16FA8EB0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288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30722-E863-40A8-ACED-B50FD6942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3100">
                <a:solidFill>
                  <a:srgbClr val="EBEBEB"/>
                </a:solidFill>
              </a:rPr>
              <a:t>Принятие решений в финансовой деятельности предприятия</a:t>
            </a: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3" name="Объект 2">
            <a:extLst>
              <a:ext uri="{FF2B5EF4-FFF2-40B4-BE49-F238E27FC236}">
                <a16:creationId xmlns:a16="http://schemas.microsoft.com/office/drawing/2014/main" id="{0E768403-531B-407A-9A32-1D197765B2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461927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52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DDD7A-F83F-4179-9B44-AAEB47FCC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3100">
                <a:solidFill>
                  <a:srgbClr val="EBEBEB"/>
                </a:solidFill>
              </a:rPr>
              <a:t>Особенности финансовых решений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1A5C6593-062A-41FF-AFD9-E9E65E2C64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871341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8120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DDD7A-F83F-4179-9B44-AAEB47FCC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3100">
                <a:solidFill>
                  <a:srgbClr val="EBEBEB"/>
                </a:solidFill>
              </a:rPr>
              <a:t>Особенности финансовых решений</a:t>
            </a: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3" name="Объект 2">
            <a:extLst>
              <a:ext uri="{FF2B5EF4-FFF2-40B4-BE49-F238E27FC236}">
                <a16:creationId xmlns:a16="http://schemas.microsoft.com/office/drawing/2014/main" id="{DAA59780-A51C-4B48-81B2-E4CCD0A432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389061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49739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11DF96-E85F-4173-AC7D-0BBA72B29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Принятие решений в маркетинге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221241B2-26BE-4E4A-8420-EDC44E1DC6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128641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5988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1F28C-0453-4F3B-B870-A4C5CC007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800">
                <a:solidFill>
                  <a:srgbClr val="EBEBEB"/>
                </a:solidFill>
              </a:rPr>
              <a:t> Особенности маркетинговых решений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80F8060E-9C66-4E8A-97AB-8C61D12EF5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84436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6566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31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35E5E6-D451-4A7D-BBC1-F9CBB41BD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Типовые маркетинговые решения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4" name="Объект 2">
            <a:extLst>
              <a:ext uri="{FF2B5EF4-FFF2-40B4-BE49-F238E27FC236}">
                <a16:creationId xmlns:a16="http://schemas.microsoft.com/office/drawing/2014/main" id="{D65FCD55-752F-4FDD-8393-90397A7684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9224333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0770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41323-9E7C-4B62-8F45-5335DABF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ru-RU" sz="2700">
                <a:solidFill>
                  <a:schemeClr val="tx1"/>
                </a:solidFill>
              </a:rPr>
              <a:t>Методы принятия маркетинговых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4F1FBD-FAB4-4808-BD01-0FC192D6A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pPr fontAlgn="base"/>
            <a:r>
              <a:rPr lang="ru-RU">
                <a:solidFill>
                  <a:schemeClr val="tx1"/>
                </a:solidFill>
              </a:rPr>
              <a:t>методы моделирования  </a:t>
            </a:r>
          </a:p>
          <a:p>
            <a:pPr fontAlgn="base"/>
            <a:r>
              <a:rPr lang="ru-RU">
                <a:solidFill>
                  <a:schemeClr val="tx1"/>
                </a:solidFill>
              </a:rPr>
              <a:t>методы прогнозирования;  </a:t>
            </a:r>
          </a:p>
          <a:p>
            <a:pPr fontAlgn="base"/>
            <a:r>
              <a:rPr lang="ru-RU">
                <a:solidFill>
                  <a:schemeClr val="tx1"/>
                </a:solidFill>
              </a:rPr>
              <a:t>методы генерации альтернатив;  </a:t>
            </a:r>
          </a:p>
          <a:p>
            <a:pPr fontAlgn="base"/>
            <a:r>
              <a:rPr lang="ru-RU">
                <a:solidFill>
                  <a:schemeClr val="tx1"/>
                </a:solidFill>
              </a:rPr>
              <a:t>методы многокритериальной оценки альтернатив;- </a:t>
            </a:r>
          </a:p>
          <a:p>
            <a:pPr fontAlgn="base"/>
            <a:r>
              <a:rPr lang="ru-RU">
                <a:solidFill>
                  <a:schemeClr val="tx1"/>
                </a:solidFill>
              </a:rPr>
              <a:t>методы экспертной оценки альтернатив </a:t>
            </a:r>
          </a:p>
          <a:p>
            <a:pPr fontAlgn="base"/>
            <a:r>
              <a:rPr lang="ru-RU">
                <a:solidFill>
                  <a:schemeClr val="tx1"/>
                </a:solidFill>
              </a:rPr>
              <a:t>методы экспертной оценки; 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406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7B2CA-4F35-4296-8A58-AAFCC9A9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000">
                <a:solidFill>
                  <a:srgbClr val="FFFFFF"/>
                </a:solidFill>
              </a:rPr>
              <a:t>Принятие решений в управлении персоналом. Факторы, влияющие на принятие кадровых решений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2" name="Объект 2">
            <a:extLst>
              <a:ext uri="{FF2B5EF4-FFF2-40B4-BE49-F238E27FC236}">
                <a16:creationId xmlns:a16="http://schemas.microsoft.com/office/drawing/2014/main" id="{5060BB0E-8906-4412-8EBD-2E6487539E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051540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91393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7B2CA-4F35-4296-8A58-AAFCC9A9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3100">
                <a:solidFill>
                  <a:srgbClr val="EBEBEB"/>
                </a:solidFill>
              </a:rPr>
              <a:t>Принятие решений в управлении персоналом. Факторы, влияющие на принятие кадровых решений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571C9CAD-BBBB-4907-AEA9-FA9F405C4A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1799600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8254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8AFEA5-B8DC-4B7F-9850-2916B1A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Особенности кадровых решений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A632F44F-0712-41AA-8CC6-5A95654B11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150204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7979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9">
            <a:extLst>
              <a:ext uri="{FF2B5EF4-FFF2-40B4-BE49-F238E27FC236}">
                <a16:creationId xmlns:a16="http://schemas.microsoft.com/office/drawing/2014/main" id="{DD72FDFC-F497-4AA6-85C3-DDF24394D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ABDB68-E3D5-448E-97D3-06FFEF680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83DA7DD-CA37-4ED7-8710-48E56B063B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2F2E3C-66CD-4DEB-BA14-2A5912B65A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2FE6764-AB8C-4A7B-90F5-27B8CDC70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3BF38357-85E9-42F6-8CF9-02C1FC596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446565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B8DD7FEB-D9F3-4F5B-982C-36B0664D02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537676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96BA11E4-0636-4FA9-A836-2A4FB1764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8AFEA5-B8DC-4B7F-9850-2916B1A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EBEBEB"/>
                </a:solidFill>
              </a:rPr>
              <a:t>Особенности кадровых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BF37CC-684F-4274-9B19-445113C0A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в большинстве случаев должны быть документально оформлены, (с учетом требований кадрового делопроизводства); </a:t>
            </a:r>
          </a:p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должны приниматься в соответствии с нормами государственного права и нормативными актами предприятия (правилами внутреннего трудового распорядка, должностными инструкциями и т.п.); </a:t>
            </a:r>
          </a:p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направлены на повышение эффективности труда работников с учетом обеспечения удовлетворенности трудом для устойчивого развития предприятия;  </a:t>
            </a:r>
          </a:p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часто носят интуитивный характер, строятся на логическом обосновании и опыте менеджера;  </a:t>
            </a:r>
          </a:p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характеризуются высокой степенью неопределенности и риска;  </a:t>
            </a:r>
          </a:p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оказывают значительное влияние на эффективность функционирования предприятия, играют определяющую роль в обеспечении его конкурентоспособности. </a:t>
            </a:r>
          </a:p>
        </p:txBody>
      </p:sp>
      <p:pic>
        <p:nvPicPr>
          <p:cNvPr id="22" name="Graphic 6">
            <a:extLst>
              <a:ext uri="{FF2B5EF4-FFF2-40B4-BE49-F238E27FC236}">
                <a16:creationId xmlns:a16="http://schemas.microsoft.com/office/drawing/2014/main" id="{9A13963B-A180-4E27-A90A-D73F54C88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8226" y="1375132"/>
            <a:ext cx="4125317" cy="4125317"/>
          </a:xfrm>
          <a:prstGeom prst="rect">
            <a:avLst/>
          </a:prstGeom>
        </p:spPr>
      </p:pic>
      <p:sp>
        <p:nvSpPr>
          <p:cNvPr id="23" name="Rectangle 1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887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124000"/>
                <a:satMod val="148000"/>
                <a:lumMod val="124000"/>
              </a:schemeClr>
            </a:gs>
            <a:gs pos="100000">
              <a:schemeClr val="bg2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FB3EF4D6-026A-4D52-B916-967329EE3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4DB4846F-6AA5-4DB3-9581-D95F22BD5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17975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D54EC22E-2292-4292-A80B-E81DF64BF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80041"/>
            <a:ext cx="12192000" cy="5077959"/>
          </a:xfrm>
          <a:custGeom>
            <a:avLst/>
            <a:gdLst>
              <a:gd name="connsiteX0" fmla="*/ 12192000 w 12192000"/>
              <a:gd name="connsiteY0" fmla="*/ 0 h 5077959"/>
              <a:gd name="connsiteX1" fmla="*/ 12192000 w 12192000"/>
              <a:gd name="connsiteY1" fmla="*/ 1972152 h 5077959"/>
              <a:gd name="connsiteX2" fmla="*/ 12192000 w 12192000"/>
              <a:gd name="connsiteY2" fmla="*/ 2361342 h 5077959"/>
              <a:gd name="connsiteX3" fmla="*/ 12192000 w 12192000"/>
              <a:gd name="connsiteY3" fmla="*/ 5077959 h 5077959"/>
              <a:gd name="connsiteX4" fmla="*/ 0 w 12192000"/>
              <a:gd name="connsiteY4" fmla="*/ 5077959 h 5077959"/>
              <a:gd name="connsiteX5" fmla="*/ 0 w 12192000"/>
              <a:gd name="connsiteY5" fmla="*/ 2361342 h 5077959"/>
              <a:gd name="connsiteX6" fmla="*/ 0 w 12192000"/>
              <a:gd name="connsiteY6" fmla="*/ 1972152 h 5077959"/>
              <a:gd name="connsiteX7" fmla="*/ 0 w 12192000"/>
              <a:gd name="connsiteY7" fmla="*/ 12515 h 5077959"/>
              <a:gd name="connsiteX8" fmla="*/ 108623 w 12192000"/>
              <a:gd name="connsiteY8" fmla="*/ 29540 h 5077959"/>
              <a:gd name="connsiteX9" fmla="*/ 300195 w 12192000"/>
              <a:gd name="connsiteY9" fmla="*/ 56163 h 5077959"/>
              <a:gd name="connsiteX10" fmla="*/ 527528 w 12192000"/>
              <a:gd name="connsiteY10" fmla="*/ 88041 h 5077959"/>
              <a:gd name="connsiteX11" fmla="*/ 779127 w 12192000"/>
              <a:gd name="connsiteY11" fmla="*/ 121671 h 5077959"/>
              <a:gd name="connsiteX12" fmla="*/ 1062654 w 12192000"/>
              <a:gd name="connsiteY12" fmla="*/ 157052 h 5077959"/>
              <a:gd name="connsiteX13" fmla="*/ 1371726 w 12192000"/>
              <a:gd name="connsiteY13" fmla="*/ 194535 h 5077959"/>
              <a:gd name="connsiteX14" fmla="*/ 1707616 w 12192000"/>
              <a:gd name="connsiteY14" fmla="*/ 232018 h 5077959"/>
              <a:gd name="connsiteX15" fmla="*/ 2065219 w 12192000"/>
              <a:gd name="connsiteY15" fmla="*/ 270201 h 5077959"/>
              <a:gd name="connsiteX16" fmla="*/ 2450918 w 12192000"/>
              <a:gd name="connsiteY16" fmla="*/ 305583 h 5077959"/>
              <a:gd name="connsiteX17" fmla="*/ 2854496 w 12192000"/>
              <a:gd name="connsiteY17" fmla="*/ 339562 h 5077959"/>
              <a:gd name="connsiteX18" fmla="*/ 3281065 w 12192000"/>
              <a:gd name="connsiteY18" fmla="*/ 370390 h 5077959"/>
              <a:gd name="connsiteX19" fmla="*/ 3725514 w 12192000"/>
              <a:gd name="connsiteY19" fmla="*/ 399815 h 5077959"/>
              <a:gd name="connsiteX20" fmla="*/ 4189119 w 12192000"/>
              <a:gd name="connsiteY20" fmla="*/ 427490 h 5077959"/>
              <a:gd name="connsiteX21" fmla="*/ 4426671 w 12192000"/>
              <a:gd name="connsiteY21" fmla="*/ 437298 h 5077959"/>
              <a:gd name="connsiteX22" fmla="*/ 4669330 w 12192000"/>
              <a:gd name="connsiteY22" fmla="*/ 448158 h 5077959"/>
              <a:gd name="connsiteX23" fmla="*/ 4915819 w 12192000"/>
              <a:gd name="connsiteY23" fmla="*/ 458317 h 5077959"/>
              <a:gd name="connsiteX24" fmla="*/ 5163586 w 12192000"/>
              <a:gd name="connsiteY24" fmla="*/ 464973 h 5077959"/>
              <a:gd name="connsiteX25" fmla="*/ 5416461 w 12192000"/>
              <a:gd name="connsiteY25" fmla="*/ 470928 h 5077959"/>
              <a:gd name="connsiteX26" fmla="*/ 5671892 w 12192000"/>
              <a:gd name="connsiteY26" fmla="*/ 477234 h 5077959"/>
              <a:gd name="connsiteX27" fmla="*/ 5932430 w 12192000"/>
              <a:gd name="connsiteY27" fmla="*/ 481437 h 5077959"/>
              <a:gd name="connsiteX28" fmla="*/ 6195523 w 12192000"/>
              <a:gd name="connsiteY28" fmla="*/ 481437 h 5077959"/>
              <a:gd name="connsiteX29" fmla="*/ 6461170 w 12192000"/>
              <a:gd name="connsiteY29" fmla="*/ 483539 h 5077959"/>
              <a:gd name="connsiteX30" fmla="*/ 6729372 w 12192000"/>
              <a:gd name="connsiteY30" fmla="*/ 481437 h 5077959"/>
              <a:gd name="connsiteX31" fmla="*/ 7001406 w 12192000"/>
              <a:gd name="connsiteY31" fmla="*/ 477234 h 5077959"/>
              <a:gd name="connsiteX32" fmla="*/ 7273439 w 12192000"/>
              <a:gd name="connsiteY32" fmla="*/ 473380 h 5077959"/>
              <a:gd name="connsiteX33" fmla="*/ 7549303 w 12192000"/>
              <a:gd name="connsiteY33" fmla="*/ 464973 h 5077959"/>
              <a:gd name="connsiteX34" fmla="*/ 7827722 w 12192000"/>
              <a:gd name="connsiteY34" fmla="*/ 456215 h 5077959"/>
              <a:gd name="connsiteX35" fmla="*/ 8106140 w 12192000"/>
              <a:gd name="connsiteY35" fmla="*/ 446056 h 5077959"/>
              <a:gd name="connsiteX36" fmla="*/ 8387114 w 12192000"/>
              <a:gd name="connsiteY36" fmla="*/ 431694 h 5077959"/>
              <a:gd name="connsiteX37" fmla="*/ 8670640 w 12192000"/>
              <a:gd name="connsiteY37" fmla="*/ 414528 h 5077959"/>
              <a:gd name="connsiteX38" fmla="*/ 8955446 w 12192000"/>
              <a:gd name="connsiteY38" fmla="*/ 398064 h 5077959"/>
              <a:gd name="connsiteX39" fmla="*/ 9240250 w 12192000"/>
              <a:gd name="connsiteY39" fmla="*/ 377045 h 5077959"/>
              <a:gd name="connsiteX40" fmla="*/ 9528886 w 12192000"/>
              <a:gd name="connsiteY40" fmla="*/ 351823 h 5077959"/>
              <a:gd name="connsiteX41" fmla="*/ 9813691 w 12192000"/>
              <a:gd name="connsiteY41" fmla="*/ 326601 h 5077959"/>
              <a:gd name="connsiteX42" fmla="*/ 10103603 w 12192000"/>
              <a:gd name="connsiteY42" fmla="*/ 297525 h 5077959"/>
              <a:gd name="connsiteX43" fmla="*/ 10394794 w 12192000"/>
              <a:gd name="connsiteY43" fmla="*/ 265647 h 5077959"/>
              <a:gd name="connsiteX44" fmla="*/ 10682153 w 12192000"/>
              <a:gd name="connsiteY44" fmla="*/ 232018 h 5077959"/>
              <a:gd name="connsiteX45" fmla="*/ 10973344 w 12192000"/>
              <a:gd name="connsiteY45" fmla="*/ 192783 h 5077959"/>
              <a:gd name="connsiteX46" fmla="*/ 11263257 w 12192000"/>
              <a:gd name="connsiteY46" fmla="*/ 150746 h 5077959"/>
              <a:gd name="connsiteX47" fmla="*/ 11554448 w 12192000"/>
              <a:gd name="connsiteY47" fmla="*/ 109060 h 5077959"/>
              <a:gd name="connsiteX48" fmla="*/ 11844360 w 12192000"/>
              <a:gd name="connsiteY48" fmla="*/ 60367 h 5077959"/>
              <a:gd name="connsiteX49" fmla="*/ 12132996 w 12192000"/>
              <a:gd name="connsiteY49" fmla="*/ 10623 h 507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192000" h="5077959">
                <a:moveTo>
                  <a:pt x="12192000" y="0"/>
                </a:moveTo>
                <a:lnTo>
                  <a:pt x="12192000" y="1972152"/>
                </a:lnTo>
                <a:lnTo>
                  <a:pt x="12192000" y="2361342"/>
                </a:lnTo>
                <a:lnTo>
                  <a:pt x="12192000" y="5077959"/>
                </a:lnTo>
                <a:lnTo>
                  <a:pt x="0" y="5077959"/>
                </a:lnTo>
                <a:lnTo>
                  <a:pt x="0" y="2361342"/>
                </a:lnTo>
                <a:lnTo>
                  <a:pt x="0" y="1972152"/>
                </a:lnTo>
                <a:lnTo>
                  <a:pt x="0" y="12515"/>
                </a:lnTo>
                <a:lnTo>
                  <a:pt x="108623" y="29540"/>
                </a:lnTo>
                <a:lnTo>
                  <a:pt x="300195" y="56163"/>
                </a:lnTo>
                <a:lnTo>
                  <a:pt x="527528" y="88041"/>
                </a:lnTo>
                <a:lnTo>
                  <a:pt x="779127" y="121671"/>
                </a:lnTo>
                <a:lnTo>
                  <a:pt x="1062654" y="157052"/>
                </a:lnTo>
                <a:lnTo>
                  <a:pt x="1371726" y="194535"/>
                </a:lnTo>
                <a:lnTo>
                  <a:pt x="1707616" y="232018"/>
                </a:lnTo>
                <a:lnTo>
                  <a:pt x="2065219" y="270201"/>
                </a:lnTo>
                <a:lnTo>
                  <a:pt x="2450918" y="305583"/>
                </a:lnTo>
                <a:lnTo>
                  <a:pt x="2854496" y="339562"/>
                </a:lnTo>
                <a:lnTo>
                  <a:pt x="3281065" y="370390"/>
                </a:lnTo>
                <a:lnTo>
                  <a:pt x="3725514" y="399815"/>
                </a:lnTo>
                <a:lnTo>
                  <a:pt x="4189119" y="427490"/>
                </a:lnTo>
                <a:lnTo>
                  <a:pt x="4426671" y="437298"/>
                </a:lnTo>
                <a:lnTo>
                  <a:pt x="4669330" y="448158"/>
                </a:lnTo>
                <a:lnTo>
                  <a:pt x="4915819" y="458317"/>
                </a:lnTo>
                <a:lnTo>
                  <a:pt x="5163586" y="464973"/>
                </a:lnTo>
                <a:lnTo>
                  <a:pt x="5416461" y="470928"/>
                </a:lnTo>
                <a:lnTo>
                  <a:pt x="5671892" y="477234"/>
                </a:lnTo>
                <a:lnTo>
                  <a:pt x="5932430" y="481437"/>
                </a:lnTo>
                <a:lnTo>
                  <a:pt x="6195523" y="481437"/>
                </a:lnTo>
                <a:lnTo>
                  <a:pt x="6461170" y="483539"/>
                </a:lnTo>
                <a:lnTo>
                  <a:pt x="6729372" y="481437"/>
                </a:lnTo>
                <a:lnTo>
                  <a:pt x="7001406" y="477234"/>
                </a:lnTo>
                <a:lnTo>
                  <a:pt x="7273439" y="473380"/>
                </a:lnTo>
                <a:lnTo>
                  <a:pt x="7549303" y="464973"/>
                </a:lnTo>
                <a:lnTo>
                  <a:pt x="7827722" y="456215"/>
                </a:lnTo>
                <a:lnTo>
                  <a:pt x="8106140" y="446056"/>
                </a:lnTo>
                <a:lnTo>
                  <a:pt x="8387114" y="431694"/>
                </a:lnTo>
                <a:lnTo>
                  <a:pt x="8670640" y="414528"/>
                </a:lnTo>
                <a:lnTo>
                  <a:pt x="8955446" y="398064"/>
                </a:lnTo>
                <a:lnTo>
                  <a:pt x="9240250" y="377045"/>
                </a:lnTo>
                <a:lnTo>
                  <a:pt x="9528886" y="351823"/>
                </a:lnTo>
                <a:lnTo>
                  <a:pt x="9813691" y="326601"/>
                </a:lnTo>
                <a:lnTo>
                  <a:pt x="10103603" y="297525"/>
                </a:lnTo>
                <a:lnTo>
                  <a:pt x="10394794" y="265647"/>
                </a:lnTo>
                <a:lnTo>
                  <a:pt x="10682153" y="232018"/>
                </a:lnTo>
                <a:lnTo>
                  <a:pt x="10973344" y="192783"/>
                </a:lnTo>
                <a:lnTo>
                  <a:pt x="11263257" y="150746"/>
                </a:lnTo>
                <a:lnTo>
                  <a:pt x="11554448" y="109060"/>
                </a:lnTo>
                <a:lnTo>
                  <a:pt x="11844360" y="60367"/>
                </a:lnTo>
                <a:lnTo>
                  <a:pt x="12132996" y="106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oup 13">
            <a:extLst>
              <a:ext uri="{FF2B5EF4-FFF2-40B4-BE49-F238E27FC236}">
                <a16:creationId xmlns:a16="http://schemas.microsoft.com/office/drawing/2014/main" id="{992A2039-50D4-4D49-A79F-C82A1D913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C1C7165-8A3A-44EB-88D0-4EFA36A004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 useBgFill="1">
          <p:nvSpPr>
            <p:cNvPr id="16" name="Freeform 5">
              <a:extLst>
                <a:ext uri="{FF2B5EF4-FFF2-40B4-BE49-F238E27FC236}">
                  <a16:creationId xmlns:a16="http://schemas.microsoft.com/office/drawing/2014/main" id="{A1081473-BB93-49A4-B605-4E2053739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12E07-C1EE-4978-8B6E-2909C7D99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1" y="838200"/>
            <a:ext cx="8825659" cy="97790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3100">
                <a:solidFill>
                  <a:srgbClr val="EBEBEB"/>
                </a:solidFill>
              </a:rPr>
              <a:t>Принятие решений в управлении производственной деятельностью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E45F3E-D3DC-4E37-B664-86F2CF80B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171" y="2757942"/>
            <a:ext cx="8825659" cy="32618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000">
                <a:solidFill>
                  <a:srgbClr val="404040"/>
                </a:solidFill>
              </a:rPr>
              <a:t>комплексный характер решений, так как они затрагивают сложные отношения всех подсистем предприятия; </a:t>
            </a:r>
          </a:p>
          <a:p>
            <a:pPr fontAlgn="base">
              <a:lnSpc>
                <a:spcPct val="90000"/>
              </a:lnSpc>
            </a:pPr>
            <a:r>
              <a:rPr lang="ru-RU" sz="2000">
                <a:solidFill>
                  <a:srgbClr val="404040"/>
                </a:solidFill>
              </a:rPr>
              <a:t>необходимость и возможность стандартизации, так как решение во многом основаны на стандартах качества и др.; </a:t>
            </a:r>
          </a:p>
          <a:p>
            <a:pPr fontAlgn="base">
              <a:lnSpc>
                <a:spcPct val="90000"/>
              </a:lnSpc>
            </a:pPr>
            <a:r>
              <a:rPr lang="ru-RU" sz="2000">
                <a:solidFill>
                  <a:srgbClr val="404040"/>
                </a:solidFill>
              </a:rPr>
              <a:t>необходимость учета выполнения требований по охране окружающей среды, безопасности труда и промышленной санитарии; </a:t>
            </a:r>
          </a:p>
          <a:p>
            <a:pPr>
              <a:lnSpc>
                <a:spcPct val="90000"/>
              </a:lnSpc>
            </a:pPr>
            <a:r>
              <a:rPr lang="ru-RU" sz="2000">
                <a:solidFill>
                  <a:srgbClr val="404040"/>
                </a:solidFill>
              </a:rPr>
              <a:t>высокая степень неопределенности и риска, поскольку множество факторов непредсказуемой внешней среды оказывает влияние на принятие решений; </a:t>
            </a:r>
          </a:p>
        </p:txBody>
      </p:sp>
    </p:spTree>
    <p:extLst>
      <p:ext uri="{BB962C8B-B14F-4D97-AF65-F5344CB8AC3E}">
        <p14:creationId xmlns:p14="http://schemas.microsoft.com/office/powerpoint/2010/main" val="4200509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B62E13-A292-428E-8408-C0DFF6585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500">
                <a:solidFill>
                  <a:srgbClr val="EBEBEB"/>
                </a:solidFill>
              </a:rPr>
              <a:t>Принятие решений в стратегическом управлении.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1F55CB43-9224-40C0-BC71-257364D113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4654109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9274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05C56-A4E5-4283-9EBD-4E62E3A7F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500">
                <a:solidFill>
                  <a:srgbClr val="EBEBEB"/>
                </a:solidFill>
              </a:rPr>
              <a:t>Стратегические решения и их особенности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EDE07516-4EE7-4F34-B3AA-4E878486AB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225821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7397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02C58-A5A9-478D-AB95-0A587203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ru-RU" sz="3300">
                <a:solidFill>
                  <a:srgbClr val="FFFFFF"/>
                </a:solidFill>
              </a:rPr>
              <a:t>Особенности стратегических решений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1F2C7DF8-52C8-447B-A623-9F3A6FB353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626770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4699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02C58-A5A9-478D-AB95-0A587203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500">
                <a:solidFill>
                  <a:srgbClr val="EBEBEB"/>
                </a:solidFill>
              </a:rPr>
              <a:t>Особенности стратегических решений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4F8BB167-35CF-456B-B499-F4063BB85C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1449306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2142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8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35E24-7940-4C72-B753-24B28A351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ru-RU" sz="2700">
                <a:solidFill>
                  <a:schemeClr val="tx1"/>
                </a:solidFill>
              </a:rPr>
              <a:t>Решения, характерные для инновационной деятельности, и их особенности.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8BC15-0699-407C-87C4-5B5AB48B4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pPr fontAlgn="base">
              <a:lnSpc>
                <a:spcPct val="90000"/>
              </a:lnSpc>
            </a:pPr>
            <a:r>
              <a:rPr lang="ru-RU">
                <a:solidFill>
                  <a:schemeClr val="tx1"/>
                </a:solidFill>
              </a:rPr>
              <a:t>способствуют интеллектуализации трудовой деятельности, повышению ее наукоемкости; </a:t>
            </a:r>
          </a:p>
          <a:p>
            <a:pPr fontAlgn="base">
              <a:lnSpc>
                <a:spcPct val="90000"/>
              </a:lnSpc>
            </a:pPr>
            <a:r>
              <a:rPr lang="ru-RU">
                <a:solidFill>
                  <a:schemeClr val="tx1"/>
                </a:solidFill>
              </a:rPr>
              <a:t>трудно поддаются стандартизации, поскольку проблемы, на решение которых они направлены, нестандартны; </a:t>
            </a:r>
          </a:p>
          <a:p>
            <a:pPr fontAlgn="base">
              <a:lnSpc>
                <a:spcPct val="90000"/>
              </a:lnSpc>
            </a:pPr>
            <a:r>
              <a:rPr lang="ru-RU">
                <a:solidFill>
                  <a:schemeClr val="tx1"/>
                </a:solidFill>
              </a:rPr>
              <a:t>направлены на изменение состава производимых товаров и услуг, улучшение их качества, развитие и удовлетворение растущих потребностей индивидуума и общества; </a:t>
            </a:r>
          </a:p>
          <a:p>
            <a:pPr fontAlgn="base">
              <a:lnSpc>
                <a:spcPct val="90000"/>
              </a:lnSpc>
            </a:pPr>
            <a:r>
              <a:rPr lang="ru-RU">
                <a:solidFill>
                  <a:schemeClr val="tx1"/>
                </a:solidFill>
              </a:rPr>
              <a:t>имеют высокую степень неопределенности и риска; </a:t>
            </a:r>
          </a:p>
          <a:p>
            <a:pPr fontAlgn="base">
              <a:lnSpc>
                <a:spcPct val="90000"/>
              </a:lnSpc>
            </a:pPr>
            <a:r>
              <a:rPr lang="ru-RU">
                <a:solidFill>
                  <a:schemeClr val="tx1"/>
                </a:solidFill>
              </a:rPr>
              <a:t>оказывают сильное влияние на развитие и эффективное функционирование предприятия; </a:t>
            </a:r>
          </a:p>
          <a:p>
            <a:pPr>
              <a:lnSpc>
                <a:spcPct val="90000"/>
              </a:lnSpc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969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35E24-7940-4C72-B753-24B28A351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Решения, характерные для инновационной деятельности, и их особенности.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8BC15-0699-407C-87C4-5B5AB48B4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729" y="2584579"/>
            <a:ext cx="10515600" cy="3678647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оказывают сильное влияние на развитие и эффективное функционирование предприятия; </a:t>
            </a:r>
          </a:p>
          <a:p>
            <a:pPr fontAlgn="base"/>
            <a:r>
              <a:rPr lang="ru-RU" dirty="0"/>
              <a:t>разрушают экономическое равновесие, вносят противоречия и неопределенность в экономическую динамику;  </a:t>
            </a:r>
          </a:p>
          <a:p>
            <a:pPr fontAlgn="base"/>
            <a:r>
              <a:rPr lang="ru-RU" dirty="0"/>
              <a:t>принимаются, как правило, на высшем уровне управления;  </a:t>
            </a:r>
          </a:p>
          <a:p>
            <a:pPr fontAlgn="base"/>
            <a:r>
              <a:rPr lang="ru-RU" dirty="0"/>
              <a:t>зачастую влекут за собой возникновение сопротивления;  </a:t>
            </a:r>
          </a:p>
          <a:p>
            <a:pPr fontAlgn="base"/>
            <a:r>
              <a:rPr lang="ru-RU" dirty="0"/>
              <a:t>связаны с повышенными затратами ресурсов;  </a:t>
            </a:r>
          </a:p>
          <a:p>
            <a:pPr fontAlgn="base"/>
            <a:r>
              <a:rPr lang="ru-RU" dirty="0"/>
              <a:t>требуют использования новейших достижений науки и техники.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0073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40B8D-1AB1-495A-A4BF-F6736C54E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Принятие решений в управлении информацией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240271-01A7-457B-A839-7E472D23B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/>
              <a:t>несут в себе нечто новое, снижающее степень существующей неопределенности;  </a:t>
            </a:r>
          </a:p>
          <a:p>
            <a:pPr fontAlgn="base"/>
            <a:r>
              <a:rPr lang="ru-RU" dirty="0"/>
              <a:t>существуют вне их создателей;  </a:t>
            </a:r>
          </a:p>
          <a:p>
            <a:pPr fontAlgn="base"/>
            <a:r>
              <a:rPr lang="ru-RU" dirty="0"/>
              <a:t>выражены на определенном языке в виде знаков;  </a:t>
            </a:r>
          </a:p>
          <a:p>
            <a:pPr fontAlgn="base"/>
            <a:r>
              <a:rPr lang="ru-RU" dirty="0"/>
              <a:t>могут быть записаны на материальных носителях;  </a:t>
            </a:r>
          </a:p>
          <a:p>
            <a:pPr fontAlgn="base"/>
            <a:r>
              <a:rPr lang="ru-RU" dirty="0"/>
              <a:t>могут быть доступны для воспроизведения без участия авторов, в том числе могут быть воспроизведены в виде устной речи.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9145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BAC57-7061-43E2-A88E-32636DC05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800">
                <a:solidFill>
                  <a:srgbClr val="EBEBEB"/>
                </a:solidFill>
              </a:rPr>
              <a:t>Решения в сфере управления информацией и их особенности.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AD5A772D-0165-423B-8521-6299334F70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863920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2949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CC4191-6096-4087-9912-50AD68973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Принятие решений в управлении качеством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C7AAEA-83FD-4CEA-87ED-09C71A3D3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ru-RU" dirty="0"/>
              <a:t>выбор стратегии повышения качества (более тщательный контроль производимой продукции, внедрение более эффективной системы контроля, закупка более качественного сырья, внедрение более совершенной технологии и </a:t>
            </a:r>
            <a:r>
              <a:rPr lang="ru-RU" dirty="0" err="1"/>
              <a:t>т.п</a:t>
            </a:r>
            <a:r>
              <a:rPr lang="ru-RU" dirty="0"/>
              <a:t>); </a:t>
            </a:r>
          </a:p>
          <a:p>
            <a:pPr fontAlgn="base"/>
            <a:r>
              <a:rPr lang="ru-RU" dirty="0"/>
              <a:t>формулировка технических условий (требований к качеству); </a:t>
            </a:r>
          </a:p>
          <a:p>
            <a:pPr fontAlgn="base"/>
            <a:r>
              <a:rPr lang="ru-RU" dirty="0"/>
              <a:t>установление качественных и количественных параметров качества;  </a:t>
            </a:r>
          </a:p>
          <a:p>
            <a:pPr fontAlgn="base"/>
            <a:r>
              <a:rPr lang="ru-RU" dirty="0"/>
              <a:t>установление допустимых отклонений от заданных параметров; </a:t>
            </a:r>
          </a:p>
          <a:p>
            <a:pPr fontAlgn="base"/>
            <a:r>
              <a:rPr lang="ru-RU" dirty="0"/>
              <a:t>выбор методов контроля; </a:t>
            </a:r>
          </a:p>
          <a:p>
            <a:pPr fontAlgn="base"/>
            <a:r>
              <a:rPr lang="ru-RU" dirty="0"/>
              <a:t>назначение лиц, ответственных за осуществление контроля; </a:t>
            </a:r>
          </a:p>
          <a:p>
            <a:pPr fontAlgn="base"/>
            <a:r>
              <a:rPr lang="ru-RU" dirty="0"/>
              <a:t>решение поведенческих проблем контроля качества, и т.п.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502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321998-B965-424B-8557-1BD24A8F8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Особенности решений, принимаемых в сфере управления качеством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985FD9-0094-4E44-9E4A-29EB9E634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ru-RU" dirty="0"/>
              <a:t>прямо влияют на успех предприятия в жесткой конкурентной борьбе за потребителя, удержание и завоевание новых рынков сбыта; </a:t>
            </a:r>
          </a:p>
          <a:p>
            <a:pPr fontAlgn="base"/>
            <a:r>
              <a:rPr lang="ru-RU" dirty="0"/>
              <a:t>охватывают весь цикл создания и освоения новой техники, серийное производство продукции, реализацию товаров и послепродажное обслуживание; </a:t>
            </a:r>
          </a:p>
          <a:p>
            <a:pPr fontAlgn="base"/>
            <a:r>
              <a:rPr lang="ru-RU" dirty="0"/>
              <a:t>должны учитывать социально-психологические аспекты управления (в том числе мотивацию); </a:t>
            </a:r>
          </a:p>
          <a:p>
            <a:pPr fontAlgn="base"/>
            <a:r>
              <a:rPr lang="ru-RU" dirty="0"/>
              <a:t>сориентированы на эффективный контроль;  </a:t>
            </a:r>
          </a:p>
          <a:p>
            <a:pPr fontAlgn="base"/>
            <a:r>
              <a:rPr lang="ru-RU" dirty="0"/>
              <a:t>принимаются на всех уровнях управления организацией; </a:t>
            </a:r>
          </a:p>
          <a:p>
            <a:pPr fontAlgn="base"/>
            <a:r>
              <a:rPr lang="ru-RU" dirty="0"/>
              <a:t>как правило, отражаются в документах.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409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99A600-A3BC-4E55-87C2-1EC3BEFAA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Предпосылки и этапы автоматизации процесса принятия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5CBD74-B8F5-45B3-BE2F-1BCEE9FD3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ru-RU" dirty="0"/>
              <a:t>необходимость проведения большого объема вычислений для получения обобщенной оценки путем синтеза всех плюсов и минусов по каждой альтернативе; </a:t>
            </a:r>
          </a:p>
          <a:p>
            <a:pPr fontAlgn="base"/>
            <a:r>
              <a:rPr lang="ru-RU" dirty="0"/>
              <a:t>необходимость организации сбора и обработки исходной информации от нескольких экспертов; </a:t>
            </a:r>
          </a:p>
          <a:p>
            <a:pPr fontAlgn="base"/>
            <a:r>
              <a:rPr lang="ru-RU" dirty="0"/>
              <a:t>необходимость обеспечения конфиденциальности в процессе сбора и обработки информации; </a:t>
            </a:r>
          </a:p>
          <a:p>
            <a:pPr fontAlgn="base"/>
            <a:r>
              <a:rPr lang="ru-RU" dirty="0"/>
              <a:t>необходимость обеспечения, сбора, накопления, хранения коррекции экспертной информации для повторного решения задачи; </a:t>
            </a:r>
          </a:p>
          <a:p>
            <a:pPr fontAlgn="base"/>
            <a:r>
              <a:rPr lang="ru-RU" dirty="0"/>
              <a:t>высокая трудоемкость задач принятия решения (ЗПР) для задач высокой размерности; </a:t>
            </a:r>
          </a:p>
          <a:p>
            <a:pPr fontAlgn="base"/>
            <a:r>
              <a:rPr lang="ru-RU" dirty="0"/>
              <a:t>повторяющийся характер некоторых ЗПР.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641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78DAAE-B0C3-49A3-8AB1-AD2FF0E36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9000"/>
                  <a:hueMod val="91000"/>
                  <a:satMod val="164000"/>
                  <a:lumMod val="74000"/>
                </a:schemeClr>
                <a:schemeClr val="dk2">
                  <a:hueMod val="124000"/>
                  <a:satMod val="140000"/>
                  <a:lumMod val="14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A8A81D-3338-4B0F-A26F-A3D259D27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801794"/>
            <a:ext cx="11000237" cy="52482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155665-7CE2-4939-AE5E-020DC1D2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C863AF7-F766-4DF2-8C51-3C1DF389A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8421" y="1284394"/>
            <a:ext cx="7290326" cy="428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28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13D22-56E8-4959-9C42-C29E239B0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500">
                <a:solidFill>
                  <a:srgbClr val="EBEBEB"/>
                </a:solidFill>
              </a:rPr>
              <a:t>Классификации СППР</a:t>
            </a: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3" name="Объект 2">
            <a:extLst>
              <a:ext uri="{FF2B5EF4-FFF2-40B4-BE49-F238E27FC236}">
                <a16:creationId xmlns:a16="http://schemas.microsoft.com/office/drawing/2014/main" id="{A5E3D63F-7B99-479B-AA0D-7556240B23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0165407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17907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062CC554-72E2-4C59-8297-CCE4951BC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C0F5DA-B59F-4F13-8BB8-FFD8F2C57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C1BFF2-E019-477D-9BF6-C242CD54B2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4E65CB5-E910-4DD6-8870-029C79A48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08792E1-66DA-4CE4-BB6E-0F7777B6E5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F436A8A-0EB6-49FE-84C1-C882E9617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0FF002E-7B86-42AF-A6D2-79D19FB01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7A3C38E-DE7C-4090-B1C3-3DF75C797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CEA1DEC-CC9E-4776-9E08-048A15BFA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35C6474-674E-47B0-8A37-B57AD0844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1F23E73A-FDC8-462C-83C1-3AA8961449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74AF2-B927-4C73-98C1-457759D7B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ru-RU" sz="2700" b="1">
                <a:solidFill>
                  <a:srgbClr val="EBEBEB"/>
                </a:solidFill>
              </a:rPr>
              <a:t>Классификации СППР</a:t>
            </a:r>
            <a:endParaRPr lang="ru-RU" sz="2700">
              <a:solidFill>
                <a:srgbClr val="EBEBEB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F73211-6EAC-420B-AB6E-2BA753A43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700"/>
              <a:t>По способу поддержки различают: </a:t>
            </a:r>
          </a:p>
          <a:p>
            <a:pPr>
              <a:lnSpc>
                <a:spcPct val="90000"/>
              </a:lnSpc>
            </a:pPr>
            <a:r>
              <a:rPr lang="ru-RU" sz="1700"/>
              <a:t>модельно-ориентированные СППР, используют в работе доступ к статистическим, финансовым или иным моделям;</a:t>
            </a:r>
          </a:p>
          <a:p>
            <a:pPr>
              <a:lnSpc>
                <a:spcPct val="90000"/>
              </a:lnSpc>
            </a:pPr>
            <a:r>
              <a:rPr lang="ru-RU" sz="1700"/>
              <a:t>СППР, основанные на коммуникациях, поддерживают работу двух и более пользователей, занимающихся общей задачей; </a:t>
            </a:r>
          </a:p>
          <a:p>
            <a:pPr>
              <a:lnSpc>
                <a:spcPct val="90000"/>
              </a:lnSpc>
            </a:pPr>
            <a:r>
              <a:rPr lang="ru-RU" sz="1700"/>
              <a:t>СППР, ориентированные на данные, имеют доступ к временным рядам организации. Они используют в работе не только внутренние, но и внешние данные; </a:t>
            </a:r>
          </a:p>
          <a:p>
            <a:pPr>
              <a:lnSpc>
                <a:spcPct val="90000"/>
              </a:lnSpc>
            </a:pPr>
            <a:r>
              <a:rPr lang="ru-RU" sz="1700"/>
              <a:t>СППР, ориентированные на документы, манипулируют неструктурированной информацией, заключенной в различных электронных форматах; </a:t>
            </a:r>
          </a:p>
          <a:p>
            <a:pPr>
              <a:lnSpc>
                <a:spcPct val="90000"/>
              </a:lnSpc>
            </a:pPr>
            <a:r>
              <a:rPr lang="ru-RU" sz="1700"/>
              <a:t>СППР, ориентированные на знания, предоставляют специализированные решения проблем, основанные на фактах. </a:t>
            </a:r>
          </a:p>
          <a:p>
            <a:pPr>
              <a:lnSpc>
                <a:spcPct val="90000"/>
              </a:lnSpc>
            </a:pPr>
            <a:endParaRPr lang="ru-RU" sz="1700"/>
          </a:p>
        </p:txBody>
      </p:sp>
    </p:spTree>
    <p:extLst>
      <p:ext uri="{BB962C8B-B14F-4D97-AF65-F5344CB8AC3E}">
        <p14:creationId xmlns:p14="http://schemas.microsoft.com/office/powerpoint/2010/main" val="735417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0883A-0912-4AB9-8B77-70E75247B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SIMBA DSS — компьютерная программа для принятия оптимальных решений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925C6D-EDF0-49BA-B879-BD1860884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Управленческих:</a:t>
            </a:r>
          </a:p>
          <a:p>
            <a:r>
              <a:rPr lang="ru-RU" dirty="0"/>
              <a:t>Бизнес стратегия:  определить направление развития фирмы</a:t>
            </a:r>
          </a:p>
          <a:p>
            <a:r>
              <a:rPr lang="ru-RU" dirty="0"/>
              <a:t>Закупки: выбрать наилучшего поставщика</a:t>
            </a:r>
          </a:p>
          <a:p>
            <a:r>
              <a:rPr lang="ru-RU" dirty="0"/>
              <a:t>Логистика: подобрать оптимальное расположение склада и офиса</a:t>
            </a:r>
          </a:p>
          <a:p>
            <a:r>
              <a:rPr lang="ru-RU" dirty="0"/>
              <a:t>Взаимодействие с контрагентами:  выбрать наилучшего субподрядчика</a:t>
            </a:r>
          </a:p>
          <a:p>
            <a:r>
              <a:rPr lang="ru-RU" dirty="0"/>
              <a:t>Кадровая политика:  отобрать идеального кандидата на вакансию</a:t>
            </a:r>
          </a:p>
          <a:p>
            <a:r>
              <a:rPr lang="ru-RU" dirty="0"/>
              <a:t>Оптимизация качества персонала:  выявить профессиональный кадровый костяк предприятия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0016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0883A-0912-4AB9-8B77-70E75247B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SIMBA DSS — компьютерная программа для принятия оптимальных решений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925C6D-EDF0-49BA-B879-BD1860884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Житейских:</a:t>
            </a:r>
          </a:p>
          <a:p>
            <a:r>
              <a:rPr lang="ru-RU" dirty="0"/>
              <a:t>Важные покупки:  выбрать автомобиль</a:t>
            </a:r>
          </a:p>
          <a:p>
            <a:r>
              <a:rPr lang="ru-RU" dirty="0"/>
              <a:t>Среда обитания:  купить дом / квартиру с учётом интересов и перспектив всех домочадцев</a:t>
            </a:r>
          </a:p>
          <a:p>
            <a:r>
              <a:rPr lang="ru-RU" dirty="0"/>
              <a:t>Иностранные языки:  определить предпочтения и выбрать наиболее подходящий для изучения</a:t>
            </a:r>
          </a:p>
          <a:p>
            <a:r>
              <a:rPr lang="ru-RU" dirty="0"/>
              <a:t>Профессиональная ориентация:  выбрать будущую профессию</a:t>
            </a:r>
          </a:p>
          <a:p>
            <a:r>
              <a:rPr lang="ru-RU" dirty="0"/>
              <a:t>Трудоустройство:  выбрать лучшего работодателя</a:t>
            </a:r>
          </a:p>
          <a:p>
            <a:r>
              <a:rPr lang="ru-RU" dirty="0"/>
              <a:t>Спорт и здоровье:  начать бегать по утрам, заняться йогой или пойти в тренажёрный зал</a:t>
            </a:r>
          </a:p>
          <a:p>
            <a:r>
              <a:rPr lang="ru-RU" dirty="0"/>
              <a:t>Семья:  подобрать спутника жизни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5109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1469</Words>
  <Application>Microsoft Office PowerPoint</Application>
  <PresentationFormat>Широкоэкранный</PresentationFormat>
  <Paragraphs>183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Century Gothic</vt:lpstr>
      <vt:lpstr>Wingdings 3</vt:lpstr>
      <vt:lpstr>Совет директоров</vt:lpstr>
      <vt:lpstr>ОСОБЕННОСТИ ПРИНЯТИЯ УПРАВЛЕНЧЕСКИХ РЕШЕНИЙ В РАЗЛИЧНЫХ ОБЛАСТЯХ ЭКОНОМИКИ</vt:lpstr>
      <vt:lpstr>Принятие решений в финансовой деятельности предприятия</vt:lpstr>
      <vt:lpstr>Особенности финансовых решений</vt:lpstr>
      <vt:lpstr>Особенности финансовых решений</vt:lpstr>
      <vt:lpstr>Принятие решений в маркетинге</vt:lpstr>
      <vt:lpstr> Особенности маркетинговых решений</vt:lpstr>
      <vt:lpstr>Типовые маркетинговые решения</vt:lpstr>
      <vt:lpstr>Методы принятия маркетинговых решений</vt:lpstr>
      <vt:lpstr>Принятие решений в управлении персоналом. Факторы, влияющие на принятие кадровых решений</vt:lpstr>
      <vt:lpstr>Принятие решений в управлении персоналом. Факторы, влияющие на принятие кадровых решений</vt:lpstr>
      <vt:lpstr>Особенности кадровых решений</vt:lpstr>
      <vt:lpstr>Особенности кадровых решений</vt:lpstr>
      <vt:lpstr>Принятие решений в управлении производственной деятельностью</vt:lpstr>
      <vt:lpstr>Принятие решений в стратегическом управлении. </vt:lpstr>
      <vt:lpstr>Стратегические решения и их особенности</vt:lpstr>
      <vt:lpstr>Особенности стратегических решений</vt:lpstr>
      <vt:lpstr>Особенности стратегических решений</vt:lpstr>
      <vt:lpstr>Решения, характерные для инновационной деятельности, и их особенности.</vt:lpstr>
      <vt:lpstr>Решения, характерные для инновационной деятельности, и их особенности.</vt:lpstr>
      <vt:lpstr>Принятие решений в управлении информацией</vt:lpstr>
      <vt:lpstr>Решения в сфере управления информацией и их особенности.</vt:lpstr>
      <vt:lpstr>Принятие решений в управлении качеством</vt:lpstr>
      <vt:lpstr>Особенности решений, принимаемых в сфере управления качеством</vt:lpstr>
      <vt:lpstr>Предпосылки и этапы автоматизации процесса принятия решений</vt:lpstr>
      <vt:lpstr>Презентация PowerPoint</vt:lpstr>
      <vt:lpstr>Классификации СППР</vt:lpstr>
      <vt:lpstr>Классификации СППР</vt:lpstr>
      <vt:lpstr>SIMBA DSS — компьютерная программа для принятия оптимальных решений</vt:lpstr>
      <vt:lpstr>SIMBA DSS — компьютерная программа для принятия оптимальных решений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ПРИНЯТИЯ УПРАВЛЕНЧЕСКИХ РЕШЕНИЙ В РАЗЛИЧНЫХ ОБЛАСТЯХ ЭКОНОМИКИ</dc:title>
  <dc:creator>Katerina Shumik</dc:creator>
  <cp:lastModifiedBy>Katerina Shumik</cp:lastModifiedBy>
  <cp:revision>1</cp:revision>
  <dcterms:created xsi:type="dcterms:W3CDTF">2018-12-22T09:39:08Z</dcterms:created>
  <dcterms:modified xsi:type="dcterms:W3CDTF">2018-12-22T09:41:27Z</dcterms:modified>
</cp:coreProperties>
</file>