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4" r:id="rId7"/>
    <p:sldId id="263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28oAF/3nn7qPERexA6mpkQ==" hashData="/COvXthzViQmo5ERGvIJX0+emQU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67" autoAdjust="0"/>
    <p:restoredTop sz="94494" autoAdjust="0"/>
  </p:normalViewPr>
  <p:slideViewPr>
    <p:cSldViewPr>
      <p:cViewPr varScale="1">
        <p:scale>
          <a:sx n="66" d="100"/>
          <a:sy n="66" d="100"/>
        </p:scale>
        <p:origin x="-11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79409-E8F6-4861-979A-5A095CC4B71E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4F4E-E820-4611-9DC6-41F73E8DA5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662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EC63-EB92-4D5A-ACF9-DFE4848011F5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C394-E4BA-45BB-92CC-EF787EC8E1C5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2702-328C-4EAB-BC1D-32265288440A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D590-E604-44AD-BE4B-CA6DAC34A17C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BEDB6-6AAC-4C88-90ED-D877B2B70722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BF4-D868-474D-9071-22E0FC0B64A3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D08B-344F-470C-AF30-1C23F7467656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E82E-A88F-433D-89C6-684BD8AA110A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146C-1F33-4B11-AA65-29EEAD7D78B2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6A3-656D-4D79-90F2-8931CD6A8367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1428B-E49F-4888-A89F-492F58C58EAA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1640E7673A4EEFBAF86D82BF4169876E8F998D43935CC2616BC61049EC84F403E747FB6F93F2FFFBF7BC98808515937DFC42DBE2ELAhE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1640E7673A4EEFBAF86D82BF4169876E8F998D43935CC2616BC61049EC84F403E747FB6F93F2FFFBF7BC98808515937DFC42DBE2ELAhE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536" y="1916832"/>
            <a:ext cx="792480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3: План счетов и инструкция по его применению</a:t>
            </a:r>
            <a:endParaRPr lang="ru-RU" alt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инструкций и планов счетов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568952" cy="48574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 от 01.12.2010 N 157н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(ред. от 28.12.2018)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Единого плана счетов бухгалтерского учета для органов государственной власти (государственных органов), органов местного самоуправления, органов управления государственными внебюджетными фондами, государственных академий наук, государственных (муниципальных) учреждений и Инструкции по его применению"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Бухгалтерский учет имеет свои специфические особенности как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казенных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и бюджетных и автономных учреждениях, поэтому для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учреждений изданы приказы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развитие Инструкции №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157н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казенных учреждений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Приказ Минфина России от 06.12.2010 N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162н «Об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Плана счетов бюджетного учета и Инструкции по 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применению»;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учреждений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Приказ Минфина России от 16.12.2010 N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174н  «Об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Плана счетов бухгалтерского учета бюджетных учреждений и Инструкции по 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применению»;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автономных  учреждений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Приказ Минфина России от 23.12.2010 N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183н «Об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Плана счетов бухгалтерского учета автономных учреждений и Инструкции по 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применению»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07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План счетов согласно Инструкции 174н состоит из 5 разделов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1. Нефинансовые активы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2. Финансовые активы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3. Обязательства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Раздел 4. Финансовый результат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Раздел 5. Санкционирование расходов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счетов приводятся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забалансовые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счета.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15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основе соответствующего Плана счетов и Инструкции по 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применению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учреждением разрабатывается и утверждается рабочий план счетов бухгалтерского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Рабочий план счетов имеет структуру и кодировку счетов. Нумерация счетов построена с использованием бюджетной классификации.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18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3643314"/>
            <a:ext cx="8358499" cy="242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4345" y="202148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Номер счета бюджетного учета состоит из 26 разрядов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785794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1 - 17 разрядах - аналитический код по классификационному признаку поступлений и выбытий;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18 разряде - код вида финансового обеспечения (деятельности);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19 - 21 разряд - код синтетического счета Плана счетов бухгалтерского (бюджетного) учета;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22 - 23 разряд - код аналитического счета Плана счетов бухгалтерского (бюджетного) учета;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24 - 26 разряд - аналитический код вида поступлений, выбытий объекта учета.</a:t>
            </a:r>
          </a:p>
        </p:txBody>
      </p:sp>
    </p:spTree>
    <p:extLst>
      <p:ext uri="{BB962C8B-B14F-4D97-AF65-F5344CB8AC3E}">
        <p14:creationId xmlns:p14="http://schemas.microsoft.com/office/powerpoint/2010/main" val="96783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05" y="357166"/>
            <a:ext cx="8358499" cy="255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3573016"/>
            <a:ext cx="7920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1 - 17 разрядах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номера счета бюджетного учета учреждениями отражается код классификации (с 4 по 20 разряд) доходов бюджетов, расходов бюджетов, источников финансирования дефицитов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(т.е. КБК без учета кода главного администратора доходов или главного распорядителя бюджетных средств)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815807" y="2933677"/>
            <a:ext cx="93610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4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6" y="214132"/>
            <a:ext cx="8358499" cy="221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3075761"/>
            <a:ext cx="79208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разряд - код вида финансового обеспечения (деятельности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деятельность, осуществляемая за счет средств соответствующего бюджета бюджетной системы РФ (бюджетная деятельность);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 приносящая доход деятельность (собственные доходы учреждения);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3 - средства во временном распоряжении;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4 - субсидии на выполнение государственного (муниципального) задания;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5 - субсидии на иные цели;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6 - субсидии на цели осуществления капитальных вложений;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7 - средства по обязательному медицинскому страхованию;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8 - средства некоммерческих организаций на лицевых счетах;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9 - средства некоммерческих организаций на отдельных лицевых счетах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2267744" y="2496316"/>
            <a:ext cx="93610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50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-27384"/>
            <a:ext cx="7935113" cy="210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2420888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19 разряда используется план счетов Инструкции 174н: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544834" y="2060848"/>
            <a:ext cx="511256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24" y="2708920"/>
            <a:ext cx="77724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5600" y="4202058"/>
            <a:ext cx="1454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Фрагмент: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5863291"/>
            <a:ext cx="79104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 государственной власти, органам управления государственных внебюджетных фондов, органам управления территориальных государственных внебюджетных фондов, органам местного самоуправления разрешается введение в код аналитического счета Плана счетов дополнительных разрядов для получения дополнительной информации, необходимой внутренним и внешним пользователям отчетности.</a:t>
            </a:r>
          </a:p>
        </p:txBody>
      </p:sp>
    </p:spTree>
    <p:extLst>
      <p:ext uri="{BB962C8B-B14F-4D97-AF65-F5344CB8AC3E}">
        <p14:creationId xmlns:p14="http://schemas.microsoft.com/office/powerpoint/2010/main" val="63463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42" y="116632"/>
            <a:ext cx="8358499" cy="221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 вниз 2"/>
          <p:cNvSpPr/>
          <p:nvPr/>
        </p:nvSpPr>
        <p:spPr>
          <a:xfrm>
            <a:off x="3419872" y="2403376"/>
            <a:ext cx="239531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028889" y="3214326"/>
            <a:ext cx="4968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Разряды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18 - 26 номера счета Плана счетов (Рабочего плана счетов) образуют код счета бухгалтерского учета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08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Роль главного распорядителя бюджетных средств в формировании номера счета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548944"/>
            <a:ext cx="8229600" cy="2880320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 бюджетном процессе участвуют много субъектов и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контролирующие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органы требуют указания ГРБС. В таком случае казенные и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бюджетные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учреждения на практике применяют уже не 26 разрядов, а 29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0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Забалансовые счета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Забалансовые счета - это счета, которые предназначены для отражения информации об имуществе, правах и обязательствах, не являющихся балансовыми объектами учета.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Необходимо вести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учет таких объектов в следующих целях: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для осуществления внутреннего контроля за их сохранностью, целевым использованием и движением;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для раскрытия сведений о деятельности учреждения в формируемой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отчетности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9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Забалансовые счета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Учет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забалансовых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счетах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ведется 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простой системе - без применения метода двойной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записи.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 принятии объектов учета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забалансовый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счет сумму по нему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увеличивают,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выбытии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уменьшают.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32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804" y="404664"/>
            <a:ext cx="8229600" cy="5809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Забалансовые счета (фрагмент)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631016"/>
              </p:ext>
            </p:extLst>
          </p:nvPr>
        </p:nvGraphicFramePr>
        <p:xfrm>
          <a:off x="323528" y="1916832"/>
          <a:ext cx="8568951" cy="3251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83278"/>
                <a:gridCol w="1285673"/>
              </a:tblGrid>
              <a:tr h="182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счета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счета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Имущество, полученное в пользование 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ценности на хранении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Бланки строгой отчетности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Сомнительная задолженность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ценности, оплаченные по централизованному снабжению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Задолженность учащихся и студентов за невозвращенные материальные ценности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Награды, призы, кубки и ценные подарки, сувениры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Путевки неоплаченные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Запасные части к транспортным средствам, выданные взамен изношенных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исполнения обязательств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и муниципальные гарантии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254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671638"/>
            <a:ext cx="8229600" cy="275749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Субъект учета вправе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вводить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дополнительные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забалансовые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счета и (или) аналитические коды синтетических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счетов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69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568952" cy="3917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При ведении бюджетными учреждениями бухгалтерского учета хозяйственные операции на счетах Рабочего плана счетов, утвержденного бюджетным учреждением в рамках формирования учетной политики, отражаются:</a:t>
            </a:r>
          </a:p>
          <a:p>
            <a:pPr marL="0" indent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1 - 4 разрядах номера счета - аналитический код вида функции, услуги (работы) учреждения, соответствующий коду раздела, подраздела классификации расходов бюджетов;</a:t>
            </a:r>
          </a:p>
          <a:p>
            <a:pPr marL="0" indent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5 - 14 разрядах номера счета - отражаются нули, если иное не предусмотрено учетной политикой учреждения;</a:t>
            </a:r>
          </a:p>
          <a:p>
            <a:pPr marL="0" indent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15 - 17 разрядах номера счета - аналитический код вида поступлений от доходов, иных поступлений, в том числе от заимствований (источников финансирования дефицита средств учреждения)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аналитический код вида выбытий по расходам, иным выплатам, в том числе по погашению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заимствований,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соответствующий коду (составной части кода) бюджетной классификации Российской Федерации (аналитической группе подвида доходов бюджетов, коду вида расходов, аналитической группе вида источников финансирования дефицитов бюджетов);</a:t>
            </a:r>
          </a:p>
          <a:p>
            <a:pPr marL="0" indent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24 - 26 разрядах номера счета - коды классификации операций сектора государственного управления (КОСГУ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	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Инструкции 174н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82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28670"/>
            <a:ext cx="8568952" cy="48743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целях получения дополнительной информации, необходимой внутренним и внешним пользователям отчетности, в соответствии с требованиями учредителя, а также в целях управленческого учета, бюджетного учреждения в 1 - 17 разрядах номера счета, в котором Инструкцией предусмотрены нули, отражают соответствующие аналитические коды поступления (выбытия) в порядке, предусмотренном их учетной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политикой</a:t>
            </a: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Бюджетное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учреждение вправе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утверждении Рабочего плана счетов, вводить дополнительные аналитические коды счетов, обеспечивающих формирование в бухгалтерском учете дополнительной информации, необходимой внутренним, внешним пользователям бухгалтерской отчетности бюджетных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учреждений</a:t>
            </a: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отсутствии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Инструкции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корреспонденций счетов бухгалтерского учета по хозяйственной операции, производимой бюджетным учреждением в соответствии с законодательством Российской Федерации, бюджетные учреждения имеют право по согласованию с финансовым органом, на счете которого ему открыты лицевые счета (органом, осуществляющим в отношении бюджетного учреждения функции и полномочия учредителя), определять необходимую для отражения в бухгалтерском учете корреспонденцию счетов в части, не противоречащей настоящей Инструкции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завершении текущего финансового года обороты по счетам, отражающим увеличение и уменьшение активов и обязательств, в регистры бухгалтерского учета очередного финансового года не переходят.</a:t>
            </a:r>
          </a:p>
          <a:p>
            <a:pPr marL="0" indent="0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57158" y="-24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Инструкции 174н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66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1195</Words>
  <Application>Microsoft Office PowerPoint</Application>
  <PresentationFormat>Экран (4:3)</PresentationFormat>
  <Paragraphs>138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Тема 3: План счетов и инструкция по его применению</vt:lpstr>
      <vt:lpstr>Виды инструкций и планов счетов</vt:lpstr>
      <vt:lpstr>План счетов согласно Инструкции 174н состоит из 5 разделов: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Роль главного распорядителя бюджетных средств в формировании номера счета</vt:lpstr>
      <vt:lpstr>Забалансовые счета</vt:lpstr>
      <vt:lpstr>Забалансовые счета</vt:lpstr>
      <vt:lpstr>Забалансовые счета (фрагмент)</vt:lpstr>
      <vt:lpstr>Презентация PowerPoint</vt:lpstr>
      <vt:lpstr>Правила Инструкции 174н</vt:lpstr>
      <vt:lpstr>Правила Инструкции 174н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Дисциплина:  Бухгалтерский учет и анализ в бюджетных организациях (экзамен)  Преподаватель: Арнаут Марина Николаевна, кандидат экономических наук, доцент; доцент кафедры экономики и управления ВГУЭС  Аудитория: 1531 Телефон: 8(423) 2404227</dc:title>
  <dc:creator>Арнаут Марина</dc:creator>
  <cp:lastModifiedBy>Арнаут Марина</cp:lastModifiedBy>
  <cp:revision>43</cp:revision>
  <dcterms:created xsi:type="dcterms:W3CDTF">2020-08-25T00:10:58Z</dcterms:created>
  <dcterms:modified xsi:type="dcterms:W3CDTF">2020-12-22T02:36:07Z</dcterms:modified>
</cp:coreProperties>
</file>