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diagrams/layout20.xml" ContentType="application/vnd.openxmlformats-officedocument.drawingml.diagram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Default Extension="vml" ContentType="application/vnd.openxmlformats-officedocument.vmlDrawing"/>
  <Override PartName="/ppt/diagrams/quickStyle32.xml" ContentType="application/vnd.openxmlformats-officedocument.drawingml.diagramStyle+xml"/>
  <Override PartName="/ppt/diagrams/drawing3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32.xml" ContentType="application/vnd.openxmlformats-officedocument.drawingml.diagramLayout+xml"/>
  <Override PartName="/ppt/slides/slide49.xml" ContentType="application/vnd.openxmlformats-officedocument.presentationml.slide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diagrams/drawing30.xml" ContentType="application/vnd.ms-office.drawingml.diagramDrawing+xml"/>
  <Override PartName="/ppt/diagrams/layout33.xml" ContentType="application/vnd.openxmlformats-officedocument.drawingml.diagram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diagrams/data30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7" r:id="rId2"/>
    <p:sldId id="259" r:id="rId3"/>
    <p:sldId id="310" r:id="rId4"/>
    <p:sldId id="260" r:id="rId5"/>
    <p:sldId id="261" r:id="rId6"/>
    <p:sldId id="262" r:id="rId7"/>
    <p:sldId id="263" r:id="rId8"/>
    <p:sldId id="265" r:id="rId9"/>
    <p:sldId id="264" r:id="rId10"/>
    <p:sldId id="267" r:id="rId11"/>
    <p:sldId id="268" r:id="rId12"/>
    <p:sldId id="269" r:id="rId13"/>
    <p:sldId id="271" r:id="rId14"/>
    <p:sldId id="274" r:id="rId15"/>
    <p:sldId id="273" r:id="rId16"/>
    <p:sldId id="275" r:id="rId17"/>
    <p:sldId id="277" r:id="rId18"/>
    <p:sldId id="279" r:id="rId19"/>
    <p:sldId id="280" r:id="rId20"/>
    <p:sldId id="281" r:id="rId21"/>
    <p:sldId id="285" r:id="rId22"/>
    <p:sldId id="282" r:id="rId23"/>
    <p:sldId id="286" r:id="rId24"/>
    <p:sldId id="287" r:id="rId25"/>
    <p:sldId id="288" r:id="rId26"/>
    <p:sldId id="283" r:id="rId27"/>
    <p:sldId id="284" r:id="rId28"/>
    <p:sldId id="289" r:id="rId29"/>
    <p:sldId id="30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58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8" r:id="rId48"/>
    <p:sldId id="306" r:id="rId49"/>
    <p:sldId id="307" r:id="rId50"/>
  </p:sldIdLst>
  <p:sldSz cx="9144000" cy="6858000" type="screen4x3"/>
  <p:notesSz cx="6858000" cy="9144000"/>
  <p:custDataLst>
    <p:tags r:id="rId5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86" autoAdjust="0"/>
  </p:normalViewPr>
  <p:slideViewPr>
    <p:cSldViewPr>
      <p:cViewPr varScale="1">
        <p:scale>
          <a:sx n="65" d="100"/>
          <a:sy n="65" d="100"/>
        </p:scale>
        <p:origin x="-144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302BCA-4DC8-486E-812D-CC35C3903A0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015362-DEF0-459C-AC20-999F3DA6BEC4}">
      <dgm:prSet phldrT="[Текст]"/>
      <dgm:spPr/>
      <dgm:t>
        <a:bodyPr/>
        <a:lstStyle/>
        <a:p>
          <a:pPr algn="ctr"/>
          <a:r>
            <a:rPr lang="ru-RU" dirty="0" smtClean="0"/>
            <a:t>Микроклимат производственного помещения</a:t>
          </a:r>
          <a:endParaRPr lang="ru-RU" dirty="0"/>
        </a:p>
      </dgm:t>
    </dgm:pt>
    <dgm:pt modelId="{D8E1ADDC-5A60-4DC0-9008-ED7F2F323103}" type="parTrans" cxnId="{0D3C4A64-F394-4441-8932-5053EFF6EE49}">
      <dgm:prSet/>
      <dgm:spPr/>
      <dgm:t>
        <a:bodyPr/>
        <a:lstStyle/>
        <a:p>
          <a:endParaRPr lang="ru-RU"/>
        </a:p>
      </dgm:t>
    </dgm:pt>
    <dgm:pt modelId="{1F1E16A0-0F9E-434D-A0F0-CB6CABFA32D1}" type="sibTrans" cxnId="{0D3C4A64-F394-4441-8932-5053EFF6EE49}">
      <dgm:prSet/>
      <dgm:spPr/>
      <dgm:t>
        <a:bodyPr/>
        <a:lstStyle/>
        <a:p>
          <a:endParaRPr lang="ru-RU"/>
        </a:p>
      </dgm:t>
    </dgm:pt>
    <dgm:pt modelId="{F1D403A5-CE34-4628-9BF1-395E52029CD7}">
      <dgm:prSet phldrT="[Текст]" custT="1"/>
      <dgm:spPr/>
      <dgm:t>
        <a:bodyPr/>
        <a:lstStyle/>
        <a:p>
          <a:r>
            <a:rPr lang="ru-RU" sz="3600" dirty="0" smtClean="0"/>
            <a:t>сочетание температуры воздуха, скорости его движения, относительной влажности и тепловым излучением от нагретых поверхностей</a:t>
          </a:r>
          <a:endParaRPr lang="ru-RU" sz="3600" dirty="0"/>
        </a:p>
      </dgm:t>
    </dgm:pt>
    <dgm:pt modelId="{65898616-F5DA-4FBB-9B22-A9C79CD01B31}" type="parTrans" cxnId="{0DBAD65F-7AD8-427B-B31D-732204CD9D9C}">
      <dgm:prSet/>
      <dgm:spPr/>
      <dgm:t>
        <a:bodyPr/>
        <a:lstStyle/>
        <a:p>
          <a:endParaRPr lang="ru-RU"/>
        </a:p>
      </dgm:t>
    </dgm:pt>
    <dgm:pt modelId="{DD21905A-A843-4D1E-9B9F-2235619E6F6A}" type="sibTrans" cxnId="{0DBAD65F-7AD8-427B-B31D-732204CD9D9C}">
      <dgm:prSet/>
      <dgm:spPr/>
      <dgm:t>
        <a:bodyPr/>
        <a:lstStyle/>
        <a:p>
          <a:endParaRPr lang="ru-RU"/>
        </a:p>
      </dgm:t>
    </dgm:pt>
    <dgm:pt modelId="{DD64BE34-FF88-4DCD-B802-9AB1422AC462}" type="pres">
      <dgm:prSet presAssocID="{28302BCA-4DC8-486E-812D-CC35C3903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D57CA9-BC8E-429F-898A-622E70A96954}" type="pres">
      <dgm:prSet presAssocID="{A7015362-DEF0-459C-AC20-999F3DA6BEC4}" presName="parentText" presStyleLbl="node1" presStyleIdx="0" presStyleCnt="1" custScaleX="98305" custScaleY="37839" custLinFactY="-8984" custLinFactNeighborX="-84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BA3E9F-CE96-4153-ADD2-918D1B192257}" type="pres">
      <dgm:prSet presAssocID="{A7015362-DEF0-459C-AC20-999F3DA6BEC4}" presName="childText" presStyleLbl="revTx" presStyleIdx="0" presStyleCnt="1" custLinFactNeighborX="-1695" custLinFactNeighborY="-110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DA3027-355A-495A-8BAC-A6AACEFE42F3}" type="presOf" srcId="{A7015362-DEF0-459C-AC20-999F3DA6BEC4}" destId="{7BD57CA9-BC8E-429F-898A-622E70A96954}" srcOrd="0" destOrd="0" presId="urn:microsoft.com/office/officeart/2005/8/layout/vList2"/>
    <dgm:cxn modelId="{B0D7E457-E159-47C6-A27C-EC04813D00F2}" type="presOf" srcId="{28302BCA-4DC8-486E-812D-CC35C3903A06}" destId="{DD64BE34-FF88-4DCD-B802-9AB1422AC462}" srcOrd="0" destOrd="0" presId="urn:microsoft.com/office/officeart/2005/8/layout/vList2"/>
    <dgm:cxn modelId="{9116CCC2-D926-4F20-A42B-8D7E33F06E68}" type="presOf" srcId="{F1D403A5-CE34-4628-9BF1-395E52029CD7}" destId="{DEBA3E9F-CE96-4153-ADD2-918D1B192257}" srcOrd="0" destOrd="0" presId="urn:microsoft.com/office/officeart/2005/8/layout/vList2"/>
    <dgm:cxn modelId="{0D3C4A64-F394-4441-8932-5053EFF6EE49}" srcId="{28302BCA-4DC8-486E-812D-CC35C3903A06}" destId="{A7015362-DEF0-459C-AC20-999F3DA6BEC4}" srcOrd="0" destOrd="0" parTransId="{D8E1ADDC-5A60-4DC0-9008-ED7F2F323103}" sibTransId="{1F1E16A0-0F9E-434D-A0F0-CB6CABFA32D1}"/>
    <dgm:cxn modelId="{0DBAD65F-7AD8-427B-B31D-732204CD9D9C}" srcId="{A7015362-DEF0-459C-AC20-999F3DA6BEC4}" destId="{F1D403A5-CE34-4628-9BF1-395E52029CD7}" srcOrd="0" destOrd="0" parTransId="{65898616-F5DA-4FBB-9B22-A9C79CD01B31}" sibTransId="{DD21905A-A843-4D1E-9B9F-2235619E6F6A}"/>
    <dgm:cxn modelId="{3ACD151A-A2E9-493C-947D-CD2016C8A12C}" type="presParOf" srcId="{DD64BE34-FF88-4DCD-B802-9AB1422AC462}" destId="{7BD57CA9-BC8E-429F-898A-622E70A96954}" srcOrd="0" destOrd="0" presId="urn:microsoft.com/office/officeart/2005/8/layout/vList2"/>
    <dgm:cxn modelId="{2F9615FA-7B13-4A3A-96C7-03C450B8347D}" type="presParOf" srcId="{DD64BE34-FF88-4DCD-B802-9AB1422AC462}" destId="{DEBA3E9F-CE96-4153-ADD2-918D1B19225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/>
      <dgm:spPr/>
      <dgm:t>
        <a:bodyPr/>
        <a:lstStyle/>
        <a:p>
          <a:r>
            <a:rPr lang="ru-RU" dirty="0" smtClean="0"/>
            <a:t>Температура</a:t>
          </a:r>
          <a:endParaRPr lang="ru-RU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5000" dirty="0" smtClean="0"/>
            <a:t>Перегрев</a:t>
          </a:r>
          <a:endParaRPr lang="ru-RU" sz="50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4800" dirty="0" smtClean="0"/>
            <a:t>Охлаждение</a:t>
          </a:r>
          <a:endParaRPr lang="ru-RU" sz="48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170298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2"/>
      <dgm:spPr/>
    </dgm:pt>
    <dgm:pt modelId="{31847758-0619-40AF-9AA4-A47CCC4496F4}" type="pres">
      <dgm:prSet presAssocID="{9B196B8A-7361-41E0-B0BD-A17DF9888C07}" presName="text2" presStyleLbl="fgAcc2" presStyleIdx="0" presStyleCnt="2" custScaleX="1141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2"/>
      <dgm:spPr/>
    </dgm:pt>
    <dgm:pt modelId="{7CADA629-3A01-443E-AE33-62F7397E1D55}" type="pres">
      <dgm:prSet presAssocID="{C2B0AD31-66AB-402D-80ED-809E9319F698}" presName="text2" presStyleLbl="fgAcc2" presStyleIdx="1" presStyleCnt="2" custScaleX="133753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</dgm:ptLst>
  <dgm:cxnLst>
    <dgm:cxn modelId="{80D6C0B7-A9DB-45A9-A702-0691650A9335}" type="presOf" srcId="{C2B0AD31-66AB-402D-80ED-809E9319F698}" destId="{7CADA629-3A01-443E-AE33-62F7397E1D55}" srcOrd="0" destOrd="0" presId="urn:microsoft.com/office/officeart/2005/8/layout/hierarchy1"/>
    <dgm:cxn modelId="{596533F2-721C-46E7-83A3-DB56C4CC80DA}" type="presOf" srcId="{BF01083D-393E-40A8-85CC-FB52EC98AEE3}" destId="{2D36F4F8-CC9C-473F-B414-0B7D9210B4B3}" srcOrd="0" destOrd="0" presId="urn:microsoft.com/office/officeart/2005/8/layout/hierarchy1"/>
    <dgm:cxn modelId="{0F29DCB5-CB06-4DE1-9C15-E52C70917992}" type="presOf" srcId="{DBEC25EB-1C08-4FBE-90D1-4451BC1A0933}" destId="{A6DD8D93-CD85-41D5-B071-8F21682F6406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101DF0D0-E138-446B-A8BC-2B79EFF15F4C}" type="presOf" srcId="{E01C7322-0A40-455A-BFBB-7804DA65A447}" destId="{AC91E007-4FA2-4E0B-9EAF-6AA96258696F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0A652DC4-5587-4707-8F0A-A4EBED8C22B5}" type="presOf" srcId="{A5AF4F6C-3998-449F-9A40-DEACB0F36E6C}" destId="{BF0662D0-52F1-4AF4-AF55-8D57003E5AB5}" srcOrd="0" destOrd="0" presId="urn:microsoft.com/office/officeart/2005/8/layout/hierarchy1"/>
    <dgm:cxn modelId="{B8BDE5E4-A74D-4D88-A56D-0F475D99ED69}" type="presOf" srcId="{9B196B8A-7361-41E0-B0BD-A17DF9888C07}" destId="{31847758-0619-40AF-9AA4-A47CCC4496F4}" srcOrd="0" destOrd="0" presId="urn:microsoft.com/office/officeart/2005/8/layout/hierarchy1"/>
    <dgm:cxn modelId="{E88B37BB-47E0-4547-ACDD-476A792C0EB9}" type="presParOf" srcId="{A6DD8D93-CD85-41D5-B071-8F21682F6406}" destId="{65E3726E-3BC3-4D7D-A728-19CA0AD52E87}" srcOrd="0" destOrd="0" presId="urn:microsoft.com/office/officeart/2005/8/layout/hierarchy1"/>
    <dgm:cxn modelId="{A1BFE237-EAB0-413D-8DE4-34E086AC0988}" type="presParOf" srcId="{65E3726E-3BC3-4D7D-A728-19CA0AD52E87}" destId="{FAAF42AF-AA44-4075-B0A9-01E3D1DCD1EF}" srcOrd="0" destOrd="0" presId="urn:microsoft.com/office/officeart/2005/8/layout/hierarchy1"/>
    <dgm:cxn modelId="{1D860271-1A0D-4DD0-9DDE-64E79922F6EB}" type="presParOf" srcId="{FAAF42AF-AA44-4075-B0A9-01E3D1DCD1EF}" destId="{14E38F28-A7AA-490C-8868-66E39E58FC7B}" srcOrd="0" destOrd="0" presId="urn:microsoft.com/office/officeart/2005/8/layout/hierarchy1"/>
    <dgm:cxn modelId="{D67EEF25-3D8D-43AC-9888-8ECD2E502472}" type="presParOf" srcId="{FAAF42AF-AA44-4075-B0A9-01E3D1DCD1EF}" destId="{2D36F4F8-CC9C-473F-B414-0B7D9210B4B3}" srcOrd="1" destOrd="0" presId="urn:microsoft.com/office/officeart/2005/8/layout/hierarchy1"/>
    <dgm:cxn modelId="{43B7A037-8DC8-4EC7-90F1-6746004C1DF6}" type="presParOf" srcId="{65E3726E-3BC3-4D7D-A728-19CA0AD52E87}" destId="{E961C90E-1058-4FA4-B43C-5E034AE88DCC}" srcOrd="1" destOrd="0" presId="urn:microsoft.com/office/officeart/2005/8/layout/hierarchy1"/>
    <dgm:cxn modelId="{A783A3AF-6AF9-4B46-94C3-2039A82F512C}" type="presParOf" srcId="{E961C90E-1058-4FA4-B43C-5E034AE88DCC}" destId="{BF0662D0-52F1-4AF4-AF55-8D57003E5AB5}" srcOrd="0" destOrd="0" presId="urn:microsoft.com/office/officeart/2005/8/layout/hierarchy1"/>
    <dgm:cxn modelId="{437C83C1-28DC-4DE9-B0A5-03176B720A64}" type="presParOf" srcId="{E961C90E-1058-4FA4-B43C-5E034AE88DCC}" destId="{72FB1A16-F223-4FF9-82A7-144538351E08}" srcOrd="1" destOrd="0" presId="urn:microsoft.com/office/officeart/2005/8/layout/hierarchy1"/>
    <dgm:cxn modelId="{F00CD21C-C8A7-4E7F-AFCF-95DEF14CA616}" type="presParOf" srcId="{72FB1A16-F223-4FF9-82A7-144538351E08}" destId="{BDFF2236-6707-4594-944F-83BB2B0A5F80}" srcOrd="0" destOrd="0" presId="urn:microsoft.com/office/officeart/2005/8/layout/hierarchy1"/>
    <dgm:cxn modelId="{02E29A2D-F09A-4010-935B-B4663C434B60}" type="presParOf" srcId="{BDFF2236-6707-4594-944F-83BB2B0A5F80}" destId="{D00EBF82-01C7-47CB-949A-4D50200875E9}" srcOrd="0" destOrd="0" presId="urn:microsoft.com/office/officeart/2005/8/layout/hierarchy1"/>
    <dgm:cxn modelId="{A78218F0-924F-4C25-923C-4123AF324023}" type="presParOf" srcId="{BDFF2236-6707-4594-944F-83BB2B0A5F80}" destId="{31847758-0619-40AF-9AA4-A47CCC4496F4}" srcOrd="1" destOrd="0" presId="urn:microsoft.com/office/officeart/2005/8/layout/hierarchy1"/>
    <dgm:cxn modelId="{574D78CD-AB50-434F-BCD1-67654A8032B2}" type="presParOf" srcId="{72FB1A16-F223-4FF9-82A7-144538351E08}" destId="{FA3CB8BC-8F51-41EE-8960-5788E4F8B68F}" srcOrd="1" destOrd="0" presId="urn:microsoft.com/office/officeart/2005/8/layout/hierarchy1"/>
    <dgm:cxn modelId="{CBC57CCC-C1DC-4F1E-8F1C-4A7529D4D3B7}" type="presParOf" srcId="{E961C90E-1058-4FA4-B43C-5E034AE88DCC}" destId="{AC91E007-4FA2-4E0B-9EAF-6AA96258696F}" srcOrd="2" destOrd="0" presId="urn:microsoft.com/office/officeart/2005/8/layout/hierarchy1"/>
    <dgm:cxn modelId="{837EAE19-3DBA-4197-9D77-D2873BD60BBA}" type="presParOf" srcId="{E961C90E-1058-4FA4-B43C-5E034AE88DCC}" destId="{186AE3A5-470C-449E-BCB4-2A6CE11990D3}" srcOrd="3" destOrd="0" presId="urn:microsoft.com/office/officeart/2005/8/layout/hierarchy1"/>
    <dgm:cxn modelId="{19B079CA-6C6D-405B-A9D3-A4D6BFC56AA3}" type="presParOf" srcId="{186AE3A5-470C-449E-BCB4-2A6CE11990D3}" destId="{ABFB281F-0F29-4F6D-B4BD-AA6EA3F66C9F}" srcOrd="0" destOrd="0" presId="urn:microsoft.com/office/officeart/2005/8/layout/hierarchy1"/>
    <dgm:cxn modelId="{BF183A6A-2D78-42A9-B7CA-4747FE0DC30B}" type="presParOf" srcId="{ABFB281F-0F29-4F6D-B4BD-AA6EA3F66C9F}" destId="{0D873463-A49C-4CBB-9AF8-AC5A27694580}" srcOrd="0" destOrd="0" presId="urn:microsoft.com/office/officeart/2005/8/layout/hierarchy1"/>
    <dgm:cxn modelId="{5874EFA6-2905-45C3-BB65-812B95BB9929}" type="presParOf" srcId="{ABFB281F-0F29-4F6D-B4BD-AA6EA3F66C9F}" destId="{7CADA629-3A01-443E-AE33-62F7397E1D55}" srcOrd="1" destOrd="0" presId="urn:microsoft.com/office/officeart/2005/8/layout/hierarchy1"/>
    <dgm:cxn modelId="{0983A826-259D-4F85-B2F5-9C3816012D9B}" type="presParOf" srcId="{186AE3A5-470C-449E-BCB4-2A6CE11990D3}" destId="{440EBC39-57BC-4CE5-B9E3-2D141EA7D3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/>
      <dgm:spPr/>
      <dgm:t>
        <a:bodyPr/>
        <a:lstStyle/>
        <a:p>
          <a:r>
            <a:rPr lang="ru-RU" dirty="0" smtClean="0"/>
            <a:t>Влажность</a:t>
          </a:r>
          <a:endParaRPr lang="ru-RU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2800" dirty="0" smtClean="0"/>
            <a:t>Абсолютная</a:t>
          </a:r>
          <a:endParaRPr lang="ru-RU" sz="28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2800" dirty="0" smtClean="0"/>
            <a:t>Максимальная</a:t>
          </a:r>
          <a:endParaRPr lang="ru-RU" sz="28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EB50C3BE-13B7-435F-98BC-5CAA9251BAF3}">
      <dgm:prSet custT="1"/>
      <dgm:spPr/>
      <dgm:t>
        <a:bodyPr/>
        <a:lstStyle/>
        <a:p>
          <a:r>
            <a:rPr lang="ru-RU" sz="2800" dirty="0" smtClean="0"/>
            <a:t>Относительная</a:t>
          </a:r>
          <a:endParaRPr lang="ru-RU" sz="2800" dirty="0"/>
        </a:p>
      </dgm:t>
    </dgm:pt>
    <dgm:pt modelId="{5E0F5464-7FD7-4F76-97B0-6D1150C6FA77}" type="parTrans" cxnId="{C7CDF277-6A3F-4779-A3E9-AAD39E6380B6}">
      <dgm:prSet/>
      <dgm:spPr/>
      <dgm:t>
        <a:bodyPr/>
        <a:lstStyle/>
        <a:p>
          <a:endParaRPr lang="ru-RU"/>
        </a:p>
      </dgm:t>
    </dgm:pt>
    <dgm:pt modelId="{5E49FAAE-5509-4B00-9578-48C047D4C06F}" type="sibTrans" cxnId="{C7CDF277-6A3F-4779-A3E9-AAD39E6380B6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170298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3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3"/>
      <dgm:spPr/>
    </dgm:pt>
    <dgm:pt modelId="{31847758-0619-40AF-9AA4-A47CCC4496F4}" type="pres">
      <dgm:prSet presAssocID="{9B196B8A-7361-41E0-B0BD-A17DF9888C07}" presName="text2" presStyleLbl="fgAcc2" presStyleIdx="0" presStyleCnt="3" custScaleX="1286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3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3"/>
      <dgm:spPr/>
    </dgm:pt>
    <dgm:pt modelId="{7CADA629-3A01-443E-AE33-62F7397E1D55}" type="pres">
      <dgm:prSet presAssocID="{C2B0AD31-66AB-402D-80ED-809E9319F698}" presName="text2" presStyleLbl="fgAcc2" presStyleIdx="1" presStyleCnt="3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  <dgm:pt modelId="{B388FEE2-1C12-4688-8933-045F1ED325B3}" type="pres">
      <dgm:prSet presAssocID="{5E0F5464-7FD7-4F76-97B0-6D1150C6FA77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F1BF97B-A764-4F33-B5A4-3CB467C970C6}" type="pres">
      <dgm:prSet presAssocID="{EB50C3BE-13B7-435F-98BC-5CAA9251BAF3}" presName="hierRoot2" presStyleCnt="0"/>
      <dgm:spPr/>
    </dgm:pt>
    <dgm:pt modelId="{17563934-8E56-420A-962C-669B06336F2A}" type="pres">
      <dgm:prSet presAssocID="{EB50C3BE-13B7-435F-98BC-5CAA9251BAF3}" presName="composite2" presStyleCnt="0"/>
      <dgm:spPr/>
    </dgm:pt>
    <dgm:pt modelId="{38F741C5-06B2-4C45-8CBE-A92B20AC2FE4}" type="pres">
      <dgm:prSet presAssocID="{EB50C3BE-13B7-435F-98BC-5CAA9251BAF3}" presName="background2" presStyleLbl="node2" presStyleIdx="2" presStyleCnt="3"/>
      <dgm:spPr/>
    </dgm:pt>
    <dgm:pt modelId="{2DEDF1D6-358E-4279-B910-D484442561FF}" type="pres">
      <dgm:prSet presAssocID="{EB50C3BE-13B7-435F-98BC-5CAA9251BAF3}" presName="text2" presStyleLbl="fgAcc2" presStyleIdx="2" presStyleCnt="3" custScaleX="152126" custLinFactNeighborX="-11655" custLinFactNeighborY="33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80593F-1FE3-4436-9A1F-9E24AFE01A39}" type="pres">
      <dgm:prSet presAssocID="{EB50C3BE-13B7-435F-98BC-5CAA9251BAF3}" presName="hierChild3" presStyleCnt="0"/>
      <dgm:spPr/>
    </dgm:pt>
  </dgm:ptLst>
  <dgm:cxnLst>
    <dgm:cxn modelId="{007AE194-7102-4781-B6D2-B0CD4BFE30D6}" type="presOf" srcId="{5E0F5464-7FD7-4F76-97B0-6D1150C6FA77}" destId="{B388FEE2-1C12-4688-8933-045F1ED325B3}" srcOrd="0" destOrd="0" presId="urn:microsoft.com/office/officeart/2005/8/layout/hierarchy1"/>
    <dgm:cxn modelId="{99E66FB1-EF0C-4B10-84C0-3EEFC99073A9}" type="presOf" srcId="{DBEC25EB-1C08-4FBE-90D1-4451BC1A0933}" destId="{A6DD8D93-CD85-41D5-B071-8F21682F6406}" srcOrd="0" destOrd="0" presId="urn:microsoft.com/office/officeart/2005/8/layout/hierarchy1"/>
    <dgm:cxn modelId="{21257E8C-8AAC-42CF-9FE4-92562BE8BE03}" type="presOf" srcId="{C2B0AD31-66AB-402D-80ED-809E9319F698}" destId="{7CADA629-3A01-443E-AE33-62F7397E1D55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99644DCB-7808-41CB-B7F2-01E475407BEF}" type="presOf" srcId="{E01C7322-0A40-455A-BFBB-7804DA65A447}" destId="{AC91E007-4FA2-4E0B-9EAF-6AA96258696F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C7CDF277-6A3F-4779-A3E9-AAD39E6380B6}" srcId="{BF01083D-393E-40A8-85CC-FB52EC98AEE3}" destId="{EB50C3BE-13B7-435F-98BC-5CAA9251BAF3}" srcOrd="2" destOrd="0" parTransId="{5E0F5464-7FD7-4F76-97B0-6D1150C6FA77}" sibTransId="{5E49FAAE-5509-4B00-9578-48C047D4C06F}"/>
    <dgm:cxn modelId="{EB4762EF-4A82-40ED-910B-2309228D6513}" type="presOf" srcId="{BF01083D-393E-40A8-85CC-FB52EC98AEE3}" destId="{2D36F4F8-CC9C-473F-B414-0B7D9210B4B3}" srcOrd="0" destOrd="0" presId="urn:microsoft.com/office/officeart/2005/8/layout/hierarchy1"/>
    <dgm:cxn modelId="{2EE664B1-E865-448F-8229-AEACBC7DA178}" type="presOf" srcId="{9B196B8A-7361-41E0-B0BD-A17DF9888C07}" destId="{31847758-0619-40AF-9AA4-A47CCC4496F4}" srcOrd="0" destOrd="0" presId="urn:microsoft.com/office/officeart/2005/8/layout/hierarchy1"/>
    <dgm:cxn modelId="{8A470A3A-A7FA-4F16-B292-53271390E94D}" type="presOf" srcId="{EB50C3BE-13B7-435F-98BC-5CAA9251BAF3}" destId="{2DEDF1D6-358E-4279-B910-D484442561FF}" srcOrd="0" destOrd="0" presId="urn:microsoft.com/office/officeart/2005/8/layout/hierarchy1"/>
    <dgm:cxn modelId="{18903094-D477-4EFE-AE1B-B6D37E25A390}" type="presOf" srcId="{A5AF4F6C-3998-449F-9A40-DEACB0F36E6C}" destId="{BF0662D0-52F1-4AF4-AF55-8D57003E5AB5}" srcOrd="0" destOrd="0" presId="urn:microsoft.com/office/officeart/2005/8/layout/hierarchy1"/>
    <dgm:cxn modelId="{DFFC595A-91E8-4CE3-8840-E562AB17D151}" type="presParOf" srcId="{A6DD8D93-CD85-41D5-B071-8F21682F6406}" destId="{65E3726E-3BC3-4D7D-A728-19CA0AD52E87}" srcOrd="0" destOrd="0" presId="urn:microsoft.com/office/officeart/2005/8/layout/hierarchy1"/>
    <dgm:cxn modelId="{0B42C408-D0DB-4A9D-AB54-89DE1209863F}" type="presParOf" srcId="{65E3726E-3BC3-4D7D-A728-19CA0AD52E87}" destId="{FAAF42AF-AA44-4075-B0A9-01E3D1DCD1EF}" srcOrd="0" destOrd="0" presId="urn:microsoft.com/office/officeart/2005/8/layout/hierarchy1"/>
    <dgm:cxn modelId="{C48065E3-9311-4574-9C18-D4884020ACA8}" type="presParOf" srcId="{FAAF42AF-AA44-4075-B0A9-01E3D1DCD1EF}" destId="{14E38F28-A7AA-490C-8868-66E39E58FC7B}" srcOrd="0" destOrd="0" presId="urn:microsoft.com/office/officeart/2005/8/layout/hierarchy1"/>
    <dgm:cxn modelId="{AA9F6B90-160A-4975-B922-BDF5335E71CB}" type="presParOf" srcId="{FAAF42AF-AA44-4075-B0A9-01E3D1DCD1EF}" destId="{2D36F4F8-CC9C-473F-B414-0B7D9210B4B3}" srcOrd="1" destOrd="0" presId="urn:microsoft.com/office/officeart/2005/8/layout/hierarchy1"/>
    <dgm:cxn modelId="{43A37601-78C5-4816-823B-8438042B9D00}" type="presParOf" srcId="{65E3726E-3BC3-4D7D-A728-19CA0AD52E87}" destId="{E961C90E-1058-4FA4-B43C-5E034AE88DCC}" srcOrd="1" destOrd="0" presId="urn:microsoft.com/office/officeart/2005/8/layout/hierarchy1"/>
    <dgm:cxn modelId="{14EE282A-C323-4D92-B97F-87B3E0CB5B6C}" type="presParOf" srcId="{E961C90E-1058-4FA4-B43C-5E034AE88DCC}" destId="{BF0662D0-52F1-4AF4-AF55-8D57003E5AB5}" srcOrd="0" destOrd="0" presId="urn:microsoft.com/office/officeart/2005/8/layout/hierarchy1"/>
    <dgm:cxn modelId="{C61C4193-32B9-4ECD-B18B-CEBD987A6171}" type="presParOf" srcId="{E961C90E-1058-4FA4-B43C-5E034AE88DCC}" destId="{72FB1A16-F223-4FF9-82A7-144538351E08}" srcOrd="1" destOrd="0" presId="urn:microsoft.com/office/officeart/2005/8/layout/hierarchy1"/>
    <dgm:cxn modelId="{65DD9268-B6C0-447D-8B59-C5CB15AAD057}" type="presParOf" srcId="{72FB1A16-F223-4FF9-82A7-144538351E08}" destId="{BDFF2236-6707-4594-944F-83BB2B0A5F80}" srcOrd="0" destOrd="0" presId="urn:microsoft.com/office/officeart/2005/8/layout/hierarchy1"/>
    <dgm:cxn modelId="{89B0F0ED-415B-4FDC-8A81-B059CAF51CAF}" type="presParOf" srcId="{BDFF2236-6707-4594-944F-83BB2B0A5F80}" destId="{D00EBF82-01C7-47CB-949A-4D50200875E9}" srcOrd="0" destOrd="0" presId="urn:microsoft.com/office/officeart/2005/8/layout/hierarchy1"/>
    <dgm:cxn modelId="{B83FFCFA-5920-4650-BE07-7C6123D380B2}" type="presParOf" srcId="{BDFF2236-6707-4594-944F-83BB2B0A5F80}" destId="{31847758-0619-40AF-9AA4-A47CCC4496F4}" srcOrd="1" destOrd="0" presId="urn:microsoft.com/office/officeart/2005/8/layout/hierarchy1"/>
    <dgm:cxn modelId="{CA352A5F-12E2-4F01-BF0C-199549B45675}" type="presParOf" srcId="{72FB1A16-F223-4FF9-82A7-144538351E08}" destId="{FA3CB8BC-8F51-41EE-8960-5788E4F8B68F}" srcOrd="1" destOrd="0" presId="urn:microsoft.com/office/officeart/2005/8/layout/hierarchy1"/>
    <dgm:cxn modelId="{2CD322CA-8D5F-463F-9108-E34D4CC82415}" type="presParOf" srcId="{E961C90E-1058-4FA4-B43C-5E034AE88DCC}" destId="{AC91E007-4FA2-4E0B-9EAF-6AA96258696F}" srcOrd="2" destOrd="0" presId="urn:microsoft.com/office/officeart/2005/8/layout/hierarchy1"/>
    <dgm:cxn modelId="{E7B91FB4-E5A6-420E-B46F-24025111CA09}" type="presParOf" srcId="{E961C90E-1058-4FA4-B43C-5E034AE88DCC}" destId="{186AE3A5-470C-449E-BCB4-2A6CE11990D3}" srcOrd="3" destOrd="0" presId="urn:microsoft.com/office/officeart/2005/8/layout/hierarchy1"/>
    <dgm:cxn modelId="{B2B9F60D-54CB-4ED0-B6B6-79418A9A16A0}" type="presParOf" srcId="{186AE3A5-470C-449E-BCB4-2A6CE11990D3}" destId="{ABFB281F-0F29-4F6D-B4BD-AA6EA3F66C9F}" srcOrd="0" destOrd="0" presId="urn:microsoft.com/office/officeart/2005/8/layout/hierarchy1"/>
    <dgm:cxn modelId="{B4B6BC8A-B8D3-41AD-A5B7-13494DA5084E}" type="presParOf" srcId="{ABFB281F-0F29-4F6D-B4BD-AA6EA3F66C9F}" destId="{0D873463-A49C-4CBB-9AF8-AC5A27694580}" srcOrd="0" destOrd="0" presId="urn:microsoft.com/office/officeart/2005/8/layout/hierarchy1"/>
    <dgm:cxn modelId="{0A4411EA-A0F8-4C51-9F5C-14C356FA812B}" type="presParOf" srcId="{ABFB281F-0F29-4F6D-B4BD-AA6EA3F66C9F}" destId="{7CADA629-3A01-443E-AE33-62F7397E1D55}" srcOrd="1" destOrd="0" presId="urn:microsoft.com/office/officeart/2005/8/layout/hierarchy1"/>
    <dgm:cxn modelId="{F504B110-0AD4-427D-B414-FDEC5EF503E8}" type="presParOf" srcId="{186AE3A5-470C-449E-BCB4-2A6CE11990D3}" destId="{440EBC39-57BC-4CE5-B9E3-2D141EA7D37E}" srcOrd="1" destOrd="0" presId="urn:microsoft.com/office/officeart/2005/8/layout/hierarchy1"/>
    <dgm:cxn modelId="{4B4F3AA9-E500-4EA0-A1B1-04D99D85C148}" type="presParOf" srcId="{E961C90E-1058-4FA4-B43C-5E034AE88DCC}" destId="{B388FEE2-1C12-4688-8933-045F1ED325B3}" srcOrd="4" destOrd="0" presId="urn:microsoft.com/office/officeart/2005/8/layout/hierarchy1"/>
    <dgm:cxn modelId="{4A04F808-8FD3-444E-A970-DA5A19933715}" type="presParOf" srcId="{E961C90E-1058-4FA4-B43C-5E034AE88DCC}" destId="{DF1BF97B-A764-4F33-B5A4-3CB467C970C6}" srcOrd="5" destOrd="0" presId="urn:microsoft.com/office/officeart/2005/8/layout/hierarchy1"/>
    <dgm:cxn modelId="{92B4A373-1114-477E-BF46-A486C109394E}" type="presParOf" srcId="{DF1BF97B-A764-4F33-B5A4-3CB467C970C6}" destId="{17563934-8E56-420A-962C-669B06336F2A}" srcOrd="0" destOrd="0" presId="urn:microsoft.com/office/officeart/2005/8/layout/hierarchy1"/>
    <dgm:cxn modelId="{1C604059-2C0D-4205-BEE1-49437D1951F4}" type="presParOf" srcId="{17563934-8E56-420A-962C-669B06336F2A}" destId="{38F741C5-06B2-4C45-8CBE-A92B20AC2FE4}" srcOrd="0" destOrd="0" presId="urn:microsoft.com/office/officeart/2005/8/layout/hierarchy1"/>
    <dgm:cxn modelId="{2785D866-22D3-4851-8024-DB1142AAEAE6}" type="presParOf" srcId="{17563934-8E56-420A-962C-669B06336F2A}" destId="{2DEDF1D6-358E-4279-B910-D484442561FF}" srcOrd="1" destOrd="0" presId="urn:microsoft.com/office/officeart/2005/8/layout/hierarchy1"/>
    <dgm:cxn modelId="{CCAC5C36-0B16-41D5-96CF-E55C11E0F9C4}" type="presParOf" srcId="{DF1BF97B-A764-4F33-B5A4-3CB467C970C6}" destId="{7B80593F-1FE3-4436-9A1F-9E24AFE01A3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7262D1-8D72-4E60-81AB-A6C754712F6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9436EF-F4E5-4D21-9233-6197037C9EB9}">
      <dgm:prSet phldrT="[Текст]"/>
      <dgm:spPr/>
      <dgm:t>
        <a:bodyPr/>
        <a:lstStyle/>
        <a:p>
          <a:r>
            <a:rPr lang="ru-RU" dirty="0" smtClean="0"/>
            <a:t>Влажность</a:t>
          </a:r>
          <a:endParaRPr lang="ru-RU" dirty="0"/>
        </a:p>
      </dgm:t>
    </dgm:pt>
    <dgm:pt modelId="{6B777557-B3A3-41B8-B0D3-B1272521FA0D}" type="parTrans" cxnId="{6B84B510-952C-4468-B0F1-26E8A736BB0C}">
      <dgm:prSet/>
      <dgm:spPr/>
      <dgm:t>
        <a:bodyPr/>
        <a:lstStyle/>
        <a:p>
          <a:endParaRPr lang="ru-RU"/>
        </a:p>
      </dgm:t>
    </dgm:pt>
    <dgm:pt modelId="{F630A68D-1AA4-4F93-9B2B-A19B3F4C41B1}" type="sibTrans" cxnId="{6B84B510-952C-4468-B0F1-26E8A736BB0C}">
      <dgm:prSet/>
      <dgm:spPr/>
      <dgm:t>
        <a:bodyPr/>
        <a:lstStyle/>
        <a:p>
          <a:endParaRPr lang="ru-RU"/>
        </a:p>
      </dgm:t>
    </dgm:pt>
    <dgm:pt modelId="{FEEAC493-A111-4261-B9D5-0A20438820BC}">
      <dgm:prSet phldrT="[Текст]"/>
      <dgm:spPr/>
      <dgm:t>
        <a:bodyPr/>
        <a:lstStyle/>
        <a:p>
          <a:r>
            <a:rPr lang="ru-RU" dirty="0" smtClean="0"/>
            <a:t>определяется содержанием в воздухе водяных паров</a:t>
          </a:r>
          <a:endParaRPr lang="ru-RU" dirty="0"/>
        </a:p>
      </dgm:t>
    </dgm:pt>
    <dgm:pt modelId="{943A3EA3-C40E-47BD-A938-BB8A864EA5DD}" type="parTrans" cxnId="{D929469D-07DC-415E-A47E-C5BC5541B2ED}">
      <dgm:prSet/>
      <dgm:spPr/>
      <dgm:t>
        <a:bodyPr/>
        <a:lstStyle/>
        <a:p>
          <a:endParaRPr lang="ru-RU"/>
        </a:p>
      </dgm:t>
    </dgm:pt>
    <dgm:pt modelId="{C1A5733E-912C-4E85-AA8B-2A07FBAEAC76}" type="sibTrans" cxnId="{D929469D-07DC-415E-A47E-C5BC5541B2ED}">
      <dgm:prSet/>
      <dgm:spPr/>
      <dgm:t>
        <a:bodyPr/>
        <a:lstStyle/>
        <a:p>
          <a:endParaRPr lang="ru-RU"/>
        </a:p>
      </dgm:t>
    </dgm:pt>
    <dgm:pt modelId="{6FDFD561-9DD6-4CF8-845C-AEEC7D975D1D}">
      <dgm:prSet phldrT="[Текст]"/>
      <dgm:spPr/>
      <dgm:t>
        <a:bodyPr/>
        <a:lstStyle/>
        <a:p>
          <a:r>
            <a:rPr lang="ru-RU" dirty="0" smtClean="0"/>
            <a:t>Абсолютная влажность (</a:t>
          </a:r>
          <a:r>
            <a:rPr lang="ru-RU" i="1" dirty="0" smtClean="0"/>
            <a:t>А</a:t>
          </a:r>
          <a:r>
            <a:rPr lang="ru-RU" dirty="0" smtClean="0"/>
            <a:t>)</a:t>
          </a:r>
          <a:endParaRPr lang="ru-RU" dirty="0"/>
        </a:p>
      </dgm:t>
    </dgm:pt>
    <dgm:pt modelId="{15C34D51-EA1C-4471-ABCF-166E7A103134}" type="parTrans" cxnId="{F70F36AB-6BD8-43D8-AF26-1DEE4427064E}">
      <dgm:prSet/>
      <dgm:spPr/>
      <dgm:t>
        <a:bodyPr/>
        <a:lstStyle/>
        <a:p>
          <a:endParaRPr lang="ru-RU"/>
        </a:p>
      </dgm:t>
    </dgm:pt>
    <dgm:pt modelId="{0642F3E5-0F40-48F0-9F25-DDFA6C61DD3B}" type="sibTrans" cxnId="{F70F36AB-6BD8-43D8-AF26-1DEE4427064E}">
      <dgm:prSet/>
      <dgm:spPr/>
      <dgm:t>
        <a:bodyPr/>
        <a:lstStyle/>
        <a:p>
          <a:endParaRPr lang="ru-RU"/>
        </a:p>
      </dgm:t>
    </dgm:pt>
    <dgm:pt modelId="{FFB1B8A1-A937-4E9D-AAF1-D477C9788DB9}">
      <dgm:prSet phldrT="[Текст]"/>
      <dgm:spPr/>
      <dgm:t>
        <a:bodyPr/>
        <a:lstStyle/>
        <a:p>
          <a:r>
            <a:rPr lang="ru-RU" dirty="0" smtClean="0"/>
            <a:t>масса водяных паров, содержащихся в данный момент в определенном объеме воздуха</a:t>
          </a:r>
          <a:endParaRPr lang="ru-RU" dirty="0"/>
        </a:p>
      </dgm:t>
    </dgm:pt>
    <dgm:pt modelId="{EF1BE2DA-511E-4BCC-98F2-EE8CF479B110}" type="parTrans" cxnId="{7E51BEB0-7E49-4F08-8923-94C9FC315B13}">
      <dgm:prSet/>
      <dgm:spPr/>
      <dgm:t>
        <a:bodyPr/>
        <a:lstStyle/>
        <a:p>
          <a:endParaRPr lang="ru-RU"/>
        </a:p>
      </dgm:t>
    </dgm:pt>
    <dgm:pt modelId="{7019C92D-1973-4BAD-B4BF-6538C9D4DDD6}" type="sibTrans" cxnId="{7E51BEB0-7E49-4F08-8923-94C9FC315B13}">
      <dgm:prSet/>
      <dgm:spPr/>
      <dgm:t>
        <a:bodyPr/>
        <a:lstStyle/>
        <a:p>
          <a:endParaRPr lang="ru-RU"/>
        </a:p>
      </dgm:t>
    </dgm:pt>
    <dgm:pt modelId="{E4BCEE00-26F5-406D-B162-58C338ABC408}" type="pres">
      <dgm:prSet presAssocID="{B57262D1-8D72-4E60-81AB-A6C754712F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2E3BC6-D870-4974-B62A-DEE3F9990E89}" type="pres">
      <dgm:prSet presAssocID="{B49436EF-F4E5-4D21-9233-6197037C9EB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FC897C-EBE1-49B1-94AF-3479D4916738}" type="pres">
      <dgm:prSet presAssocID="{B49436EF-F4E5-4D21-9233-6197037C9EB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0EE81E-3947-428C-8E42-7DB7FDF71381}" type="pres">
      <dgm:prSet presAssocID="{6FDFD561-9DD6-4CF8-845C-AEEC7D975D1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E5E735-329E-4C11-A6E2-0B380130DA2B}" type="pres">
      <dgm:prSet presAssocID="{6FDFD561-9DD6-4CF8-845C-AEEC7D975D1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C10F32-B6F9-4276-B1D8-DF9855C1599D}" type="presOf" srcId="{B49436EF-F4E5-4D21-9233-6197037C9EB9}" destId="{132E3BC6-D870-4974-B62A-DEE3F9990E89}" srcOrd="0" destOrd="0" presId="urn:microsoft.com/office/officeart/2005/8/layout/vList2"/>
    <dgm:cxn modelId="{DB333574-5705-4274-9063-E735D4338463}" type="presOf" srcId="{FFB1B8A1-A937-4E9D-AAF1-D477C9788DB9}" destId="{A9E5E735-329E-4C11-A6E2-0B380130DA2B}" srcOrd="0" destOrd="0" presId="urn:microsoft.com/office/officeart/2005/8/layout/vList2"/>
    <dgm:cxn modelId="{7E51BEB0-7E49-4F08-8923-94C9FC315B13}" srcId="{6FDFD561-9DD6-4CF8-845C-AEEC7D975D1D}" destId="{FFB1B8A1-A937-4E9D-AAF1-D477C9788DB9}" srcOrd="0" destOrd="0" parTransId="{EF1BE2DA-511E-4BCC-98F2-EE8CF479B110}" sibTransId="{7019C92D-1973-4BAD-B4BF-6538C9D4DDD6}"/>
    <dgm:cxn modelId="{F70F36AB-6BD8-43D8-AF26-1DEE4427064E}" srcId="{B57262D1-8D72-4E60-81AB-A6C754712F63}" destId="{6FDFD561-9DD6-4CF8-845C-AEEC7D975D1D}" srcOrd="1" destOrd="0" parTransId="{15C34D51-EA1C-4471-ABCF-166E7A103134}" sibTransId="{0642F3E5-0F40-48F0-9F25-DDFA6C61DD3B}"/>
    <dgm:cxn modelId="{B421BC10-0604-4761-A95E-E3AF1F382400}" type="presOf" srcId="{6FDFD561-9DD6-4CF8-845C-AEEC7D975D1D}" destId="{FD0EE81E-3947-428C-8E42-7DB7FDF71381}" srcOrd="0" destOrd="0" presId="urn:microsoft.com/office/officeart/2005/8/layout/vList2"/>
    <dgm:cxn modelId="{6B84B510-952C-4468-B0F1-26E8A736BB0C}" srcId="{B57262D1-8D72-4E60-81AB-A6C754712F63}" destId="{B49436EF-F4E5-4D21-9233-6197037C9EB9}" srcOrd="0" destOrd="0" parTransId="{6B777557-B3A3-41B8-B0D3-B1272521FA0D}" sibTransId="{F630A68D-1AA4-4F93-9B2B-A19B3F4C41B1}"/>
    <dgm:cxn modelId="{D929469D-07DC-415E-A47E-C5BC5541B2ED}" srcId="{B49436EF-F4E5-4D21-9233-6197037C9EB9}" destId="{FEEAC493-A111-4261-B9D5-0A20438820BC}" srcOrd="0" destOrd="0" parTransId="{943A3EA3-C40E-47BD-A938-BB8A864EA5DD}" sibTransId="{C1A5733E-912C-4E85-AA8B-2A07FBAEAC76}"/>
    <dgm:cxn modelId="{8EA38996-8D7B-4117-A699-E69822B0DB4B}" type="presOf" srcId="{FEEAC493-A111-4261-B9D5-0A20438820BC}" destId="{6BFC897C-EBE1-49B1-94AF-3479D4916738}" srcOrd="0" destOrd="0" presId="urn:microsoft.com/office/officeart/2005/8/layout/vList2"/>
    <dgm:cxn modelId="{93504196-D95F-472D-BEC0-D314371486A2}" type="presOf" srcId="{B57262D1-8D72-4E60-81AB-A6C754712F63}" destId="{E4BCEE00-26F5-406D-B162-58C338ABC408}" srcOrd="0" destOrd="0" presId="urn:microsoft.com/office/officeart/2005/8/layout/vList2"/>
    <dgm:cxn modelId="{7B0939F0-DD69-41BE-A9A8-452350408D94}" type="presParOf" srcId="{E4BCEE00-26F5-406D-B162-58C338ABC408}" destId="{132E3BC6-D870-4974-B62A-DEE3F9990E89}" srcOrd="0" destOrd="0" presId="urn:microsoft.com/office/officeart/2005/8/layout/vList2"/>
    <dgm:cxn modelId="{C19D0FB1-D0B1-4871-B876-2BE2DACB4EAE}" type="presParOf" srcId="{E4BCEE00-26F5-406D-B162-58C338ABC408}" destId="{6BFC897C-EBE1-49B1-94AF-3479D4916738}" srcOrd="1" destOrd="0" presId="urn:microsoft.com/office/officeart/2005/8/layout/vList2"/>
    <dgm:cxn modelId="{3A280990-574B-45A1-BA4D-EA81196BFEC4}" type="presParOf" srcId="{E4BCEE00-26F5-406D-B162-58C338ABC408}" destId="{FD0EE81E-3947-428C-8E42-7DB7FDF71381}" srcOrd="2" destOrd="0" presId="urn:microsoft.com/office/officeart/2005/8/layout/vList2"/>
    <dgm:cxn modelId="{B4BA6FF6-4C0D-4945-A0F1-E9020D658A06}" type="presParOf" srcId="{E4BCEE00-26F5-406D-B162-58C338ABC408}" destId="{A9E5E735-329E-4C11-A6E2-0B380130DA2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7262D1-8D72-4E60-81AB-A6C754712F6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9436EF-F4E5-4D21-9233-6197037C9EB9}">
      <dgm:prSet phldrT="[Текст]"/>
      <dgm:spPr/>
      <dgm:t>
        <a:bodyPr/>
        <a:lstStyle/>
        <a:p>
          <a:r>
            <a:rPr lang="ru-RU" dirty="0" smtClean="0"/>
            <a:t>Максимальная влажность (</a:t>
          </a:r>
          <a:r>
            <a:rPr lang="ru-RU" i="1" dirty="0" smtClean="0"/>
            <a:t>М</a:t>
          </a:r>
          <a:r>
            <a:rPr lang="ru-RU" dirty="0" smtClean="0"/>
            <a:t>)</a:t>
          </a:r>
          <a:endParaRPr lang="ru-RU" dirty="0"/>
        </a:p>
      </dgm:t>
    </dgm:pt>
    <dgm:pt modelId="{6B777557-B3A3-41B8-B0D3-B1272521FA0D}" type="parTrans" cxnId="{6B84B510-952C-4468-B0F1-26E8A736BB0C}">
      <dgm:prSet/>
      <dgm:spPr/>
      <dgm:t>
        <a:bodyPr/>
        <a:lstStyle/>
        <a:p>
          <a:endParaRPr lang="ru-RU"/>
        </a:p>
      </dgm:t>
    </dgm:pt>
    <dgm:pt modelId="{F630A68D-1AA4-4F93-9B2B-A19B3F4C41B1}" type="sibTrans" cxnId="{6B84B510-952C-4468-B0F1-26E8A736BB0C}">
      <dgm:prSet/>
      <dgm:spPr/>
      <dgm:t>
        <a:bodyPr/>
        <a:lstStyle/>
        <a:p>
          <a:endParaRPr lang="ru-RU"/>
        </a:p>
      </dgm:t>
    </dgm:pt>
    <dgm:pt modelId="{FEEAC493-A111-4261-B9D5-0A20438820BC}">
      <dgm:prSet phldrT="[Текст]"/>
      <dgm:spPr/>
      <dgm:t>
        <a:bodyPr/>
        <a:lstStyle/>
        <a:p>
          <a:r>
            <a:rPr lang="ru-RU" dirty="0" smtClean="0"/>
            <a:t>максимально возможное содержание водяных паров в воздухе при данной температуре (состояние насыщения)</a:t>
          </a:r>
          <a:endParaRPr lang="ru-RU" dirty="0"/>
        </a:p>
      </dgm:t>
    </dgm:pt>
    <dgm:pt modelId="{943A3EA3-C40E-47BD-A938-BB8A864EA5DD}" type="parTrans" cxnId="{D929469D-07DC-415E-A47E-C5BC5541B2ED}">
      <dgm:prSet/>
      <dgm:spPr/>
      <dgm:t>
        <a:bodyPr/>
        <a:lstStyle/>
        <a:p>
          <a:endParaRPr lang="ru-RU"/>
        </a:p>
      </dgm:t>
    </dgm:pt>
    <dgm:pt modelId="{C1A5733E-912C-4E85-AA8B-2A07FBAEAC76}" type="sibTrans" cxnId="{D929469D-07DC-415E-A47E-C5BC5541B2ED}">
      <dgm:prSet/>
      <dgm:spPr/>
      <dgm:t>
        <a:bodyPr/>
        <a:lstStyle/>
        <a:p>
          <a:endParaRPr lang="ru-RU"/>
        </a:p>
      </dgm:t>
    </dgm:pt>
    <dgm:pt modelId="{6FDFD561-9DD6-4CF8-845C-AEEC7D975D1D}">
      <dgm:prSet phldrT="[Текст]"/>
      <dgm:spPr/>
      <dgm:t>
        <a:bodyPr/>
        <a:lstStyle/>
        <a:p>
          <a:r>
            <a:rPr lang="ru-RU" dirty="0" smtClean="0"/>
            <a:t>Относительная влажность (</a:t>
          </a:r>
          <a:r>
            <a:rPr lang="ru-RU" i="1" dirty="0" smtClean="0"/>
            <a:t>В</a:t>
          </a:r>
          <a:r>
            <a:rPr lang="ru-RU" dirty="0" smtClean="0"/>
            <a:t>)</a:t>
          </a:r>
          <a:endParaRPr lang="ru-RU" dirty="0"/>
        </a:p>
      </dgm:t>
    </dgm:pt>
    <dgm:pt modelId="{15C34D51-EA1C-4471-ABCF-166E7A103134}" type="parTrans" cxnId="{F70F36AB-6BD8-43D8-AF26-1DEE4427064E}">
      <dgm:prSet/>
      <dgm:spPr/>
      <dgm:t>
        <a:bodyPr/>
        <a:lstStyle/>
        <a:p>
          <a:endParaRPr lang="ru-RU"/>
        </a:p>
      </dgm:t>
    </dgm:pt>
    <dgm:pt modelId="{0642F3E5-0F40-48F0-9F25-DDFA6C61DD3B}" type="sibTrans" cxnId="{F70F36AB-6BD8-43D8-AF26-1DEE4427064E}">
      <dgm:prSet/>
      <dgm:spPr/>
      <dgm:t>
        <a:bodyPr/>
        <a:lstStyle/>
        <a:p>
          <a:endParaRPr lang="ru-RU"/>
        </a:p>
      </dgm:t>
    </dgm:pt>
    <dgm:pt modelId="{FFB1B8A1-A937-4E9D-AAF1-D477C9788DB9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EF1BE2DA-511E-4BCC-98F2-EE8CF479B110}" type="parTrans" cxnId="{7E51BEB0-7E49-4F08-8923-94C9FC315B13}">
      <dgm:prSet/>
      <dgm:spPr/>
      <dgm:t>
        <a:bodyPr/>
        <a:lstStyle/>
        <a:p>
          <a:endParaRPr lang="ru-RU"/>
        </a:p>
      </dgm:t>
    </dgm:pt>
    <dgm:pt modelId="{7019C92D-1973-4BAD-B4BF-6538C9D4DDD6}" type="sibTrans" cxnId="{7E51BEB0-7E49-4F08-8923-94C9FC315B13}">
      <dgm:prSet/>
      <dgm:spPr/>
      <dgm:t>
        <a:bodyPr/>
        <a:lstStyle/>
        <a:p>
          <a:endParaRPr lang="ru-RU"/>
        </a:p>
      </dgm:t>
    </dgm:pt>
    <dgm:pt modelId="{E4BCEE00-26F5-406D-B162-58C338ABC408}" type="pres">
      <dgm:prSet presAssocID="{B57262D1-8D72-4E60-81AB-A6C754712F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2E3BC6-D870-4974-B62A-DEE3F9990E89}" type="pres">
      <dgm:prSet presAssocID="{B49436EF-F4E5-4D21-9233-6197037C9EB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FC897C-EBE1-49B1-94AF-3479D4916738}" type="pres">
      <dgm:prSet presAssocID="{B49436EF-F4E5-4D21-9233-6197037C9EB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0EE81E-3947-428C-8E42-7DB7FDF71381}" type="pres">
      <dgm:prSet presAssocID="{6FDFD561-9DD6-4CF8-845C-AEEC7D975D1D}" presName="parentText" presStyleLbl="node1" presStyleIdx="1" presStyleCnt="2" custLinFactNeighborY="-21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E5E735-329E-4C11-A6E2-0B380130DA2B}" type="pres">
      <dgm:prSet presAssocID="{6FDFD561-9DD6-4CF8-845C-AEEC7D975D1D}" presName="childText" presStyleLbl="revTx" presStyleIdx="1" presStyleCnt="2" custScaleY="1710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51BEB0-7E49-4F08-8923-94C9FC315B13}" srcId="{6FDFD561-9DD6-4CF8-845C-AEEC7D975D1D}" destId="{FFB1B8A1-A937-4E9D-AAF1-D477C9788DB9}" srcOrd="0" destOrd="0" parTransId="{EF1BE2DA-511E-4BCC-98F2-EE8CF479B110}" sibTransId="{7019C92D-1973-4BAD-B4BF-6538C9D4DDD6}"/>
    <dgm:cxn modelId="{A425ACB0-D0C4-4BC7-9E3E-7D96008C38E9}" type="presOf" srcId="{B57262D1-8D72-4E60-81AB-A6C754712F63}" destId="{E4BCEE00-26F5-406D-B162-58C338ABC408}" srcOrd="0" destOrd="0" presId="urn:microsoft.com/office/officeart/2005/8/layout/vList2"/>
    <dgm:cxn modelId="{51CB60E9-0DA2-4B42-89BF-6C8A7863E854}" type="presOf" srcId="{6FDFD561-9DD6-4CF8-845C-AEEC7D975D1D}" destId="{FD0EE81E-3947-428C-8E42-7DB7FDF71381}" srcOrd="0" destOrd="0" presId="urn:microsoft.com/office/officeart/2005/8/layout/vList2"/>
    <dgm:cxn modelId="{6039E889-9211-4EE3-8F18-E30A35A9B446}" type="presOf" srcId="{FFB1B8A1-A937-4E9D-AAF1-D477C9788DB9}" destId="{A9E5E735-329E-4C11-A6E2-0B380130DA2B}" srcOrd="0" destOrd="0" presId="urn:microsoft.com/office/officeart/2005/8/layout/vList2"/>
    <dgm:cxn modelId="{F70F36AB-6BD8-43D8-AF26-1DEE4427064E}" srcId="{B57262D1-8D72-4E60-81AB-A6C754712F63}" destId="{6FDFD561-9DD6-4CF8-845C-AEEC7D975D1D}" srcOrd="1" destOrd="0" parTransId="{15C34D51-EA1C-4471-ABCF-166E7A103134}" sibTransId="{0642F3E5-0F40-48F0-9F25-DDFA6C61DD3B}"/>
    <dgm:cxn modelId="{8B618A38-48E9-4792-A9AA-BFD0C85E8DD8}" type="presOf" srcId="{FEEAC493-A111-4261-B9D5-0A20438820BC}" destId="{6BFC897C-EBE1-49B1-94AF-3479D4916738}" srcOrd="0" destOrd="0" presId="urn:microsoft.com/office/officeart/2005/8/layout/vList2"/>
    <dgm:cxn modelId="{6B84B510-952C-4468-B0F1-26E8A736BB0C}" srcId="{B57262D1-8D72-4E60-81AB-A6C754712F63}" destId="{B49436EF-F4E5-4D21-9233-6197037C9EB9}" srcOrd="0" destOrd="0" parTransId="{6B777557-B3A3-41B8-B0D3-B1272521FA0D}" sibTransId="{F630A68D-1AA4-4F93-9B2B-A19B3F4C41B1}"/>
    <dgm:cxn modelId="{D929469D-07DC-415E-A47E-C5BC5541B2ED}" srcId="{B49436EF-F4E5-4D21-9233-6197037C9EB9}" destId="{FEEAC493-A111-4261-B9D5-0A20438820BC}" srcOrd="0" destOrd="0" parTransId="{943A3EA3-C40E-47BD-A938-BB8A864EA5DD}" sibTransId="{C1A5733E-912C-4E85-AA8B-2A07FBAEAC76}"/>
    <dgm:cxn modelId="{262EA1D6-162B-4F2E-84B3-BBA587EB210E}" type="presOf" srcId="{B49436EF-F4E5-4D21-9233-6197037C9EB9}" destId="{132E3BC6-D870-4974-B62A-DEE3F9990E89}" srcOrd="0" destOrd="0" presId="urn:microsoft.com/office/officeart/2005/8/layout/vList2"/>
    <dgm:cxn modelId="{3981C907-1FE5-43B0-99A2-8F9BCE199ABB}" type="presParOf" srcId="{E4BCEE00-26F5-406D-B162-58C338ABC408}" destId="{132E3BC6-D870-4974-B62A-DEE3F9990E89}" srcOrd="0" destOrd="0" presId="urn:microsoft.com/office/officeart/2005/8/layout/vList2"/>
    <dgm:cxn modelId="{8B3F1A1C-B5F3-49E7-8C0F-DAC6E83E369D}" type="presParOf" srcId="{E4BCEE00-26F5-406D-B162-58C338ABC408}" destId="{6BFC897C-EBE1-49B1-94AF-3479D4916738}" srcOrd="1" destOrd="0" presId="urn:microsoft.com/office/officeart/2005/8/layout/vList2"/>
    <dgm:cxn modelId="{07703B10-A47C-41B1-BD7D-F15819F77E5B}" type="presParOf" srcId="{E4BCEE00-26F5-406D-B162-58C338ABC408}" destId="{FD0EE81E-3947-428C-8E42-7DB7FDF71381}" srcOrd="2" destOrd="0" presId="urn:microsoft.com/office/officeart/2005/8/layout/vList2"/>
    <dgm:cxn modelId="{043D69C1-1DE8-4B40-8AF6-228FCFC01665}" type="presParOf" srcId="{E4BCEE00-26F5-406D-B162-58C338ABC408}" destId="{A9E5E735-329E-4C11-A6E2-0B380130DA2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/>
      <dgm:spPr/>
      <dgm:t>
        <a:bodyPr/>
        <a:lstStyle/>
        <a:p>
          <a:r>
            <a:rPr lang="ru-RU" dirty="0" smtClean="0"/>
            <a:t>Влажность</a:t>
          </a:r>
          <a:endParaRPr lang="ru-RU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2800" dirty="0" smtClean="0"/>
            <a:t>Пониженная</a:t>
          </a:r>
        </a:p>
        <a:p>
          <a:r>
            <a:rPr lang="ru-RU" sz="2800" dirty="0" smtClean="0"/>
            <a:t>Менее 25 %</a:t>
          </a:r>
          <a:endParaRPr lang="ru-RU" sz="28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2800" dirty="0" smtClean="0"/>
            <a:t>Оптимальная</a:t>
          </a:r>
        </a:p>
        <a:p>
          <a:r>
            <a:rPr lang="ru-RU" sz="2800" dirty="0" smtClean="0"/>
            <a:t>40 -60 %</a:t>
          </a:r>
          <a:endParaRPr lang="ru-RU" sz="28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EB50C3BE-13B7-435F-98BC-5CAA9251BAF3}">
      <dgm:prSet custT="1"/>
      <dgm:spPr/>
      <dgm:t>
        <a:bodyPr/>
        <a:lstStyle/>
        <a:p>
          <a:r>
            <a:rPr lang="ru-RU" sz="2800" dirty="0" smtClean="0"/>
            <a:t>Повышенная</a:t>
          </a:r>
        </a:p>
        <a:p>
          <a:r>
            <a:rPr lang="ru-RU" sz="2800" dirty="0" smtClean="0"/>
            <a:t>Более 75%</a:t>
          </a:r>
          <a:endParaRPr lang="ru-RU" sz="2800" dirty="0"/>
        </a:p>
      </dgm:t>
    </dgm:pt>
    <dgm:pt modelId="{5E0F5464-7FD7-4F76-97B0-6D1150C6FA77}" type="parTrans" cxnId="{C7CDF277-6A3F-4779-A3E9-AAD39E6380B6}">
      <dgm:prSet/>
      <dgm:spPr/>
      <dgm:t>
        <a:bodyPr/>
        <a:lstStyle/>
        <a:p>
          <a:endParaRPr lang="ru-RU"/>
        </a:p>
      </dgm:t>
    </dgm:pt>
    <dgm:pt modelId="{5E49FAAE-5509-4B00-9578-48C047D4C06F}" type="sibTrans" cxnId="{C7CDF277-6A3F-4779-A3E9-AAD39E6380B6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170298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3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3"/>
      <dgm:spPr/>
    </dgm:pt>
    <dgm:pt modelId="{31847758-0619-40AF-9AA4-A47CCC4496F4}" type="pres">
      <dgm:prSet presAssocID="{9B196B8A-7361-41E0-B0BD-A17DF9888C07}" presName="text2" presStyleLbl="fgAcc2" presStyleIdx="0" presStyleCnt="3" custScaleX="1425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3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3"/>
      <dgm:spPr/>
    </dgm:pt>
    <dgm:pt modelId="{7CADA629-3A01-443E-AE33-62F7397E1D55}" type="pres">
      <dgm:prSet presAssocID="{C2B0AD31-66AB-402D-80ED-809E9319F698}" presName="text2" presStyleLbl="fgAcc2" presStyleIdx="1" presStyleCnt="3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  <dgm:pt modelId="{B388FEE2-1C12-4688-8933-045F1ED325B3}" type="pres">
      <dgm:prSet presAssocID="{5E0F5464-7FD7-4F76-97B0-6D1150C6FA77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F1BF97B-A764-4F33-B5A4-3CB467C970C6}" type="pres">
      <dgm:prSet presAssocID="{EB50C3BE-13B7-435F-98BC-5CAA9251BAF3}" presName="hierRoot2" presStyleCnt="0"/>
      <dgm:spPr/>
    </dgm:pt>
    <dgm:pt modelId="{17563934-8E56-420A-962C-669B06336F2A}" type="pres">
      <dgm:prSet presAssocID="{EB50C3BE-13B7-435F-98BC-5CAA9251BAF3}" presName="composite2" presStyleCnt="0"/>
      <dgm:spPr/>
    </dgm:pt>
    <dgm:pt modelId="{38F741C5-06B2-4C45-8CBE-A92B20AC2FE4}" type="pres">
      <dgm:prSet presAssocID="{EB50C3BE-13B7-435F-98BC-5CAA9251BAF3}" presName="background2" presStyleLbl="node2" presStyleIdx="2" presStyleCnt="3"/>
      <dgm:spPr/>
    </dgm:pt>
    <dgm:pt modelId="{2DEDF1D6-358E-4279-B910-D484442561FF}" type="pres">
      <dgm:prSet presAssocID="{EB50C3BE-13B7-435F-98BC-5CAA9251BAF3}" presName="text2" presStyleLbl="fgAcc2" presStyleIdx="2" presStyleCnt="3" custScaleX="152126" custLinFactNeighborX="-11655" custLinFactNeighborY="33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80593F-1FE3-4436-9A1F-9E24AFE01A39}" type="pres">
      <dgm:prSet presAssocID="{EB50C3BE-13B7-435F-98BC-5CAA9251BAF3}" presName="hierChild3" presStyleCnt="0"/>
      <dgm:spPr/>
    </dgm:pt>
  </dgm:ptLst>
  <dgm:cxnLst>
    <dgm:cxn modelId="{909E39BE-8CAD-491F-8B81-B2A38D762ED5}" type="presOf" srcId="{A5AF4F6C-3998-449F-9A40-DEACB0F36E6C}" destId="{BF0662D0-52F1-4AF4-AF55-8D57003E5AB5}" srcOrd="0" destOrd="0" presId="urn:microsoft.com/office/officeart/2005/8/layout/hierarchy1"/>
    <dgm:cxn modelId="{EE40E015-6738-45DD-9555-409F1DFB1D91}" type="presOf" srcId="{9B196B8A-7361-41E0-B0BD-A17DF9888C07}" destId="{31847758-0619-40AF-9AA4-A47CCC4496F4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8CF86466-603D-4933-BF81-233AEAD4644B}" type="presOf" srcId="{5E0F5464-7FD7-4F76-97B0-6D1150C6FA77}" destId="{B388FEE2-1C12-4688-8933-045F1ED325B3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5C2FD85F-3A73-4A87-847B-9013EDE4DA8B}" type="presOf" srcId="{BF01083D-393E-40A8-85CC-FB52EC98AEE3}" destId="{2D36F4F8-CC9C-473F-B414-0B7D9210B4B3}" srcOrd="0" destOrd="0" presId="urn:microsoft.com/office/officeart/2005/8/layout/hierarchy1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C7CDF277-6A3F-4779-A3E9-AAD39E6380B6}" srcId="{BF01083D-393E-40A8-85CC-FB52EC98AEE3}" destId="{EB50C3BE-13B7-435F-98BC-5CAA9251BAF3}" srcOrd="2" destOrd="0" parTransId="{5E0F5464-7FD7-4F76-97B0-6D1150C6FA77}" sibTransId="{5E49FAAE-5509-4B00-9578-48C047D4C06F}"/>
    <dgm:cxn modelId="{85373A10-CF07-4026-8167-7C953D95C2A1}" type="presOf" srcId="{E01C7322-0A40-455A-BFBB-7804DA65A447}" destId="{AC91E007-4FA2-4E0B-9EAF-6AA96258696F}" srcOrd="0" destOrd="0" presId="urn:microsoft.com/office/officeart/2005/8/layout/hierarchy1"/>
    <dgm:cxn modelId="{8687F65E-22D9-40D7-AFD2-C8AEA442C489}" type="presOf" srcId="{EB50C3BE-13B7-435F-98BC-5CAA9251BAF3}" destId="{2DEDF1D6-358E-4279-B910-D484442561FF}" srcOrd="0" destOrd="0" presId="urn:microsoft.com/office/officeart/2005/8/layout/hierarchy1"/>
    <dgm:cxn modelId="{7D18E7D7-9BD4-4102-A5A0-E3D4BD3EB51B}" type="presOf" srcId="{DBEC25EB-1C08-4FBE-90D1-4451BC1A0933}" destId="{A6DD8D93-CD85-41D5-B071-8F21682F6406}" srcOrd="0" destOrd="0" presId="urn:microsoft.com/office/officeart/2005/8/layout/hierarchy1"/>
    <dgm:cxn modelId="{654306C0-1953-4ABD-9A7C-D40D8A1E6C10}" type="presOf" srcId="{C2B0AD31-66AB-402D-80ED-809E9319F698}" destId="{7CADA629-3A01-443E-AE33-62F7397E1D55}" srcOrd="0" destOrd="0" presId="urn:microsoft.com/office/officeart/2005/8/layout/hierarchy1"/>
    <dgm:cxn modelId="{8C0F19EE-3D46-4A4A-91E0-624136D1F101}" type="presParOf" srcId="{A6DD8D93-CD85-41D5-B071-8F21682F6406}" destId="{65E3726E-3BC3-4D7D-A728-19CA0AD52E87}" srcOrd="0" destOrd="0" presId="urn:microsoft.com/office/officeart/2005/8/layout/hierarchy1"/>
    <dgm:cxn modelId="{BF9DF522-5E06-4C36-8E1F-3557CAB0A2C0}" type="presParOf" srcId="{65E3726E-3BC3-4D7D-A728-19CA0AD52E87}" destId="{FAAF42AF-AA44-4075-B0A9-01E3D1DCD1EF}" srcOrd="0" destOrd="0" presId="urn:microsoft.com/office/officeart/2005/8/layout/hierarchy1"/>
    <dgm:cxn modelId="{D40BFCDF-F23C-4E37-AB4F-67B7C900A47A}" type="presParOf" srcId="{FAAF42AF-AA44-4075-B0A9-01E3D1DCD1EF}" destId="{14E38F28-A7AA-490C-8868-66E39E58FC7B}" srcOrd="0" destOrd="0" presId="urn:microsoft.com/office/officeart/2005/8/layout/hierarchy1"/>
    <dgm:cxn modelId="{176CB3EE-D160-404F-8E16-9294B5B8ECFA}" type="presParOf" srcId="{FAAF42AF-AA44-4075-B0A9-01E3D1DCD1EF}" destId="{2D36F4F8-CC9C-473F-B414-0B7D9210B4B3}" srcOrd="1" destOrd="0" presId="urn:microsoft.com/office/officeart/2005/8/layout/hierarchy1"/>
    <dgm:cxn modelId="{19C01672-DD94-49DA-BDD7-9A95B3F5C086}" type="presParOf" srcId="{65E3726E-3BC3-4D7D-A728-19CA0AD52E87}" destId="{E961C90E-1058-4FA4-B43C-5E034AE88DCC}" srcOrd="1" destOrd="0" presId="urn:microsoft.com/office/officeart/2005/8/layout/hierarchy1"/>
    <dgm:cxn modelId="{841C32FC-C7A5-45C4-9181-8F7EE22E1CA2}" type="presParOf" srcId="{E961C90E-1058-4FA4-B43C-5E034AE88DCC}" destId="{BF0662D0-52F1-4AF4-AF55-8D57003E5AB5}" srcOrd="0" destOrd="0" presId="urn:microsoft.com/office/officeart/2005/8/layout/hierarchy1"/>
    <dgm:cxn modelId="{2DC5C0F9-55F1-4C36-94D9-C3999F9F6BDC}" type="presParOf" srcId="{E961C90E-1058-4FA4-B43C-5E034AE88DCC}" destId="{72FB1A16-F223-4FF9-82A7-144538351E08}" srcOrd="1" destOrd="0" presId="urn:microsoft.com/office/officeart/2005/8/layout/hierarchy1"/>
    <dgm:cxn modelId="{4C5AE419-4FB6-4361-B52F-DC768D17E1FC}" type="presParOf" srcId="{72FB1A16-F223-4FF9-82A7-144538351E08}" destId="{BDFF2236-6707-4594-944F-83BB2B0A5F80}" srcOrd="0" destOrd="0" presId="urn:microsoft.com/office/officeart/2005/8/layout/hierarchy1"/>
    <dgm:cxn modelId="{94390664-AE4E-4B34-92B2-068AD573751E}" type="presParOf" srcId="{BDFF2236-6707-4594-944F-83BB2B0A5F80}" destId="{D00EBF82-01C7-47CB-949A-4D50200875E9}" srcOrd="0" destOrd="0" presId="urn:microsoft.com/office/officeart/2005/8/layout/hierarchy1"/>
    <dgm:cxn modelId="{F039C059-60C0-426D-A8FB-263285397B09}" type="presParOf" srcId="{BDFF2236-6707-4594-944F-83BB2B0A5F80}" destId="{31847758-0619-40AF-9AA4-A47CCC4496F4}" srcOrd="1" destOrd="0" presId="urn:microsoft.com/office/officeart/2005/8/layout/hierarchy1"/>
    <dgm:cxn modelId="{356DB921-664E-4865-9F2F-309988CD0CDF}" type="presParOf" srcId="{72FB1A16-F223-4FF9-82A7-144538351E08}" destId="{FA3CB8BC-8F51-41EE-8960-5788E4F8B68F}" srcOrd="1" destOrd="0" presId="urn:microsoft.com/office/officeart/2005/8/layout/hierarchy1"/>
    <dgm:cxn modelId="{C5716527-3CBF-428E-BE18-2A4776CB90D7}" type="presParOf" srcId="{E961C90E-1058-4FA4-B43C-5E034AE88DCC}" destId="{AC91E007-4FA2-4E0B-9EAF-6AA96258696F}" srcOrd="2" destOrd="0" presId="urn:microsoft.com/office/officeart/2005/8/layout/hierarchy1"/>
    <dgm:cxn modelId="{4B44D00F-DA68-454C-AE36-E8A2DBA37321}" type="presParOf" srcId="{E961C90E-1058-4FA4-B43C-5E034AE88DCC}" destId="{186AE3A5-470C-449E-BCB4-2A6CE11990D3}" srcOrd="3" destOrd="0" presId="urn:microsoft.com/office/officeart/2005/8/layout/hierarchy1"/>
    <dgm:cxn modelId="{9083FAE4-2C33-4309-93F7-413E226D4894}" type="presParOf" srcId="{186AE3A5-470C-449E-BCB4-2A6CE11990D3}" destId="{ABFB281F-0F29-4F6D-B4BD-AA6EA3F66C9F}" srcOrd="0" destOrd="0" presId="urn:microsoft.com/office/officeart/2005/8/layout/hierarchy1"/>
    <dgm:cxn modelId="{0E1BC636-EA5D-4C54-8A37-E48F048C48A8}" type="presParOf" srcId="{ABFB281F-0F29-4F6D-B4BD-AA6EA3F66C9F}" destId="{0D873463-A49C-4CBB-9AF8-AC5A27694580}" srcOrd="0" destOrd="0" presId="urn:microsoft.com/office/officeart/2005/8/layout/hierarchy1"/>
    <dgm:cxn modelId="{0042C625-482F-4619-8810-D475D12F9E0E}" type="presParOf" srcId="{ABFB281F-0F29-4F6D-B4BD-AA6EA3F66C9F}" destId="{7CADA629-3A01-443E-AE33-62F7397E1D55}" srcOrd="1" destOrd="0" presId="urn:microsoft.com/office/officeart/2005/8/layout/hierarchy1"/>
    <dgm:cxn modelId="{EEB386E7-7054-48C8-AA0C-26BBD4DC071C}" type="presParOf" srcId="{186AE3A5-470C-449E-BCB4-2A6CE11990D3}" destId="{440EBC39-57BC-4CE5-B9E3-2D141EA7D37E}" srcOrd="1" destOrd="0" presId="urn:microsoft.com/office/officeart/2005/8/layout/hierarchy1"/>
    <dgm:cxn modelId="{D9CA6486-156E-4E01-A2FF-7898B50C33A9}" type="presParOf" srcId="{E961C90E-1058-4FA4-B43C-5E034AE88DCC}" destId="{B388FEE2-1C12-4688-8933-045F1ED325B3}" srcOrd="4" destOrd="0" presId="urn:microsoft.com/office/officeart/2005/8/layout/hierarchy1"/>
    <dgm:cxn modelId="{68B3BAED-FC92-4568-BA85-8DDA0D71FAF7}" type="presParOf" srcId="{E961C90E-1058-4FA4-B43C-5E034AE88DCC}" destId="{DF1BF97B-A764-4F33-B5A4-3CB467C970C6}" srcOrd="5" destOrd="0" presId="urn:microsoft.com/office/officeart/2005/8/layout/hierarchy1"/>
    <dgm:cxn modelId="{BCFAA46E-42DB-4CB9-843C-2B94F0903FE4}" type="presParOf" srcId="{DF1BF97B-A764-4F33-B5A4-3CB467C970C6}" destId="{17563934-8E56-420A-962C-669B06336F2A}" srcOrd="0" destOrd="0" presId="urn:microsoft.com/office/officeart/2005/8/layout/hierarchy1"/>
    <dgm:cxn modelId="{FF56D83E-05AE-4E80-8875-A6BB0B5938C2}" type="presParOf" srcId="{17563934-8E56-420A-962C-669B06336F2A}" destId="{38F741C5-06B2-4C45-8CBE-A92B20AC2FE4}" srcOrd="0" destOrd="0" presId="urn:microsoft.com/office/officeart/2005/8/layout/hierarchy1"/>
    <dgm:cxn modelId="{B5CB330E-FA85-40FA-82CB-0CD7F297D435}" type="presParOf" srcId="{17563934-8E56-420A-962C-669B06336F2A}" destId="{2DEDF1D6-358E-4279-B910-D484442561FF}" srcOrd="1" destOrd="0" presId="urn:microsoft.com/office/officeart/2005/8/layout/hierarchy1"/>
    <dgm:cxn modelId="{C15B62C9-CDA1-43F3-AD32-B23D8A17DC40}" type="presParOf" srcId="{DF1BF97B-A764-4F33-B5A4-3CB467C970C6}" destId="{7B80593F-1FE3-4436-9A1F-9E24AFE01A3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C9B895E-4DD2-4261-B676-06BA09B26F9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BB462F-1ABF-4572-A6CB-CFE904CA7699}">
      <dgm:prSet phldrT="[Текст]" custT="1"/>
      <dgm:spPr/>
      <dgm:t>
        <a:bodyPr/>
        <a:lstStyle/>
        <a:p>
          <a:r>
            <a:rPr lang="ru-RU" sz="6000" dirty="0" smtClean="0"/>
            <a:t>Подвижность воздуха</a:t>
          </a:r>
          <a:endParaRPr lang="ru-RU" sz="6000" dirty="0"/>
        </a:p>
      </dgm:t>
    </dgm:pt>
    <dgm:pt modelId="{81CD4995-CAC5-40C3-B8A3-9C43C6066C2C}" type="parTrans" cxnId="{FC66B31D-948B-42C4-BEEB-6E0B50CDA7D7}">
      <dgm:prSet/>
      <dgm:spPr/>
      <dgm:t>
        <a:bodyPr/>
        <a:lstStyle/>
        <a:p>
          <a:endParaRPr lang="ru-RU"/>
        </a:p>
      </dgm:t>
    </dgm:pt>
    <dgm:pt modelId="{83C5C3A4-B68E-499D-B804-007900460EA0}" type="sibTrans" cxnId="{FC66B31D-948B-42C4-BEEB-6E0B50CDA7D7}">
      <dgm:prSet/>
      <dgm:spPr/>
      <dgm:t>
        <a:bodyPr/>
        <a:lstStyle/>
        <a:p>
          <a:endParaRPr lang="ru-RU"/>
        </a:p>
      </dgm:t>
    </dgm:pt>
    <dgm:pt modelId="{2A8594BB-6B84-4B06-B54B-419158AB7DC7}">
      <dgm:prSet phldrT="[Текст]"/>
      <dgm:spPr/>
      <dgm:t>
        <a:bodyPr/>
        <a:lstStyle/>
        <a:p>
          <a:r>
            <a:rPr lang="ru-RU" dirty="0" smtClean="0"/>
            <a:t>Человек начинает ощущать движение воздуха при его скорости примерно 0,1 м/с</a:t>
          </a:r>
          <a:endParaRPr lang="ru-RU" dirty="0"/>
        </a:p>
      </dgm:t>
    </dgm:pt>
    <dgm:pt modelId="{45B3C6EE-EFFD-43AF-B6E6-8AE65F2490D3}" type="parTrans" cxnId="{1316A8BB-0A59-4349-8EBF-51BE8BF7C6E6}">
      <dgm:prSet/>
      <dgm:spPr/>
      <dgm:t>
        <a:bodyPr/>
        <a:lstStyle/>
        <a:p>
          <a:endParaRPr lang="ru-RU"/>
        </a:p>
      </dgm:t>
    </dgm:pt>
    <dgm:pt modelId="{1117BB4D-DB80-4DE2-B5C4-C375BE844D84}" type="sibTrans" cxnId="{1316A8BB-0A59-4349-8EBF-51BE8BF7C6E6}">
      <dgm:prSet/>
      <dgm:spPr/>
      <dgm:t>
        <a:bodyPr/>
        <a:lstStyle/>
        <a:p>
          <a:endParaRPr lang="ru-RU"/>
        </a:p>
      </dgm:t>
    </dgm:pt>
    <dgm:pt modelId="{F8E1FE7D-BBF1-45B1-86B8-D6E952A9B7AA}" type="pres">
      <dgm:prSet presAssocID="{3C9B895E-4DD2-4261-B676-06BA09B26F9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9CBD81-3AEA-4B9E-A954-36120DEA828A}" type="pres">
      <dgm:prSet presAssocID="{2CBB462F-1ABF-4572-A6CB-CFE904CA769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83B790-650C-4DBC-84BE-0E68DD1B60F1}" type="pres">
      <dgm:prSet presAssocID="{2CBB462F-1ABF-4572-A6CB-CFE904CA769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0E3DF6-8146-4349-B70F-EC605127DCBA}" type="presOf" srcId="{2CBB462F-1ABF-4572-A6CB-CFE904CA7699}" destId="{D29CBD81-3AEA-4B9E-A954-36120DEA828A}" srcOrd="0" destOrd="0" presId="urn:microsoft.com/office/officeart/2005/8/layout/vList2"/>
    <dgm:cxn modelId="{2F895075-83F4-436D-A43F-E1E02BFF8D23}" type="presOf" srcId="{3C9B895E-4DD2-4261-B676-06BA09B26F9C}" destId="{F8E1FE7D-BBF1-45B1-86B8-D6E952A9B7AA}" srcOrd="0" destOrd="0" presId="urn:microsoft.com/office/officeart/2005/8/layout/vList2"/>
    <dgm:cxn modelId="{FC66B31D-948B-42C4-BEEB-6E0B50CDA7D7}" srcId="{3C9B895E-4DD2-4261-B676-06BA09B26F9C}" destId="{2CBB462F-1ABF-4572-A6CB-CFE904CA7699}" srcOrd="0" destOrd="0" parTransId="{81CD4995-CAC5-40C3-B8A3-9C43C6066C2C}" sibTransId="{83C5C3A4-B68E-499D-B804-007900460EA0}"/>
    <dgm:cxn modelId="{BC13A372-25ED-4DAE-B351-090734CE554C}" type="presOf" srcId="{2A8594BB-6B84-4B06-B54B-419158AB7DC7}" destId="{7483B790-650C-4DBC-84BE-0E68DD1B60F1}" srcOrd="0" destOrd="0" presId="urn:microsoft.com/office/officeart/2005/8/layout/vList2"/>
    <dgm:cxn modelId="{1316A8BB-0A59-4349-8EBF-51BE8BF7C6E6}" srcId="{2CBB462F-1ABF-4572-A6CB-CFE904CA7699}" destId="{2A8594BB-6B84-4B06-B54B-419158AB7DC7}" srcOrd="0" destOrd="0" parTransId="{45B3C6EE-EFFD-43AF-B6E6-8AE65F2490D3}" sibTransId="{1117BB4D-DB80-4DE2-B5C4-C375BE844D84}"/>
    <dgm:cxn modelId="{DBE92851-0245-4B96-9382-28C09650B0E2}" type="presParOf" srcId="{F8E1FE7D-BBF1-45B1-86B8-D6E952A9B7AA}" destId="{D29CBD81-3AEA-4B9E-A954-36120DEA828A}" srcOrd="0" destOrd="0" presId="urn:microsoft.com/office/officeart/2005/8/layout/vList2"/>
    <dgm:cxn modelId="{15CC55D8-2B59-43B9-A799-32F7E38C9871}" type="presParOf" srcId="{F8E1FE7D-BBF1-45B1-86B8-D6E952A9B7AA}" destId="{7483B790-650C-4DBC-84BE-0E68DD1B60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/>
      <dgm:spPr/>
      <dgm:t>
        <a:bodyPr/>
        <a:lstStyle/>
        <a:p>
          <a:pPr>
            <a:spcAft>
              <a:spcPts val="600"/>
            </a:spcAft>
          </a:pPr>
          <a:r>
            <a:rPr lang="ru-RU" dirty="0" smtClean="0"/>
            <a:t>Микроклиматические</a:t>
          </a:r>
        </a:p>
        <a:p>
          <a:pPr>
            <a:spcAft>
              <a:spcPts val="600"/>
            </a:spcAft>
          </a:pPr>
          <a:r>
            <a:rPr lang="ru-RU" dirty="0" smtClean="0"/>
            <a:t>условия</a:t>
          </a:r>
          <a:endParaRPr lang="ru-RU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4000" dirty="0" smtClean="0"/>
            <a:t>Оптимальные</a:t>
          </a:r>
          <a:endParaRPr lang="ru-RU" sz="40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4000" dirty="0" smtClean="0"/>
            <a:t>Допустимые</a:t>
          </a:r>
          <a:endParaRPr lang="ru-RU" sz="40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258882" custScaleY="103581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2"/>
      <dgm:spPr/>
    </dgm:pt>
    <dgm:pt modelId="{31847758-0619-40AF-9AA4-A47CCC4496F4}" type="pres">
      <dgm:prSet presAssocID="{9B196B8A-7361-41E0-B0BD-A17DF9888C07}" presName="text2" presStyleLbl="fgAcc2" presStyleIdx="0" presStyleCnt="2" custScaleX="1425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2"/>
      <dgm:spPr/>
    </dgm:pt>
    <dgm:pt modelId="{7CADA629-3A01-443E-AE33-62F7397E1D55}" type="pres">
      <dgm:prSet presAssocID="{C2B0AD31-66AB-402D-80ED-809E9319F698}" presName="text2" presStyleLbl="fgAcc2" presStyleIdx="1" presStyleCnt="2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</dgm:ptLst>
  <dgm:cxnLst>
    <dgm:cxn modelId="{0D8F2816-4A6E-4A43-9C91-898B1D71F101}" type="presOf" srcId="{BF01083D-393E-40A8-85CC-FB52EC98AEE3}" destId="{2D36F4F8-CC9C-473F-B414-0B7D9210B4B3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5925195E-5F5A-41F7-A147-C62A618BBB29}" type="presOf" srcId="{DBEC25EB-1C08-4FBE-90D1-4451BC1A0933}" destId="{A6DD8D93-CD85-41D5-B071-8F21682F6406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932003DB-9142-4C57-87CD-D143032AF485}" type="presOf" srcId="{A5AF4F6C-3998-449F-9A40-DEACB0F36E6C}" destId="{BF0662D0-52F1-4AF4-AF55-8D57003E5AB5}" srcOrd="0" destOrd="0" presId="urn:microsoft.com/office/officeart/2005/8/layout/hierarchy1"/>
    <dgm:cxn modelId="{1D030E3C-EEA5-4BAD-9F6C-B30FAD3864B9}" type="presOf" srcId="{9B196B8A-7361-41E0-B0BD-A17DF9888C07}" destId="{31847758-0619-40AF-9AA4-A47CCC4496F4}" srcOrd="0" destOrd="0" presId="urn:microsoft.com/office/officeart/2005/8/layout/hierarchy1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AF55C8B2-AC3D-449C-A75C-62E3C5CC86AA}" type="presOf" srcId="{E01C7322-0A40-455A-BFBB-7804DA65A447}" destId="{AC91E007-4FA2-4E0B-9EAF-6AA96258696F}" srcOrd="0" destOrd="0" presId="urn:microsoft.com/office/officeart/2005/8/layout/hierarchy1"/>
    <dgm:cxn modelId="{8220BF0F-B908-4FDA-A5C4-1DAACE1975A5}" type="presOf" srcId="{C2B0AD31-66AB-402D-80ED-809E9319F698}" destId="{7CADA629-3A01-443E-AE33-62F7397E1D55}" srcOrd="0" destOrd="0" presId="urn:microsoft.com/office/officeart/2005/8/layout/hierarchy1"/>
    <dgm:cxn modelId="{351AA89C-D206-4E94-A0CF-DF6DC168F651}" type="presParOf" srcId="{A6DD8D93-CD85-41D5-B071-8F21682F6406}" destId="{65E3726E-3BC3-4D7D-A728-19CA0AD52E87}" srcOrd="0" destOrd="0" presId="urn:microsoft.com/office/officeart/2005/8/layout/hierarchy1"/>
    <dgm:cxn modelId="{5FDE5CA7-AEE3-445F-8704-4EF5AB0110B8}" type="presParOf" srcId="{65E3726E-3BC3-4D7D-A728-19CA0AD52E87}" destId="{FAAF42AF-AA44-4075-B0A9-01E3D1DCD1EF}" srcOrd="0" destOrd="0" presId="urn:microsoft.com/office/officeart/2005/8/layout/hierarchy1"/>
    <dgm:cxn modelId="{7D4272A9-2112-4F3D-B4A1-C59D817ACDA9}" type="presParOf" srcId="{FAAF42AF-AA44-4075-B0A9-01E3D1DCD1EF}" destId="{14E38F28-A7AA-490C-8868-66E39E58FC7B}" srcOrd="0" destOrd="0" presId="urn:microsoft.com/office/officeart/2005/8/layout/hierarchy1"/>
    <dgm:cxn modelId="{D1B938D6-586D-403C-951D-490D1CD7FF2F}" type="presParOf" srcId="{FAAF42AF-AA44-4075-B0A9-01E3D1DCD1EF}" destId="{2D36F4F8-CC9C-473F-B414-0B7D9210B4B3}" srcOrd="1" destOrd="0" presId="urn:microsoft.com/office/officeart/2005/8/layout/hierarchy1"/>
    <dgm:cxn modelId="{E69026A3-D52F-4C81-B8C9-94921BFE2952}" type="presParOf" srcId="{65E3726E-3BC3-4D7D-A728-19CA0AD52E87}" destId="{E961C90E-1058-4FA4-B43C-5E034AE88DCC}" srcOrd="1" destOrd="0" presId="urn:microsoft.com/office/officeart/2005/8/layout/hierarchy1"/>
    <dgm:cxn modelId="{71B477C2-9A37-46C3-8D09-527F20035E22}" type="presParOf" srcId="{E961C90E-1058-4FA4-B43C-5E034AE88DCC}" destId="{BF0662D0-52F1-4AF4-AF55-8D57003E5AB5}" srcOrd="0" destOrd="0" presId="urn:microsoft.com/office/officeart/2005/8/layout/hierarchy1"/>
    <dgm:cxn modelId="{305C95DC-2DB4-4E0D-B8C6-EB934720BCC5}" type="presParOf" srcId="{E961C90E-1058-4FA4-B43C-5E034AE88DCC}" destId="{72FB1A16-F223-4FF9-82A7-144538351E08}" srcOrd="1" destOrd="0" presId="urn:microsoft.com/office/officeart/2005/8/layout/hierarchy1"/>
    <dgm:cxn modelId="{8709C5C0-676D-4D58-8EB7-F0DCC25B1D79}" type="presParOf" srcId="{72FB1A16-F223-4FF9-82A7-144538351E08}" destId="{BDFF2236-6707-4594-944F-83BB2B0A5F80}" srcOrd="0" destOrd="0" presId="urn:microsoft.com/office/officeart/2005/8/layout/hierarchy1"/>
    <dgm:cxn modelId="{BF938639-89E6-44BD-8FAF-EC918A117B76}" type="presParOf" srcId="{BDFF2236-6707-4594-944F-83BB2B0A5F80}" destId="{D00EBF82-01C7-47CB-949A-4D50200875E9}" srcOrd="0" destOrd="0" presId="urn:microsoft.com/office/officeart/2005/8/layout/hierarchy1"/>
    <dgm:cxn modelId="{6977270A-AD43-4964-82A1-1107033046D9}" type="presParOf" srcId="{BDFF2236-6707-4594-944F-83BB2B0A5F80}" destId="{31847758-0619-40AF-9AA4-A47CCC4496F4}" srcOrd="1" destOrd="0" presId="urn:microsoft.com/office/officeart/2005/8/layout/hierarchy1"/>
    <dgm:cxn modelId="{763808CB-2460-4C9F-9A47-1A7BE305FF43}" type="presParOf" srcId="{72FB1A16-F223-4FF9-82A7-144538351E08}" destId="{FA3CB8BC-8F51-41EE-8960-5788E4F8B68F}" srcOrd="1" destOrd="0" presId="urn:microsoft.com/office/officeart/2005/8/layout/hierarchy1"/>
    <dgm:cxn modelId="{EFFDF5D5-9743-4428-8007-69F0FCEA05DB}" type="presParOf" srcId="{E961C90E-1058-4FA4-B43C-5E034AE88DCC}" destId="{AC91E007-4FA2-4E0B-9EAF-6AA96258696F}" srcOrd="2" destOrd="0" presId="urn:microsoft.com/office/officeart/2005/8/layout/hierarchy1"/>
    <dgm:cxn modelId="{EEBD1CB4-D440-4138-AA1B-5BE579111F80}" type="presParOf" srcId="{E961C90E-1058-4FA4-B43C-5E034AE88DCC}" destId="{186AE3A5-470C-449E-BCB4-2A6CE11990D3}" srcOrd="3" destOrd="0" presId="urn:microsoft.com/office/officeart/2005/8/layout/hierarchy1"/>
    <dgm:cxn modelId="{3546E5DA-9E3A-4D22-8158-F6DEE3AC1408}" type="presParOf" srcId="{186AE3A5-470C-449E-BCB4-2A6CE11990D3}" destId="{ABFB281F-0F29-4F6D-B4BD-AA6EA3F66C9F}" srcOrd="0" destOrd="0" presId="urn:microsoft.com/office/officeart/2005/8/layout/hierarchy1"/>
    <dgm:cxn modelId="{7F206281-B9B5-4469-8234-10D2FB52D08C}" type="presParOf" srcId="{ABFB281F-0F29-4F6D-B4BD-AA6EA3F66C9F}" destId="{0D873463-A49C-4CBB-9AF8-AC5A27694580}" srcOrd="0" destOrd="0" presId="urn:microsoft.com/office/officeart/2005/8/layout/hierarchy1"/>
    <dgm:cxn modelId="{38C01934-2189-45CA-B9CE-ADD87B823D55}" type="presParOf" srcId="{ABFB281F-0F29-4F6D-B4BD-AA6EA3F66C9F}" destId="{7CADA629-3A01-443E-AE33-62F7397E1D55}" srcOrd="1" destOrd="0" presId="urn:microsoft.com/office/officeart/2005/8/layout/hierarchy1"/>
    <dgm:cxn modelId="{54819398-07C2-4E64-A6C6-8346C94A61DF}" type="presParOf" srcId="{186AE3A5-470C-449E-BCB4-2A6CE11990D3}" destId="{440EBC39-57BC-4CE5-B9E3-2D141EA7D3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1DED1D4-C853-40DA-8FAB-BC9A000CDE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31FA00-5345-41C8-B2A7-E47F7DCBC3E6}">
      <dgm:prSet phldrT="[Текст]" custT="1"/>
      <dgm:spPr/>
      <dgm:t>
        <a:bodyPr/>
        <a:lstStyle/>
        <a:p>
          <a:pPr algn="ctr"/>
          <a:r>
            <a:rPr lang="ru-RU" sz="4800" dirty="0" smtClean="0"/>
            <a:t>Оптимальные микроклиматические условия</a:t>
          </a:r>
          <a:endParaRPr lang="ru-RU" sz="4800" dirty="0"/>
        </a:p>
      </dgm:t>
    </dgm:pt>
    <dgm:pt modelId="{1EF7BA33-0A60-4B5F-A2E8-509E73945DC5}" type="parTrans" cxnId="{696FE3CB-2535-4703-A65F-453B18EA81CF}">
      <dgm:prSet/>
      <dgm:spPr/>
      <dgm:t>
        <a:bodyPr/>
        <a:lstStyle/>
        <a:p>
          <a:endParaRPr lang="ru-RU"/>
        </a:p>
      </dgm:t>
    </dgm:pt>
    <dgm:pt modelId="{20701A0F-C0BE-44EC-87D6-44D91644B238}" type="sibTrans" cxnId="{696FE3CB-2535-4703-A65F-453B18EA81CF}">
      <dgm:prSet/>
      <dgm:spPr/>
      <dgm:t>
        <a:bodyPr/>
        <a:lstStyle/>
        <a:p>
          <a:endParaRPr lang="ru-RU"/>
        </a:p>
      </dgm:t>
    </dgm:pt>
    <dgm:pt modelId="{5494AA15-1A85-440C-96C8-F16E363EDF60}">
      <dgm:prSet phldrT="[Текст]" custT="1"/>
      <dgm:spPr/>
      <dgm:t>
        <a:bodyPr/>
        <a:lstStyle/>
        <a:p>
          <a:r>
            <a:rPr lang="ru-RU" sz="2800" dirty="0" smtClean="0"/>
            <a:t>сочетания параметров микроклимата, которые при длительном и систематическом воздействии на человека обеспечивают сохранение нормального функционального и теплового состояния организма без напряжения механизма терморегуляции.</a:t>
          </a:r>
          <a:endParaRPr lang="ru-RU" sz="2800" dirty="0"/>
        </a:p>
      </dgm:t>
    </dgm:pt>
    <dgm:pt modelId="{E760D71D-0DB1-40CA-BABF-15905224E593}" type="sibTrans" cxnId="{9271DECC-117B-475B-94C9-6B42717C1DC4}">
      <dgm:prSet/>
      <dgm:spPr/>
      <dgm:t>
        <a:bodyPr/>
        <a:lstStyle/>
        <a:p>
          <a:endParaRPr lang="ru-RU"/>
        </a:p>
      </dgm:t>
    </dgm:pt>
    <dgm:pt modelId="{81F14497-6C11-49CC-A63A-F05D8A32D7C7}" type="parTrans" cxnId="{9271DECC-117B-475B-94C9-6B42717C1DC4}">
      <dgm:prSet/>
      <dgm:spPr/>
      <dgm:t>
        <a:bodyPr/>
        <a:lstStyle/>
        <a:p>
          <a:endParaRPr lang="ru-RU"/>
        </a:p>
      </dgm:t>
    </dgm:pt>
    <dgm:pt modelId="{E8B8B730-FD6D-4442-B610-22DA03B921BC}" type="pres">
      <dgm:prSet presAssocID="{D1DED1D4-C853-40DA-8FAB-BC9A000CDE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96F7C2-01DE-4442-A1D4-925C96517A1A}" type="pres">
      <dgm:prSet presAssocID="{AB31FA00-5345-41C8-B2A7-E47F7DCBC3E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4029DD-87BE-480D-82AE-AE63A8448EA1}" type="pres">
      <dgm:prSet presAssocID="{AB31FA00-5345-41C8-B2A7-E47F7DCBC3E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71DECC-117B-475B-94C9-6B42717C1DC4}" srcId="{AB31FA00-5345-41C8-B2A7-E47F7DCBC3E6}" destId="{5494AA15-1A85-440C-96C8-F16E363EDF60}" srcOrd="0" destOrd="0" parTransId="{81F14497-6C11-49CC-A63A-F05D8A32D7C7}" sibTransId="{E760D71D-0DB1-40CA-BABF-15905224E593}"/>
    <dgm:cxn modelId="{8502FBCD-5B63-4CEA-B378-2B98BB57422E}" type="presOf" srcId="{5494AA15-1A85-440C-96C8-F16E363EDF60}" destId="{634029DD-87BE-480D-82AE-AE63A8448EA1}" srcOrd="0" destOrd="0" presId="urn:microsoft.com/office/officeart/2005/8/layout/vList2"/>
    <dgm:cxn modelId="{696FE3CB-2535-4703-A65F-453B18EA81CF}" srcId="{D1DED1D4-C853-40DA-8FAB-BC9A000CDE51}" destId="{AB31FA00-5345-41C8-B2A7-E47F7DCBC3E6}" srcOrd="0" destOrd="0" parTransId="{1EF7BA33-0A60-4B5F-A2E8-509E73945DC5}" sibTransId="{20701A0F-C0BE-44EC-87D6-44D91644B238}"/>
    <dgm:cxn modelId="{9D373A32-6640-4597-A882-FDD6C285C9BB}" type="presOf" srcId="{D1DED1D4-C853-40DA-8FAB-BC9A000CDE51}" destId="{E8B8B730-FD6D-4442-B610-22DA03B921BC}" srcOrd="0" destOrd="0" presId="urn:microsoft.com/office/officeart/2005/8/layout/vList2"/>
    <dgm:cxn modelId="{96CF1826-13CE-4E95-9C4E-4D987FB800E9}" type="presOf" srcId="{AB31FA00-5345-41C8-B2A7-E47F7DCBC3E6}" destId="{CA96F7C2-01DE-4442-A1D4-925C96517A1A}" srcOrd="0" destOrd="0" presId="urn:microsoft.com/office/officeart/2005/8/layout/vList2"/>
    <dgm:cxn modelId="{96890049-3A3F-4248-B460-D4F21A0FECA6}" type="presParOf" srcId="{E8B8B730-FD6D-4442-B610-22DA03B921BC}" destId="{CA96F7C2-01DE-4442-A1D4-925C96517A1A}" srcOrd="0" destOrd="0" presId="urn:microsoft.com/office/officeart/2005/8/layout/vList2"/>
    <dgm:cxn modelId="{E7032E7C-96BA-4313-A121-10C36AE5262D}" type="presParOf" srcId="{E8B8B730-FD6D-4442-B610-22DA03B921BC}" destId="{634029DD-87BE-480D-82AE-AE63A8448EA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1DED1D4-C853-40DA-8FAB-BC9A000CDE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31FA00-5345-41C8-B2A7-E47F7DCBC3E6}">
      <dgm:prSet phldrT="[Текст]" custT="1"/>
      <dgm:spPr/>
      <dgm:t>
        <a:bodyPr/>
        <a:lstStyle/>
        <a:p>
          <a:pPr algn="ctr"/>
          <a:r>
            <a:rPr lang="ru-RU" sz="4800" dirty="0" smtClean="0"/>
            <a:t>Допустимые микроклиматические условия</a:t>
          </a:r>
          <a:endParaRPr lang="ru-RU" sz="4800" dirty="0"/>
        </a:p>
      </dgm:t>
    </dgm:pt>
    <dgm:pt modelId="{1EF7BA33-0A60-4B5F-A2E8-509E73945DC5}" type="parTrans" cxnId="{696FE3CB-2535-4703-A65F-453B18EA81CF}">
      <dgm:prSet/>
      <dgm:spPr/>
      <dgm:t>
        <a:bodyPr/>
        <a:lstStyle/>
        <a:p>
          <a:endParaRPr lang="ru-RU"/>
        </a:p>
      </dgm:t>
    </dgm:pt>
    <dgm:pt modelId="{20701A0F-C0BE-44EC-87D6-44D91644B238}" type="sibTrans" cxnId="{696FE3CB-2535-4703-A65F-453B18EA81CF}">
      <dgm:prSet/>
      <dgm:spPr/>
      <dgm:t>
        <a:bodyPr/>
        <a:lstStyle/>
        <a:p>
          <a:endParaRPr lang="ru-RU"/>
        </a:p>
      </dgm:t>
    </dgm:pt>
    <dgm:pt modelId="{5494AA15-1A85-440C-96C8-F16E363EDF60}">
      <dgm:prSet phldrT="[Текст]" custT="1"/>
      <dgm:spPr/>
      <dgm:t>
        <a:bodyPr/>
        <a:lstStyle/>
        <a:p>
          <a:r>
            <a:rPr lang="ru-RU" sz="2800" dirty="0" smtClean="0"/>
            <a:t>сочетания параметров микроклимата, которые при длительном и систематическом воздействии на человека могут вызывать преходящие и быстро нормализующиеся изменения функционального и теплового состояния организма и напряженную работу механизма терморегуляции, не выходящую за пределы физиологических приспособительных возможностей. </a:t>
          </a:r>
          <a:endParaRPr lang="ru-RU" sz="2800" dirty="0"/>
        </a:p>
      </dgm:t>
    </dgm:pt>
    <dgm:pt modelId="{E760D71D-0DB1-40CA-BABF-15905224E593}" type="sibTrans" cxnId="{9271DECC-117B-475B-94C9-6B42717C1DC4}">
      <dgm:prSet/>
      <dgm:spPr/>
      <dgm:t>
        <a:bodyPr/>
        <a:lstStyle/>
        <a:p>
          <a:endParaRPr lang="ru-RU"/>
        </a:p>
      </dgm:t>
    </dgm:pt>
    <dgm:pt modelId="{81F14497-6C11-49CC-A63A-F05D8A32D7C7}" type="parTrans" cxnId="{9271DECC-117B-475B-94C9-6B42717C1DC4}">
      <dgm:prSet/>
      <dgm:spPr/>
      <dgm:t>
        <a:bodyPr/>
        <a:lstStyle/>
        <a:p>
          <a:endParaRPr lang="ru-RU"/>
        </a:p>
      </dgm:t>
    </dgm:pt>
    <dgm:pt modelId="{E8B8B730-FD6D-4442-B610-22DA03B921BC}" type="pres">
      <dgm:prSet presAssocID="{D1DED1D4-C853-40DA-8FAB-BC9A000CDE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96F7C2-01DE-4442-A1D4-925C96517A1A}" type="pres">
      <dgm:prSet presAssocID="{AB31FA00-5345-41C8-B2A7-E47F7DCBC3E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4029DD-87BE-480D-82AE-AE63A8448EA1}" type="pres">
      <dgm:prSet presAssocID="{AB31FA00-5345-41C8-B2A7-E47F7DCBC3E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00566D-88CB-43AE-8C21-217917D3CE3C}" type="presOf" srcId="{5494AA15-1A85-440C-96C8-F16E363EDF60}" destId="{634029DD-87BE-480D-82AE-AE63A8448EA1}" srcOrd="0" destOrd="0" presId="urn:microsoft.com/office/officeart/2005/8/layout/vList2"/>
    <dgm:cxn modelId="{9271DECC-117B-475B-94C9-6B42717C1DC4}" srcId="{AB31FA00-5345-41C8-B2A7-E47F7DCBC3E6}" destId="{5494AA15-1A85-440C-96C8-F16E363EDF60}" srcOrd="0" destOrd="0" parTransId="{81F14497-6C11-49CC-A63A-F05D8A32D7C7}" sibTransId="{E760D71D-0DB1-40CA-BABF-15905224E593}"/>
    <dgm:cxn modelId="{696FE3CB-2535-4703-A65F-453B18EA81CF}" srcId="{D1DED1D4-C853-40DA-8FAB-BC9A000CDE51}" destId="{AB31FA00-5345-41C8-B2A7-E47F7DCBC3E6}" srcOrd="0" destOrd="0" parTransId="{1EF7BA33-0A60-4B5F-A2E8-509E73945DC5}" sibTransId="{20701A0F-C0BE-44EC-87D6-44D91644B238}"/>
    <dgm:cxn modelId="{AE22B91F-3959-4284-AB85-B84C7ED80570}" type="presOf" srcId="{D1DED1D4-C853-40DA-8FAB-BC9A000CDE51}" destId="{E8B8B730-FD6D-4442-B610-22DA03B921BC}" srcOrd="0" destOrd="0" presId="urn:microsoft.com/office/officeart/2005/8/layout/vList2"/>
    <dgm:cxn modelId="{1294D1EB-57B7-493D-ABCD-3AE539797F36}" type="presOf" srcId="{AB31FA00-5345-41C8-B2A7-E47F7DCBC3E6}" destId="{CA96F7C2-01DE-4442-A1D4-925C96517A1A}" srcOrd="0" destOrd="0" presId="urn:microsoft.com/office/officeart/2005/8/layout/vList2"/>
    <dgm:cxn modelId="{824AF2CA-0BF5-40E5-898E-849AD2EA1FEA}" type="presParOf" srcId="{E8B8B730-FD6D-4442-B610-22DA03B921BC}" destId="{CA96F7C2-01DE-4442-A1D4-925C96517A1A}" srcOrd="0" destOrd="0" presId="urn:microsoft.com/office/officeart/2005/8/layout/vList2"/>
    <dgm:cxn modelId="{EFEF213E-79BD-4B14-8010-C92A9211D57F}" type="presParOf" srcId="{E8B8B730-FD6D-4442-B610-22DA03B921BC}" destId="{634029DD-87BE-480D-82AE-AE63A8448EA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1DED1D4-C853-40DA-8FAB-BC9A000CDE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31FA00-5345-41C8-B2A7-E47F7DCBC3E6}">
      <dgm:prSet phldrT="[Текст]" custT="1"/>
      <dgm:spPr/>
      <dgm:t>
        <a:bodyPr/>
        <a:lstStyle/>
        <a:p>
          <a:pPr algn="ctr"/>
          <a:r>
            <a:rPr lang="ru-RU" sz="4800" dirty="0" smtClean="0"/>
            <a:t>Оптимальные параметры микроклимата</a:t>
          </a:r>
          <a:endParaRPr lang="ru-RU" sz="4800" dirty="0"/>
        </a:p>
      </dgm:t>
    </dgm:pt>
    <dgm:pt modelId="{1EF7BA33-0A60-4B5F-A2E8-509E73945DC5}" type="parTrans" cxnId="{696FE3CB-2535-4703-A65F-453B18EA81CF}">
      <dgm:prSet/>
      <dgm:spPr/>
      <dgm:t>
        <a:bodyPr/>
        <a:lstStyle/>
        <a:p>
          <a:endParaRPr lang="ru-RU"/>
        </a:p>
      </dgm:t>
    </dgm:pt>
    <dgm:pt modelId="{20701A0F-C0BE-44EC-87D6-44D91644B238}" type="sibTrans" cxnId="{696FE3CB-2535-4703-A65F-453B18EA81CF}">
      <dgm:prSet/>
      <dgm:spPr/>
      <dgm:t>
        <a:bodyPr/>
        <a:lstStyle/>
        <a:p>
          <a:endParaRPr lang="ru-RU"/>
        </a:p>
      </dgm:t>
    </dgm:pt>
    <dgm:pt modelId="{5494AA15-1A85-440C-96C8-F16E363EDF60}">
      <dgm:prSet phldrT="[Текст]" custT="1"/>
      <dgm:spPr/>
      <dgm:t>
        <a:bodyPr/>
        <a:lstStyle/>
        <a:p>
          <a:r>
            <a:rPr lang="ru-RU" sz="3600" dirty="0" smtClean="0"/>
            <a:t>Строго определенное сочетание значений температуры, относительной влажности и подвижности воздуха.</a:t>
          </a:r>
          <a:endParaRPr lang="ru-RU" sz="3600" dirty="0"/>
        </a:p>
      </dgm:t>
    </dgm:pt>
    <dgm:pt modelId="{E760D71D-0DB1-40CA-BABF-15905224E593}" type="sibTrans" cxnId="{9271DECC-117B-475B-94C9-6B42717C1DC4}">
      <dgm:prSet/>
      <dgm:spPr/>
      <dgm:t>
        <a:bodyPr/>
        <a:lstStyle/>
        <a:p>
          <a:endParaRPr lang="ru-RU"/>
        </a:p>
      </dgm:t>
    </dgm:pt>
    <dgm:pt modelId="{81F14497-6C11-49CC-A63A-F05D8A32D7C7}" type="parTrans" cxnId="{9271DECC-117B-475B-94C9-6B42717C1DC4}">
      <dgm:prSet/>
      <dgm:spPr/>
      <dgm:t>
        <a:bodyPr/>
        <a:lstStyle/>
        <a:p>
          <a:endParaRPr lang="ru-RU"/>
        </a:p>
      </dgm:t>
    </dgm:pt>
    <dgm:pt modelId="{E8B8B730-FD6D-4442-B610-22DA03B921BC}" type="pres">
      <dgm:prSet presAssocID="{D1DED1D4-C853-40DA-8FAB-BC9A000CDE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96F7C2-01DE-4442-A1D4-925C96517A1A}" type="pres">
      <dgm:prSet presAssocID="{AB31FA00-5345-41C8-B2A7-E47F7DCBC3E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4029DD-87BE-480D-82AE-AE63A8448EA1}" type="pres">
      <dgm:prSet presAssocID="{AB31FA00-5345-41C8-B2A7-E47F7DCBC3E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C33151-6A95-447B-9A56-F5E07AABD8D1}" type="presOf" srcId="{D1DED1D4-C853-40DA-8FAB-BC9A000CDE51}" destId="{E8B8B730-FD6D-4442-B610-22DA03B921BC}" srcOrd="0" destOrd="0" presId="urn:microsoft.com/office/officeart/2005/8/layout/vList2"/>
    <dgm:cxn modelId="{9271DECC-117B-475B-94C9-6B42717C1DC4}" srcId="{AB31FA00-5345-41C8-B2A7-E47F7DCBC3E6}" destId="{5494AA15-1A85-440C-96C8-F16E363EDF60}" srcOrd="0" destOrd="0" parTransId="{81F14497-6C11-49CC-A63A-F05D8A32D7C7}" sibTransId="{E760D71D-0DB1-40CA-BABF-15905224E593}"/>
    <dgm:cxn modelId="{696FE3CB-2535-4703-A65F-453B18EA81CF}" srcId="{D1DED1D4-C853-40DA-8FAB-BC9A000CDE51}" destId="{AB31FA00-5345-41C8-B2A7-E47F7DCBC3E6}" srcOrd="0" destOrd="0" parTransId="{1EF7BA33-0A60-4B5F-A2E8-509E73945DC5}" sibTransId="{20701A0F-C0BE-44EC-87D6-44D91644B238}"/>
    <dgm:cxn modelId="{F8C1CEE1-F7D3-4B96-B5F1-B12E808D6C1F}" type="presOf" srcId="{5494AA15-1A85-440C-96C8-F16E363EDF60}" destId="{634029DD-87BE-480D-82AE-AE63A8448EA1}" srcOrd="0" destOrd="0" presId="urn:microsoft.com/office/officeart/2005/8/layout/vList2"/>
    <dgm:cxn modelId="{025B4AF0-4B63-4306-A1AA-5310E3DABFBF}" type="presOf" srcId="{AB31FA00-5345-41C8-B2A7-E47F7DCBC3E6}" destId="{CA96F7C2-01DE-4442-A1D4-925C96517A1A}" srcOrd="0" destOrd="0" presId="urn:microsoft.com/office/officeart/2005/8/layout/vList2"/>
    <dgm:cxn modelId="{0E0FFB94-AA00-4BAE-8793-24858A43187B}" type="presParOf" srcId="{E8B8B730-FD6D-4442-B610-22DA03B921BC}" destId="{CA96F7C2-01DE-4442-A1D4-925C96517A1A}" srcOrd="0" destOrd="0" presId="urn:microsoft.com/office/officeart/2005/8/layout/vList2"/>
    <dgm:cxn modelId="{C624DB7C-6350-4170-BBC4-FA45F8FC5392}" type="presParOf" srcId="{E8B8B730-FD6D-4442-B610-22DA03B921BC}" destId="{634029DD-87BE-480D-82AE-AE63A8448EA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1DED1D4-C853-40DA-8FAB-BC9A000CDE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31FA00-5345-41C8-B2A7-E47F7DCBC3E6}">
      <dgm:prSet phldrT="[Текст]" custT="1"/>
      <dgm:spPr/>
      <dgm:t>
        <a:bodyPr/>
        <a:lstStyle/>
        <a:p>
          <a:pPr algn="ctr"/>
          <a:r>
            <a:rPr lang="ru-RU" sz="4800" b="0" dirty="0" smtClean="0"/>
            <a:t>Принцип нормирования параметров микроклимата</a:t>
          </a:r>
          <a:endParaRPr lang="ru-RU" sz="4800" b="0" dirty="0"/>
        </a:p>
      </dgm:t>
    </dgm:pt>
    <dgm:pt modelId="{1EF7BA33-0A60-4B5F-A2E8-509E73945DC5}" type="parTrans" cxnId="{696FE3CB-2535-4703-A65F-453B18EA81CF}">
      <dgm:prSet/>
      <dgm:spPr/>
      <dgm:t>
        <a:bodyPr/>
        <a:lstStyle/>
        <a:p>
          <a:endParaRPr lang="ru-RU"/>
        </a:p>
      </dgm:t>
    </dgm:pt>
    <dgm:pt modelId="{20701A0F-C0BE-44EC-87D6-44D91644B238}" type="sibTrans" cxnId="{696FE3CB-2535-4703-A65F-453B18EA81CF}">
      <dgm:prSet/>
      <dgm:spPr/>
      <dgm:t>
        <a:bodyPr/>
        <a:lstStyle/>
        <a:p>
          <a:endParaRPr lang="ru-RU"/>
        </a:p>
      </dgm:t>
    </dgm:pt>
    <dgm:pt modelId="{5494AA15-1A85-440C-96C8-F16E363EDF60}">
      <dgm:prSet phldrT="[Текст]" custT="1"/>
      <dgm:spPr/>
      <dgm:t>
        <a:bodyPr/>
        <a:lstStyle/>
        <a:p>
          <a:r>
            <a:rPr lang="ru-RU" sz="3600" dirty="0" smtClean="0"/>
            <a:t>Параметры микроклимата устанавливаются в зависимости от тепловой характеристики производственного помещения, периода года и категории тяжести работы.</a:t>
          </a:r>
          <a:endParaRPr lang="ru-RU" sz="3600" dirty="0"/>
        </a:p>
      </dgm:t>
    </dgm:pt>
    <dgm:pt modelId="{E760D71D-0DB1-40CA-BABF-15905224E593}" type="sibTrans" cxnId="{9271DECC-117B-475B-94C9-6B42717C1DC4}">
      <dgm:prSet/>
      <dgm:spPr/>
      <dgm:t>
        <a:bodyPr/>
        <a:lstStyle/>
        <a:p>
          <a:endParaRPr lang="ru-RU"/>
        </a:p>
      </dgm:t>
    </dgm:pt>
    <dgm:pt modelId="{81F14497-6C11-49CC-A63A-F05D8A32D7C7}" type="parTrans" cxnId="{9271DECC-117B-475B-94C9-6B42717C1DC4}">
      <dgm:prSet/>
      <dgm:spPr/>
      <dgm:t>
        <a:bodyPr/>
        <a:lstStyle/>
        <a:p>
          <a:endParaRPr lang="ru-RU"/>
        </a:p>
      </dgm:t>
    </dgm:pt>
    <dgm:pt modelId="{E8B8B730-FD6D-4442-B610-22DA03B921BC}" type="pres">
      <dgm:prSet presAssocID="{D1DED1D4-C853-40DA-8FAB-BC9A000CDE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96F7C2-01DE-4442-A1D4-925C96517A1A}" type="pres">
      <dgm:prSet presAssocID="{AB31FA00-5345-41C8-B2A7-E47F7DCBC3E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4029DD-87BE-480D-82AE-AE63A8448EA1}" type="pres">
      <dgm:prSet presAssocID="{AB31FA00-5345-41C8-B2A7-E47F7DCBC3E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0790EB-68BC-43DF-8935-0317D8A4D15E}" type="presOf" srcId="{5494AA15-1A85-440C-96C8-F16E363EDF60}" destId="{634029DD-87BE-480D-82AE-AE63A8448EA1}" srcOrd="0" destOrd="0" presId="urn:microsoft.com/office/officeart/2005/8/layout/vList2"/>
    <dgm:cxn modelId="{696FE3CB-2535-4703-A65F-453B18EA81CF}" srcId="{D1DED1D4-C853-40DA-8FAB-BC9A000CDE51}" destId="{AB31FA00-5345-41C8-B2A7-E47F7DCBC3E6}" srcOrd="0" destOrd="0" parTransId="{1EF7BA33-0A60-4B5F-A2E8-509E73945DC5}" sibTransId="{20701A0F-C0BE-44EC-87D6-44D91644B238}"/>
    <dgm:cxn modelId="{3910DB0A-8385-4D6D-93F5-4A612EE11843}" type="presOf" srcId="{AB31FA00-5345-41C8-B2A7-E47F7DCBC3E6}" destId="{CA96F7C2-01DE-4442-A1D4-925C96517A1A}" srcOrd="0" destOrd="0" presId="urn:microsoft.com/office/officeart/2005/8/layout/vList2"/>
    <dgm:cxn modelId="{72C18A00-28BD-4C90-8CA1-3129ED2A9CC4}" type="presOf" srcId="{D1DED1D4-C853-40DA-8FAB-BC9A000CDE51}" destId="{E8B8B730-FD6D-4442-B610-22DA03B921BC}" srcOrd="0" destOrd="0" presId="urn:microsoft.com/office/officeart/2005/8/layout/vList2"/>
    <dgm:cxn modelId="{9271DECC-117B-475B-94C9-6B42717C1DC4}" srcId="{AB31FA00-5345-41C8-B2A7-E47F7DCBC3E6}" destId="{5494AA15-1A85-440C-96C8-F16E363EDF60}" srcOrd="0" destOrd="0" parTransId="{81F14497-6C11-49CC-A63A-F05D8A32D7C7}" sibTransId="{E760D71D-0DB1-40CA-BABF-15905224E593}"/>
    <dgm:cxn modelId="{277AF5BC-893F-4F17-8DBC-C31CEA31F923}" type="presParOf" srcId="{E8B8B730-FD6D-4442-B610-22DA03B921BC}" destId="{CA96F7C2-01DE-4442-A1D4-925C96517A1A}" srcOrd="0" destOrd="0" presId="urn:microsoft.com/office/officeart/2005/8/layout/vList2"/>
    <dgm:cxn modelId="{603CD75D-96E5-426E-9F4E-FA4CB4BB3F62}" type="presParOf" srcId="{E8B8B730-FD6D-4442-B610-22DA03B921BC}" destId="{634029DD-87BE-480D-82AE-AE63A8448EA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/>
      <dgm:spPr/>
      <dgm:t>
        <a:bodyPr/>
        <a:lstStyle/>
        <a:p>
          <a:r>
            <a:rPr lang="ru-RU" dirty="0" smtClean="0"/>
            <a:t>Периоды года</a:t>
          </a:r>
          <a:endParaRPr lang="ru-RU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2800" dirty="0" smtClean="0"/>
            <a:t>Холодный</a:t>
          </a:r>
        </a:p>
        <a:p>
          <a:r>
            <a:rPr lang="ru-RU" sz="2800" dirty="0" smtClean="0"/>
            <a:t>Ниже + 10</a:t>
          </a:r>
          <a:r>
            <a:rPr lang="ru-RU" sz="2800" baseline="30000" dirty="0" smtClean="0"/>
            <a:t>о</a:t>
          </a:r>
          <a:r>
            <a:rPr lang="ru-RU" sz="2800" dirty="0" smtClean="0"/>
            <a:t> С </a:t>
          </a:r>
          <a:endParaRPr lang="ru-RU" sz="28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2800" dirty="0" smtClean="0"/>
            <a:t>Переходный</a:t>
          </a:r>
        </a:p>
        <a:p>
          <a:r>
            <a:rPr lang="ru-RU" sz="2800" dirty="0" smtClean="0"/>
            <a:t>+ 10</a:t>
          </a:r>
          <a:r>
            <a:rPr lang="ru-RU" sz="2800" baseline="30000" dirty="0" smtClean="0"/>
            <a:t>о</a:t>
          </a:r>
          <a:r>
            <a:rPr lang="ru-RU" sz="2800" dirty="0" smtClean="0"/>
            <a:t> С</a:t>
          </a:r>
          <a:endParaRPr lang="ru-RU" sz="28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EB50C3BE-13B7-435F-98BC-5CAA9251BAF3}">
      <dgm:prSet custT="1"/>
      <dgm:spPr/>
      <dgm:t>
        <a:bodyPr/>
        <a:lstStyle/>
        <a:p>
          <a:r>
            <a:rPr lang="ru-RU" sz="2800" dirty="0" smtClean="0"/>
            <a:t>Теплый</a:t>
          </a:r>
        </a:p>
        <a:p>
          <a:r>
            <a:rPr lang="ru-RU" sz="2800" dirty="0" smtClean="0"/>
            <a:t>Выше + 10</a:t>
          </a:r>
          <a:r>
            <a:rPr lang="ru-RU" sz="2800" baseline="30000" dirty="0" smtClean="0"/>
            <a:t>о</a:t>
          </a:r>
          <a:r>
            <a:rPr lang="ru-RU" sz="2800" dirty="0" smtClean="0"/>
            <a:t> С</a:t>
          </a:r>
          <a:endParaRPr lang="ru-RU" sz="2800" dirty="0"/>
        </a:p>
      </dgm:t>
    </dgm:pt>
    <dgm:pt modelId="{5E0F5464-7FD7-4F76-97B0-6D1150C6FA77}" type="parTrans" cxnId="{C7CDF277-6A3F-4779-A3E9-AAD39E6380B6}">
      <dgm:prSet/>
      <dgm:spPr/>
      <dgm:t>
        <a:bodyPr/>
        <a:lstStyle/>
        <a:p>
          <a:endParaRPr lang="ru-RU"/>
        </a:p>
      </dgm:t>
    </dgm:pt>
    <dgm:pt modelId="{5E49FAAE-5509-4B00-9578-48C047D4C06F}" type="sibTrans" cxnId="{C7CDF277-6A3F-4779-A3E9-AAD39E6380B6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170298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3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3"/>
      <dgm:spPr/>
    </dgm:pt>
    <dgm:pt modelId="{31847758-0619-40AF-9AA4-A47CCC4496F4}" type="pres">
      <dgm:prSet presAssocID="{9B196B8A-7361-41E0-B0BD-A17DF9888C07}" presName="text2" presStyleLbl="fgAcc2" presStyleIdx="0" presStyleCnt="3" custScaleX="1425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3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3"/>
      <dgm:spPr/>
    </dgm:pt>
    <dgm:pt modelId="{7CADA629-3A01-443E-AE33-62F7397E1D55}" type="pres">
      <dgm:prSet presAssocID="{C2B0AD31-66AB-402D-80ED-809E9319F698}" presName="text2" presStyleLbl="fgAcc2" presStyleIdx="1" presStyleCnt="3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  <dgm:pt modelId="{B388FEE2-1C12-4688-8933-045F1ED325B3}" type="pres">
      <dgm:prSet presAssocID="{5E0F5464-7FD7-4F76-97B0-6D1150C6FA77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F1BF97B-A764-4F33-B5A4-3CB467C970C6}" type="pres">
      <dgm:prSet presAssocID="{EB50C3BE-13B7-435F-98BC-5CAA9251BAF3}" presName="hierRoot2" presStyleCnt="0"/>
      <dgm:spPr/>
    </dgm:pt>
    <dgm:pt modelId="{17563934-8E56-420A-962C-669B06336F2A}" type="pres">
      <dgm:prSet presAssocID="{EB50C3BE-13B7-435F-98BC-5CAA9251BAF3}" presName="composite2" presStyleCnt="0"/>
      <dgm:spPr/>
    </dgm:pt>
    <dgm:pt modelId="{38F741C5-06B2-4C45-8CBE-A92B20AC2FE4}" type="pres">
      <dgm:prSet presAssocID="{EB50C3BE-13B7-435F-98BC-5CAA9251BAF3}" presName="background2" presStyleLbl="node2" presStyleIdx="2" presStyleCnt="3"/>
      <dgm:spPr/>
    </dgm:pt>
    <dgm:pt modelId="{2DEDF1D6-358E-4279-B910-D484442561FF}" type="pres">
      <dgm:prSet presAssocID="{EB50C3BE-13B7-435F-98BC-5CAA9251BAF3}" presName="text2" presStyleLbl="fgAcc2" presStyleIdx="2" presStyleCnt="3" custScaleX="152126" custLinFactNeighborX="-11655" custLinFactNeighborY="33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80593F-1FE3-4436-9A1F-9E24AFE01A39}" type="pres">
      <dgm:prSet presAssocID="{EB50C3BE-13B7-435F-98BC-5CAA9251BAF3}" presName="hierChild3" presStyleCnt="0"/>
      <dgm:spPr/>
    </dgm:pt>
  </dgm:ptLst>
  <dgm:cxnLst>
    <dgm:cxn modelId="{77135D16-7839-4229-BB93-5C4385F7EEDB}" type="presOf" srcId="{E01C7322-0A40-455A-BFBB-7804DA65A447}" destId="{AC91E007-4FA2-4E0B-9EAF-6AA96258696F}" srcOrd="0" destOrd="0" presId="urn:microsoft.com/office/officeart/2005/8/layout/hierarchy1"/>
    <dgm:cxn modelId="{D15B1A32-F77C-466D-B65D-88F78C3EB50C}" type="presOf" srcId="{C2B0AD31-66AB-402D-80ED-809E9319F698}" destId="{7CADA629-3A01-443E-AE33-62F7397E1D55}" srcOrd="0" destOrd="0" presId="urn:microsoft.com/office/officeart/2005/8/layout/hierarchy1"/>
    <dgm:cxn modelId="{6175F76E-B35F-4865-AEAE-0DE0C6C71E7F}" type="presOf" srcId="{EB50C3BE-13B7-435F-98BC-5CAA9251BAF3}" destId="{2DEDF1D6-358E-4279-B910-D484442561FF}" srcOrd="0" destOrd="0" presId="urn:microsoft.com/office/officeart/2005/8/layout/hierarchy1"/>
    <dgm:cxn modelId="{10B4A75C-3293-4083-B64A-8458CB296603}" type="presOf" srcId="{DBEC25EB-1C08-4FBE-90D1-4451BC1A0933}" destId="{A6DD8D93-CD85-41D5-B071-8F21682F6406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47B455C9-AA38-4F00-B06F-004FA3B0E9F1}" type="presOf" srcId="{A5AF4F6C-3998-449F-9A40-DEACB0F36E6C}" destId="{BF0662D0-52F1-4AF4-AF55-8D57003E5AB5}" srcOrd="0" destOrd="0" presId="urn:microsoft.com/office/officeart/2005/8/layout/hierarchy1"/>
    <dgm:cxn modelId="{B5661CFE-7937-4333-99FC-39A03CBB81B4}" type="presOf" srcId="{BF01083D-393E-40A8-85CC-FB52EC98AEE3}" destId="{2D36F4F8-CC9C-473F-B414-0B7D9210B4B3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4AF5A8AB-0416-43CD-8E12-AB7069614803}" type="presOf" srcId="{5E0F5464-7FD7-4F76-97B0-6D1150C6FA77}" destId="{B388FEE2-1C12-4688-8933-045F1ED325B3}" srcOrd="0" destOrd="0" presId="urn:microsoft.com/office/officeart/2005/8/layout/hierarchy1"/>
    <dgm:cxn modelId="{C7CDF277-6A3F-4779-A3E9-AAD39E6380B6}" srcId="{BF01083D-393E-40A8-85CC-FB52EC98AEE3}" destId="{EB50C3BE-13B7-435F-98BC-5CAA9251BAF3}" srcOrd="2" destOrd="0" parTransId="{5E0F5464-7FD7-4F76-97B0-6D1150C6FA77}" sibTransId="{5E49FAAE-5509-4B00-9578-48C047D4C06F}"/>
    <dgm:cxn modelId="{2EA63ABF-5CAD-43EE-88C8-61A0BE3D6C19}" type="presOf" srcId="{9B196B8A-7361-41E0-B0BD-A17DF9888C07}" destId="{31847758-0619-40AF-9AA4-A47CCC4496F4}" srcOrd="0" destOrd="0" presId="urn:microsoft.com/office/officeart/2005/8/layout/hierarchy1"/>
    <dgm:cxn modelId="{CC2F36E7-A592-48BF-9EEB-79FC4872E001}" type="presParOf" srcId="{A6DD8D93-CD85-41D5-B071-8F21682F6406}" destId="{65E3726E-3BC3-4D7D-A728-19CA0AD52E87}" srcOrd="0" destOrd="0" presId="urn:microsoft.com/office/officeart/2005/8/layout/hierarchy1"/>
    <dgm:cxn modelId="{815C2FC6-D05B-45DF-B9AF-DCB6C762301F}" type="presParOf" srcId="{65E3726E-3BC3-4D7D-A728-19CA0AD52E87}" destId="{FAAF42AF-AA44-4075-B0A9-01E3D1DCD1EF}" srcOrd="0" destOrd="0" presId="urn:microsoft.com/office/officeart/2005/8/layout/hierarchy1"/>
    <dgm:cxn modelId="{45E5D360-7B9E-467F-83B3-72B903FBBACD}" type="presParOf" srcId="{FAAF42AF-AA44-4075-B0A9-01E3D1DCD1EF}" destId="{14E38F28-A7AA-490C-8868-66E39E58FC7B}" srcOrd="0" destOrd="0" presId="urn:microsoft.com/office/officeart/2005/8/layout/hierarchy1"/>
    <dgm:cxn modelId="{A711E225-F866-47F6-BD3D-D2AC8F53AF8C}" type="presParOf" srcId="{FAAF42AF-AA44-4075-B0A9-01E3D1DCD1EF}" destId="{2D36F4F8-CC9C-473F-B414-0B7D9210B4B3}" srcOrd="1" destOrd="0" presId="urn:microsoft.com/office/officeart/2005/8/layout/hierarchy1"/>
    <dgm:cxn modelId="{C606A9A8-1619-4AFF-92E8-559269B2BADF}" type="presParOf" srcId="{65E3726E-3BC3-4D7D-A728-19CA0AD52E87}" destId="{E961C90E-1058-4FA4-B43C-5E034AE88DCC}" srcOrd="1" destOrd="0" presId="urn:microsoft.com/office/officeart/2005/8/layout/hierarchy1"/>
    <dgm:cxn modelId="{1540CEC3-0D84-41B7-8499-6A39568D3DB7}" type="presParOf" srcId="{E961C90E-1058-4FA4-B43C-5E034AE88DCC}" destId="{BF0662D0-52F1-4AF4-AF55-8D57003E5AB5}" srcOrd="0" destOrd="0" presId="urn:microsoft.com/office/officeart/2005/8/layout/hierarchy1"/>
    <dgm:cxn modelId="{8467B166-79B7-42D5-8183-98FFFF61DD81}" type="presParOf" srcId="{E961C90E-1058-4FA4-B43C-5E034AE88DCC}" destId="{72FB1A16-F223-4FF9-82A7-144538351E08}" srcOrd="1" destOrd="0" presId="urn:microsoft.com/office/officeart/2005/8/layout/hierarchy1"/>
    <dgm:cxn modelId="{B1CA33B5-F527-4D0C-84AA-160E879B0D17}" type="presParOf" srcId="{72FB1A16-F223-4FF9-82A7-144538351E08}" destId="{BDFF2236-6707-4594-944F-83BB2B0A5F80}" srcOrd="0" destOrd="0" presId="urn:microsoft.com/office/officeart/2005/8/layout/hierarchy1"/>
    <dgm:cxn modelId="{DB3B26F6-FA36-4047-AE6C-0B14A3D451AA}" type="presParOf" srcId="{BDFF2236-6707-4594-944F-83BB2B0A5F80}" destId="{D00EBF82-01C7-47CB-949A-4D50200875E9}" srcOrd="0" destOrd="0" presId="urn:microsoft.com/office/officeart/2005/8/layout/hierarchy1"/>
    <dgm:cxn modelId="{35E82DAA-F1F7-4418-831A-586D95CA411F}" type="presParOf" srcId="{BDFF2236-6707-4594-944F-83BB2B0A5F80}" destId="{31847758-0619-40AF-9AA4-A47CCC4496F4}" srcOrd="1" destOrd="0" presId="urn:microsoft.com/office/officeart/2005/8/layout/hierarchy1"/>
    <dgm:cxn modelId="{68C9AB35-C0DE-4235-A917-8AFC6EA91A99}" type="presParOf" srcId="{72FB1A16-F223-4FF9-82A7-144538351E08}" destId="{FA3CB8BC-8F51-41EE-8960-5788E4F8B68F}" srcOrd="1" destOrd="0" presId="urn:microsoft.com/office/officeart/2005/8/layout/hierarchy1"/>
    <dgm:cxn modelId="{4704780E-2EE4-414E-9772-DFE22E64171B}" type="presParOf" srcId="{E961C90E-1058-4FA4-B43C-5E034AE88DCC}" destId="{AC91E007-4FA2-4E0B-9EAF-6AA96258696F}" srcOrd="2" destOrd="0" presId="urn:microsoft.com/office/officeart/2005/8/layout/hierarchy1"/>
    <dgm:cxn modelId="{5439AA6D-6CB8-4032-878F-4B82918DC7C9}" type="presParOf" srcId="{E961C90E-1058-4FA4-B43C-5E034AE88DCC}" destId="{186AE3A5-470C-449E-BCB4-2A6CE11990D3}" srcOrd="3" destOrd="0" presId="urn:microsoft.com/office/officeart/2005/8/layout/hierarchy1"/>
    <dgm:cxn modelId="{071A42C1-BE08-4530-BC8A-B1428EEDDE1F}" type="presParOf" srcId="{186AE3A5-470C-449E-BCB4-2A6CE11990D3}" destId="{ABFB281F-0F29-4F6D-B4BD-AA6EA3F66C9F}" srcOrd="0" destOrd="0" presId="urn:microsoft.com/office/officeart/2005/8/layout/hierarchy1"/>
    <dgm:cxn modelId="{051DBA9D-74A2-4ED1-860F-68EF3405829B}" type="presParOf" srcId="{ABFB281F-0F29-4F6D-B4BD-AA6EA3F66C9F}" destId="{0D873463-A49C-4CBB-9AF8-AC5A27694580}" srcOrd="0" destOrd="0" presId="urn:microsoft.com/office/officeart/2005/8/layout/hierarchy1"/>
    <dgm:cxn modelId="{55B6BE25-33BA-418E-9585-513E55C176AF}" type="presParOf" srcId="{ABFB281F-0F29-4F6D-B4BD-AA6EA3F66C9F}" destId="{7CADA629-3A01-443E-AE33-62F7397E1D55}" srcOrd="1" destOrd="0" presId="urn:microsoft.com/office/officeart/2005/8/layout/hierarchy1"/>
    <dgm:cxn modelId="{9DB34655-B01B-4DE2-BDD5-684C08ECD9D5}" type="presParOf" srcId="{186AE3A5-470C-449E-BCB4-2A6CE11990D3}" destId="{440EBC39-57BC-4CE5-B9E3-2D141EA7D37E}" srcOrd="1" destOrd="0" presId="urn:microsoft.com/office/officeart/2005/8/layout/hierarchy1"/>
    <dgm:cxn modelId="{06E4E6EA-F5EF-48AD-AC7A-F9B0293EF95C}" type="presParOf" srcId="{E961C90E-1058-4FA4-B43C-5E034AE88DCC}" destId="{B388FEE2-1C12-4688-8933-045F1ED325B3}" srcOrd="4" destOrd="0" presId="urn:microsoft.com/office/officeart/2005/8/layout/hierarchy1"/>
    <dgm:cxn modelId="{4D361995-A16C-4FFF-8429-5164486CC230}" type="presParOf" srcId="{E961C90E-1058-4FA4-B43C-5E034AE88DCC}" destId="{DF1BF97B-A764-4F33-B5A4-3CB467C970C6}" srcOrd="5" destOrd="0" presId="urn:microsoft.com/office/officeart/2005/8/layout/hierarchy1"/>
    <dgm:cxn modelId="{2B0F8B38-34DE-478A-BFAD-2239C1084E20}" type="presParOf" srcId="{DF1BF97B-A764-4F33-B5A4-3CB467C970C6}" destId="{17563934-8E56-420A-962C-669B06336F2A}" srcOrd="0" destOrd="0" presId="urn:microsoft.com/office/officeart/2005/8/layout/hierarchy1"/>
    <dgm:cxn modelId="{D5A5B311-A0B0-4729-87F0-1C4DC1060676}" type="presParOf" srcId="{17563934-8E56-420A-962C-669B06336F2A}" destId="{38F741C5-06B2-4C45-8CBE-A92B20AC2FE4}" srcOrd="0" destOrd="0" presId="urn:microsoft.com/office/officeart/2005/8/layout/hierarchy1"/>
    <dgm:cxn modelId="{E470ED10-37F1-4FDE-8F6A-789B04DC8491}" type="presParOf" srcId="{17563934-8E56-420A-962C-669B06336F2A}" destId="{2DEDF1D6-358E-4279-B910-D484442561FF}" srcOrd="1" destOrd="0" presId="urn:microsoft.com/office/officeart/2005/8/layout/hierarchy1"/>
    <dgm:cxn modelId="{3E1ECBD8-EACF-4162-871E-289238278A14}" type="presParOf" srcId="{DF1BF97B-A764-4F33-B5A4-3CB467C970C6}" destId="{7B80593F-1FE3-4436-9A1F-9E24AFE01A3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29B27D1-C1C9-4A8D-A35C-5389C4F8DC39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1E0E06B7-FC88-4072-A370-D88D36438F0D}">
      <dgm:prSet phldrT="[Текст]"/>
      <dgm:spPr/>
      <dgm:t>
        <a:bodyPr/>
        <a:lstStyle/>
        <a:p>
          <a:r>
            <a:rPr lang="ru-RU" dirty="0" smtClean="0"/>
            <a:t>Легкая (</a:t>
          </a:r>
          <a:r>
            <a:rPr lang="en-US" dirty="0" smtClean="0"/>
            <a:t>I)</a:t>
          </a:r>
          <a:endParaRPr lang="ru-RU" dirty="0"/>
        </a:p>
      </dgm:t>
    </dgm:pt>
    <dgm:pt modelId="{CD444FA3-C591-4170-ADF3-7B3C53847E47}" type="parTrans" cxnId="{5C90F485-1C5A-4591-BA00-3D16C1DF647C}">
      <dgm:prSet/>
      <dgm:spPr/>
      <dgm:t>
        <a:bodyPr/>
        <a:lstStyle/>
        <a:p>
          <a:endParaRPr lang="ru-RU"/>
        </a:p>
      </dgm:t>
    </dgm:pt>
    <dgm:pt modelId="{86C3DF5A-5D57-4BFC-A309-598001B50F81}" type="sibTrans" cxnId="{5C90F485-1C5A-4591-BA00-3D16C1DF647C}">
      <dgm:prSet/>
      <dgm:spPr/>
      <dgm:t>
        <a:bodyPr/>
        <a:lstStyle/>
        <a:p>
          <a:endParaRPr lang="ru-RU"/>
        </a:p>
      </dgm:t>
    </dgm:pt>
    <dgm:pt modelId="{9695D764-88B3-49F6-A0CF-335D28B1CDEB}">
      <dgm:prSet phldrT="[Текст]"/>
      <dgm:spPr/>
      <dgm:t>
        <a:bodyPr/>
        <a:lstStyle/>
        <a:p>
          <a:r>
            <a:rPr lang="ru-RU" dirty="0" smtClean="0"/>
            <a:t>Средняя</a:t>
          </a:r>
          <a:r>
            <a:rPr lang="en-US" dirty="0" smtClean="0"/>
            <a:t>(II)</a:t>
          </a:r>
          <a:endParaRPr lang="ru-RU" dirty="0"/>
        </a:p>
      </dgm:t>
    </dgm:pt>
    <dgm:pt modelId="{C6292D92-6F17-45A4-9CE9-0C7DB2904904}" type="parTrans" cxnId="{51ACF6AF-0D7D-432C-B0F0-4871480326E7}">
      <dgm:prSet/>
      <dgm:spPr/>
      <dgm:t>
        <a:bodyPr/>
        <a:lstStyle/>
        <a:p>
          <a:endParaRPr lang="ru-RU"/>
        </a:p>
      </dgm:t>
    </dgm:pt>
    <dgm:pt modelId="{EC78DD88-3126-45E8-AC0A-AC33543E203C}" type="sibTrans" cxnId="{51ACF6AF-0D7D-432C-B0F0-4871480326E7}">
      <dgm:prSet/>
      <dgm:spPr/>
      <dgm:t>
        <a:bodyPr/>
        <a:lstStyle/>
        <a:p>
          <a:endParaRPr lang="ru-RU"/>
        </a:p>
      </dgm:t>
    </dgm:pt>
    <dgm:pt modelId="{49CAE01E-5BE9-40B3-B641-E21517D3369C}">
      <dgm:prSet phldrT="[Текст]"/>
      <dgm:spPr/>
      <dgm:t>
        <a:bodyPr/>
        <a:lstStyle/>
        <a:p>
          <a:r>
            <a:rPr lang="ru-RU" dirty="0" smtClean="0"/>
            <a:t>Тяжелая</a:t>
          </a:r>
          <a:r>
            <a:rPr lang="en-US" dirty="0" smtClean="0"/>
            <a:t>(III)</a:t>
          </a:r>
          <a:endParaRPr lang="ru-RU" dirty="0"/>
        </a:p>
      </dgm:t>
    </dgm:pt>
    <dgm:pt modelId="{FFFC08FC-20A7-4180-8C17-B4479AAAC26F}" type="parTrans" cxnId="{F46734C3-1DE8-4BF1-9AF6-CCF5BF7E5888}">
      <dgm:prSet/>
      <dgm:spPr/>
      <dgm:t>
        <a:bodyPr/>
        <a:lstStyle/>
        <a:p>
          <a:endParaRPr lang="ru-RU"/>
        </a:p>
      </dgm:t>
    </dgm:pt>
    <dgm:pt modelId="{A64E15E0-5E8B-4A67-83CD-108BCA14BE3D}" type="sibTrans" cxnId="{F46734C3-1DE8-4BF1-9AF6-CCF5BF7E5888}">
      <dgm:prSet/>
      <dgm:spPr/>
      <dgm:t>
        <a:bodyPr/>
        <a:lstStyle/>
        <a:p>
          <a:endParaRPr lang="ru-RU"/>
        </a:p>
      </dgm:t>
    </dgm:pt>
    <dgm:pt modelId="{A8C2921A-334C-4A6C-A6A6-490D9BDB6E9A}" type="pres">
      <dgm:prSet presAssocID="{429B27D1-C1C9-4A8D-A35C-5389C4F8DC39}" presName="compositeShape" presStyleCnt="0">
        <dgm:presLayoutVars>
          <dgm:dir/>
          <dgm:resizeHandles/>
        </dgm:presLayoutVars>
      </dgm:prSet>
      <dgm:spPr/>
    </dgm:pt>
    <dgm:pt modelId="{CFB27263-2411-465D-B559-B4976A21A835}" type="pres">
      <dgm:prSet presAssocID="{429B27D1-C1C9-4A8D-A35C-5389C4F8DC39}" presName="pyramid" presStyleLbl="node1" presStyleIdx="0" presStyleCnt="1"/>
      <dgm:spPr/>
    </dgm:pt>
    <dgm:pt modelId="{FE11D86F-52B2-44AD-BC0D-B0251B13EBCF}" type="pres">
      <dgm:prSet presAssocID="{429B27D1-C1C9-4A8D-A35C-5389C4F8DC39}" presName="theList" presStyleCnt="0"/>
      <dgm:spPr/>
    </dgm:pt>
    <dgm:pt modelId="{33164438-B5F9-488B-8C02-D13B0F017B2C}" type="pres">
      <dgm:prSet presAssocID="{1E0E06B7-FC88-4072-A370-D88D36438F0D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CB9CA8-52D9-4275-A102-0A23C5A34640}" type="pres">
      <dgm:prSet presAssocID="{1E0E06B7-FC88-4072-A370-D88D36438F0D}" presName="aSpace" presStyleCnt="0"/>
      <dgm:spPr/>
    </dgm:pt>
    <dgm:pt modelId="{5B73DB83-CFBD-46B4-BCB8-1DF7B0033647}" type="pres">
      <dgm:prSet presAssocID="{9695D764-88B3-49F6-A0CF-335D28B1CDEB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F4C6C9-8C99-4EC0-A903-8FDA859A6ADD}" type="pres">
      <dgm:prSet presAssocID="{9695D764-88B3-49F6-A0CF-335D28B1CDEB}" presName="aSpace" presStyleCnt="0"/>
      <dgm:spPr/>
    </dgm:pt>
    <dgm:pt modelId="{BB18F44F-988E-4364-A86F-F4FDC9327904}" type="pres">
      <dgm:prSet presAssocID="{49CAE01E-5BE9-40B3-B641-E21517D3369C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D1F8E6-E104-4813-BBF3-1704BC5E454A}" type="pres">
      <dgm:prSet presAssocID="{49CAE01E-5BE9-40B3-B641-E21517D3369C}" presName="aSpace" presStyleCnt="0"/>
      <dgm:spPr/>
    </dgm:pt>
  </dgm:ptLst>
  <dgm:cxnLst>
    <dgm:cxn modelId="{F46734C3-1DE8-4BF1-9AF6-CCF5BF7E5888}" srcId="{429B27D1-C1C9-4A8D-A35C-5389C4F8DC39}" destId="{49CAE01E-5BE9-40B3-B641-E21517D3369C}" srcOrd="2" destOrd="0" parTransId="{FFFC08FC-20A7-4180-8C17-B4479AAAC26F}" sibTransId="{A64E15E0-5E8B-4A67-83CD-108BCA14BE3D}"/>
    <dgm:cxn modelId="{51ACF6AF-0D7D-432C-B0F0-4871480326E7}" srcId="{429B27D1-C1C9-4A8D-A35C-5389C4F8DC39}" destId="{9695D764-88B3-49F6-A0CF-335D28B1CDEB}" srcOrd="1" destOrd="0" parTransId="{C6292D92-6F17-45A4-9CE9-0C7DB2904904}" sibTransId="{EC78DD88-3126-45E8-AC0A-AC33543E203C}"/>
    <dgm:cxn modelId="{611BF799-B7D5-406A-BC15-0FF7F691D7DB}" type="presOf" srcId="{429B27D1-C1C9-4A8D-A35C-5389C4F8DC39}" destId="{A8C2921A-334C-4A6C-A6A6-490D9BDB6E9A}" srcOrd="0" destOrd="0" presId="urn:microsoft.com/office/officeart/2005/8/layout/pyramid2"/>
    <dgm:cxn modelId="{98AC093B-8ABA-471D-9CC4-71317D6310EC}" type="presOf" srcId="{9695D764-88B3-49F6-A0CF-335D28B1CDEB}" destId="{5B73DB83-CFBD-46B4-BCB8-1DF7B0033647}" srcOrd="0" destOrd="0" presId="urn:microsoft.com/office/officeart/2005/8/layout/pyramid2"/>
    <dgm:cxn modelId="{9F8E5955-6013-43B2-B7FE-068002AEDEF8}" type="presOf" srcId="{1E0E06B7-FC88-4072-A370-D88D36438F0D}" destId="{33164438-B5F9-488B-8C02-D13B0F017B2C}" srcOrd="0" destOrd="0" presId="urn:microsoft.com/office/officeart/2005/8/layout/pyramid2"/>
    <dgm:cxn modelId="{87762C79-81B8-47C8-ACE7-0D067DABE460}" type="presOf" srcId="{49CAE01E-5BE9-40B3-B641-E21517D3369C}" destId="{BB18F44F-988E-4364-A86F-F4FDC9327904}" srcOrd="0" destOrd="0" presId="urn:microsoft.com/office/officeart/2005/8/layout/pyramid2"/>
    <dgm:cxn modelId="{5C90F485-1C5A-4591-BA00-3D16C1DF647C}" srcId="{429B27D1-C1C9-4A8D-A35C-5389C4F8DC39}" destId="{1E0E06B7-FC88-4072-A370-D88D36438F0D}" srcOrd="0" destOrd="0" parTransId="{CD444FA3-C591-4170-ADF3-7B3C53847E47}" sibTransId="{86C3DF5A-5D57-4BFC-A309-598001B50F81}"/>
    <dgm:cxn modelId="{1D7A8D4D-D52B-4479-BCAD-B3A86700729F}" type="presParOf" srcId="{A8C2921A-334C-4A6C-A6A6-490D9BDB6E9A}" destId="{CFB27263-2411-465D-B559-B4976A21A835}" srcOrd="0" destOrd="0" presId="urn:microsoft.com/office/officeart/2005/8/layout/pyramid2"/>
    <dgm:cxn modelId="{4262F180-48BF-4FAA-ACB6-52DA8EB7F19A}" type="presParOf" srcId="{A8C2921A-334C-4A6C-A6A6-490D9BDB6E9A}" destId="{FE11D86F-52B2-44AD-BC0D-B0251B13EBCF}" srcOrd="1" destOrd="0" presId="urn:microsoft.com/office/officeart/2005/8/layout/pyramid2"/>
    <dgm:cxn modelId="{F4CC7127-7156-4073-9FB9-7100E2A6FCF1}" type="presParOf" srcId="{FE11D86F-52B2-44AD-BC0D-B0251B13EBCF}" destId="{33164438-B5F9-488B-8C02-D13B0F017B2C}" srcOrd="0" destOrd="0" presId="urn:microsoft.com/office/officeart/2005/8/layout/pyramid2"/>
    <dgm:cxn modelId="{FC94505B-658F-4F80-96F2-1954769D39A5}" type="presParOf" srcId="{FE11D86F-52B2-44AD-BC0D-B0251B13EBCF}" destId="{C4CB9CA8-52D9-4275-A102-0A23C5A34640}" srcOrd="1" destOrd="0" presId="urn:microsoft.com/office/officeart/2005/8/layout/pyramid2"/>
    <dgm:cxn modelId="{957BB8A2-F9C7-46FF-8A44-C36418D2C604}" type="presParOf" srcId="{FE11D86F-52B2-44AD-BC0D-B0251B13EBCF}" destId="{5B73DB83-CFBD-46B4-BCB8-1DF7B0033647}" srcOrd="2" destOrd="0" presId="urn:microsoft.com/office/officeart/2005/8/layout/pyramid2"/>
    <dgm:cxn modelId="{5E6115E8-61BF-4A8C-94D9-16FA4174A5A1}" type="presParOf" srcId="{FE11D86F-52B2-44AD-BC0D-B0251B13EBCF}" destId="{4EF4C6C9-8C99-4EC0-A903-8FDA859A6ADD}" srcOrd="3" destOrd="0" presId="urn:microsoft.com/office/officeart/2005/8/layout/pyramid2"/>
    <dgm:cxn modelId="{81F6CDED-AB9C-4A2B-8A00-3AFDDBD93DB6}" type="presParOf" srcId="{FE11D86F-52B2-44AD-BC0D-B0251B13EBCF}" destId="{BB18F44F-988E-4364-A86F-F4FDC9327904}" srcOrd="4" destOrd="0" presId="urn:microsoft.com/office/officeart/2005/8/layout/pyramid2"/>
    <dgm:cxn modelId="{5B1E5A88-D7BB-4DAF-8F18-D03285A611EA}" type="presParOf" srcId="{FE11D86F-52B2-44AD-BC0D-B0251B13EBCF}" destId="{44D1F8E6-E104-4813-BBF3-1704BC5E454A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4456231-A912-43BE-BF54-8D68AF301CE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D700A5-6E87-4DB7-9AC5-307F5FDC5872}">
      <dgm:prSet phldrT="[Текст]" custT="1"/>
      <dgm:spPr/>
      <dgm:t>
        <a:bodyPr/>
        <a:lstStyle/>
        <a:p>
          <a:r>
            <a:rPr lang="ru-RU" sz="4000" dirty="0" smtClean="0"/>
            <a:t>Источники избыточного тепла в помещении</a:t>
          </a:r>
          <a:endParaRPr lang="ru-RU" sz="4000" dirty="0"/>
        </a:p>
      </dgm:t>
    </dgm:pt>
    <dgm:pt modelId="{CCC42FCF-F07D-4473-9B7A-C15D275DE6E4}" type="parTrans" cxnId="{BE3785FF-14C7-4063-8674-9232FB58412F}">
      <dgm:prSet/>
      <dgm:spPr/>
      <dgm:t>
        <a:bodyPr/>
        <a:lstStyle/>
        <a:p>
          <a:endParaRPr lang="ru-RU"/>
        </a:p>
      </dgm:t>
    </dgm:pt>
    <dgm:pt modelId="{348AA4E7-F633-44FC-A981-16BC84964CD8}" type="sibTrans" cxnId="{BE3785FF-14C7-4063-8674-9232FB58412F}">
      <dgm:prSet/>
      <dgm:spPr/>
      <dgm:t>
        <a:bodyPr/>
        <a:lstStyle/>
        <a:p>
          <a:endParaRPr lang="ru-RU"/>
        </a:p>
      </dgm:t>
    </dgm:pt>
    <dgm:pt modelId="{F4E3E5B6-571B-42E3-8B6C-41B2BE213383}">
      <dgm:prSet phldrT="[Текст]" custT="1"/>
      <dgm:spPr/>
      <dgm:t>
        <a:bodyPr/>
        <a:lstStyle/>
        <a:p>
          <a:r>
            <a:rPr lang="ru-RU" sz="4000" dirty="0" smtClean="0"/>
            <a:t>Люди</a:t>
          </a:r>
          <a:endParaRPr lang="ru-RU" sz="4000" dirty="0"/>
        </a:p>
      </dgm:t>
    </dgm:pt>
    <dgm:pt modelId="{AAF9209D-674E-4527-B726-E6F0BA6B9E22}" type="parTrans" cxnId="{A8766726-20F0-4B34-8039-D9E245C29582}">
      <dgm:prSet/>
      <dgm:spPr/>
      <dgm:t>
        <a:bodyPr/>
        <a:lstStyle/>
        <a:p>
          <a:endParaRPr lang="ru-RU"/>
        </a:p>
      </dgm:t>
    </dgm:pt>
    <dgm:pt modelId="{C176AB03-1751-4B3D-888E-0D0FDB70B1BB}" type="sibTrans" cxnId="{A8766726-20F0-4B34-8039-D9E245C29582}">
      <dgm:prSet/>
      <dgm:spPr/>
      <dgm:t>
        <a:bodyPr/>
        <a:lstStyle/>
        <a:p>
          <a:endParaRPr lang="ru-RU"/>
        </a:p>
      </dgm:t>
    </dgm:pt>
    <dgm:pt modelId="{C191D68B-6FDC-472C-B925-99D14148B2CC}">
      <dgm:prSet phldrT="[Текст]"/>
      <dgm:spPr/>
      <dgm:t>
        <a:bodyPr/>
        <a:lstStyle/>
        <a:p>
          <a:r>
            <a:rPr lang="ru-RU" dirty="0" smtClean="0"/>
            <a:t>Лампы накаливания</a:t>
          </a:r>
          <a:endParaRPr lang="ru-RU" dirty="0"/>
        </a:p>
      </dgm:t>
    </dgm:pt>
    <dgm:pt modelId="{9A1BA5EA-BA08-4CB5-93A1-053488BE0750}" type="parTrans" cxnId="{6C2D22B3-A6E9-4BA0-9037-4DED386FB7B7}">
      <dgm:prSet/>
      <dgm:spPr/>
      <dgm:t>
        <a:bodyPr/>
        <a:lstStyle/>
        <a:p>
          <a:endParaRPr lang="ru-RU"/>
        </a:p>
      </dgm:t>
    </dgm:pt>
    <dgm:pt modelId="{DBE5F4EC-7BB4-477D-B373-8658B5C01390}" type="sibTrans" cxnId="{6C2D22B3-A6E9-4BA0-9037-4DED386FB7B7}">
      <dgm:prSet/>
      <dgm:spPr/>
      <dgm:t>
        <a:bodyPr/>
        <a:lstStyle/>
        <a:p>
          <a:endParaRPr lang="ru-RU"/>
        </a:p>
      </dgm:t>
    </dgm:pt>
    <dgm:pt modelId="{84D1018E-5DEF-41C9-B97B-3B00672A1A54}">
      <dgm:prSet/>
      <dgm:spPr/>
      <dgm:t>
        <a:bodyPr/>
        <a:lstStyle/>
        <a:p>
          <a:r>
            <a:rPr lang="ru-RU" dirty="0" smtClean="0"/>
            <a:t>Солнечная радиация</a:t>
          </a:r>
          <a:endParaRPr lang="ru-RU" dirty="0"/>
        </a:p>
      </dgm:t>
    </dgm:pt>
    <dgm:pt modelId="{D6D130B5-1906-4F19-A01B-974C3CD585D2}" type="parTrans" cxnId="{434FD51C-2EA9-4364-B732-7F7A4530C37F}">
      <dgm:prSet/>
      <dgm:spPr/>
      <dgm:t>
        <a:bodyPr/>
        <a:lstStyle/>
        <a:p>
          <a:endParaRPr lang="ru-RU"/>
        </a:p>
      </dgm:t>
    </dgm:pt>
    <dgm:pt modelId="{E2F3ECC9-A9BC-4A46-9764-7AB15288F94F}" type="sibTrans" cxnId="{434FD51C-2EA9-4364-B732-7F7A4530C37F}">
      <dgm:prSet/>
      <dgm:spPr/>
      <dgm:t>
        <a:bodyPr/>
        <a:lstStyle/>
        <a:p>
          <a:endParaRPr lang="ru-RU"/>
        </a:p>
      </dgm:t>
    </dgm:pt>
    <dgm:pt modelId="{3DD07902-3D6D-4731-898C-A8A58874C88C}">
      <dgm:prSet/>
      <dgm:spPr/>
      <dgm:t>
        <a:bodyPr/>
        <a:lstStyle/>
        <a:p>
          <a:r>
            <a:rPr lang="ru-RU" dirty="0" smtClean="0"/>
            <a:t>Греющиеся поверхности</a:t>
          </a:r>
          <a:endParaRPr lang="ru-RU" dirty="0"/>
        </a:p>
      </dgm:t>
    </dgm:pt>
    <dgm:pt modelId="{18F21014-961E-46B8-86A3-3C79FAEC9E92}" type="parTrans" cxnId="{8F788CFB-84FB-490D-B49B-999E9F425537}">
      <dgm:prSet/>
      <dgm:spPr/>
      <dgm:t>
        <a:bodyPr/>
        <a:lstStyle/>
        <a:p>
          <a:endParaRPr lang="ru-RU"/>
        </a:p>
      </dgm:t>
    </dgm:pt>
    <dgm:pt modelId="{47391A43-7571-44E8-A312-C9DB4380F769}" type="sibTrans" cxnId="{8F788CFB-84FB-490D-B49B-999E9F425537}">
      <dgm:prSet/>
      <dgm:spPr/>
      <dgm:t>
        <a:bodyPr/>
        <a:lstStyle/>
        <a:p>
          <a:endParaRPr lang="ru-RU"/>
        </a:p>
      </dgm:t>
    </dgm:pt>
    <dgm:pt modelId="{A460255B-1B2B-435B-9F33-10A34F5DBE43}" type="pres">
      <dgm:prSet presAssocID="{94456231-A912-43BE-BF54-8D68AF301CE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0498A6E-E29D-4DF4-AB87-F4617799EAFA}" type="pres">
      <dgm:prSet presAssocID="{B4D700A5-6E87-4DB7-9AC5-307F5FDC5872}" presName="root" presStyleCnt="0"/>
      <dgm:spPr/>
    </dgm:pt>
    <dgm:pt modelId="{67B30A40-80E9-4A06-92AA-928F3102558A}" type="pres">
      <dgm:prSet presAssocID="{B4D700A5-6E87-4DB7-9AC5-307F5FDC5872}" presName="rootComposite" presStyleCnt="0"/>
      <dgm:spPr/>
    </dgm:pt>
    <dgm:pt modelId="{346F11CE-448F-4C47-A32F-2F2E8C285D67}" type="pres">
      <dgm:prSet presAssocID="{B4D700A5-6E87-4DB7-9AC5-307F5FDC5872}" presName="rootText" presStyleLbl="node1" presStyleIdx="0" presStyleCnt="1" custScaleX="293697"/>
      <dgm:spPr/>
      <dgm:t>
        <a:bodyPr/>
        <a:lstStyle/>
        <a:p>
          <a:endParaRPr lang="ru-RU"/>
        </a:p>
      </dgm:t>
    </dgm:pt>
    <dgm:pt modelId="{1D37749B-E539-466C-85BD-B6F7967969CF}" type="pres">
      <dgm:prSet presAssocID="{B4D700A5-6E87-4DB7-9AC5-307F5FDC5872}" presName="rootConnector" presStyleLbl="node1" presStyleIdx="0" presStyleCnt="1"/>
      <dgm:spPr/>
      <dgm:t>
        <a:bodyPr/>
        <a:lstStyle/>
        <a:p>
          <a:endParaRPr lang="ru-RU"/>
        </a:p>
      </dgm:t>
    </dgm:pt>
    <dgm:pt modelId="{C7E111D7-3119-44F3-A1B9-4BD4A23C9E56}" type="pres">
      <dgm:prSet presAssocID="{B4D700A5-6E87-4DB7-9AC5-307F5FDC5872}" presName="childShape" presStyleCnt="0"/>
      <dgm:spPr/>
    </dgm:pt>
    <dgm:pt modelId="{E1E6A99F-DCAF-451B-88E0-6E076CCD95D2}" type="pres">
      <dgm:prSet presAssocID="{AAF9209D-674E-4527-B726-E6F0BA6B9E22}" presName="Name13" presStyleLbl="parChTrans1D2" presStyleIdx="0" presStyleCnt="4"/>
      <dgm:spPr/>
      <dgm:t>
        <a:bodyPr/>
        <a:lstStyle/>
        <a:p>
          <a:endParaRPr lang="ru-RU"/>
        </a:p>
      </dgm:t>
    </dgm:pt>
    <dgm:pt modelId="{55335093-E268-4EDD-8F46-B0965F9FA0BB}" type="pres">
      <dgm:prSet presAssocID="{F4E3E5B6-571B-42E3-8B6C-41B2BE213383}" presName="childText" presStyleLbl="bgAcc1" presStyleIdx="0" presStyleCnt="4" custScaleX="133177" custLinFactNeighborX="2378" custLinFactNeighborY="60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BAE907-11E2-49B1-92DD-AF94FF2D5A97}" type="pres">
      <dgm:prSet presAssocID="{D6D130B5-1906-4F19-A01B-974C3CD585D2}" presName="Name13" presStyleLbl="parChTrans1D2" presStyleIdx="1" presStyleCnt="4"/>
      <dgm:spPr/>
      <dgm:t>
        <a:bodyPr/>
        <a:lstStyle/>
        <a:p>
          <a:endParaRPr lang="ru-RU"/>
        </a:p>
      </dgm:t>
    </dgm:pt>
    <dgm:pt modelId="{EBBC9A7A-E308-4F96-BBB8-F2F1FAE30024}" type="pres">
      <dgm:prSet presAssocID="{84D1018E-5DEF-41C9-B97B-3B00672A1A54}" presName="childText" presStyleLbl="bgAcc1" presStyleIdx="1" presStyleCnt="4" custScaleX="326721" custLinFactNeighborX="14874" custLinFactNeighborY="-5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BF7806-43D0-4595-9403-1FC195028540}" type="pres">
      <dgm:prSet presAssocID="{18F21014-961E-46B8-86A3-3C79FAEC9E92}" presName="Name13" presStyleLbl="parChTrans1D2" presStyleIdx="2" presStyleCnt="4"/>
      <dgm:spPr/>
      <dgm:t>
        <a:bodyPr/>
        <a:lstStyle/>
        <a:p>
          <a:endParaRPr lang="ru-RU"/>
        </a:p>
      </dgm:t>
    </dgm:pt>
    <dgm:pt modelId="{4CDA6136-CB81-42C4-A8E9-BF2385A3B9A9}" type="pres">
      <dgm:prSet presAssocID="{3DD07902-3D6D-4731-898C-A8A58874C88C}" presName="childText" presStyleLbl="bgAcc1" presStyleIdx="2" presStyleCnt="4" custScaleX="367449" custLinFactNeighborX="3718" custLinFactNeighborY="43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5F14BE-E983-4463-ABA6-ED4EEC9A7BD4}" type="pres">
      <dgm:prSet presAssocID="{9A1BA5EA-BA08-4CB5-93A1-053488BE0750}" presName="Name13" presStyleLbl="parChTrans1D2" presStyleIdx="3" presStyleCnt="4"/>
      <dgm:spPr/>
      <dgm:t>
        <a:bodyPr/>
        <a:lstStyle/>
        <a:p>
          <a:endParaRPr lang="ru-RU"/>
        </a:p>
      </dgm:t>
    </dgm:pt>
    <dgm:pt modelId="{43D81FC5-5422-4BA5-B5AB-82BD4ED0DFDA}" type="pres">
      <dgm:prSet presAssocID="{C191D68B-6FDC-472C-B925-99D14148B2CC}" presName="childText" presStyleLbl="bgAcc1" presStyleIdx="3" presStyleCnt="4" custScaleX="2500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3785FF-14C7-4063-8674-9232FB58412F}" srcId="{94456231-A912-43BE-BF54-8D68AF301CE0}" destId="{B4D700A5-6E87-4DB7-9AC5-307F5FDC5872}" srcOrd="0" destOrd="0" parTransId="{CCC42FCF-F07D-4473-9B7A-C15D275DE6E4}" sibTransId="{348AA4E7-F633-44FC-A981-16BC84964CD8}"/>
    <dgm:cxn modelId="{8F788CFB-84FB-490D-B49B-999E9F425537}" srcId="{B4D700A5-6E87-4DB7-9AC5-307F5FDC5872}" destId="{3DD07902-3D6D-4731-898C-A8A58874C88C}" srcOrd="2" destOrd="0" parTransId="{18F21014-961E-46B8-86A3-3C79FAEC9E92}" sibTransId="{47391A43-7571-44E8-A312-C9DB4380F769}"/>
    <dgm:cxn modelId="{74B61FC5-9053-40EE-B945-318A719B3432}" type="presOf" srcId="{B4D700A5-6E87-4DB7-9AC5-307F5FDC5872}" destId="{1D37749B-E539-466C-85BD-B6F7967969CF}" srcOrd="1" destOrd="0" presId="urn:microsoft.com/office/officeart/2005/8/layout/hierarchy3"/>
    <dgm:cxn modelId="{31628EDE-924A-4FD7-88A1-C0C693AA84AA}" type="presOf" srcId="{9A1BA5EA-BA08-4CB5-93A1-053488BE0750}" destId="{F55F14BE-E983-4463-ABA6-ED4EEC9A7BD4}" srcOrd="0" destOrd="0" presId="urn:microsoft.com/office/officeart/2005/8/layout/hierarchy3"/>
    <dgm:cxn modelId="{F8A32D36-FDF2-4248-A4C4-22F25CC7E2BB}" type="presOf" srcId="{B4D700A5-6E87-4DB7-9AC5-307F5FDC5872}" destId="{346F11CE-448F-4C47-A32F-2F2E8C285D67}" srcOrd="0" destOrd="0" presId="urn:microsoft.com/office/officeart/2005/8/layout/hierarchy3"/>
    <dgm:cxn modelId="{BF1B5536-DC10-46C8-879A-C4D44F794F7A}" type="presOf" srcId="{3DD07902-3D6D-4731-898C-A8A58874C88C}" destId="{4CDA6136-CB81-42C4-A8E9-BF2385A3B9A9}" srcOrd="0" destOrd="0" presId="urn:microsoft.com/office/officeart/2005/8/layout/hierarchy3"/>
    <dgm:cxn modelId="{7F9FBB24-A8DB-4BE5-A09A-7BCD33ADD6EE}" type="presOf" srcId="{F4E3E5B6-571B-42E3-8B6C-41B2BE213383}" destId="{55335093-E268-4EDD-8F46-B0965F9FA0BB}" srcOrd="0" destOrd="0" presId="urn:microsoft.com/office/officeart/2005/8/layout/hierarchy3"/>
    <dgm:cxn modelId="{22E46CA3-F1B8-43AA-AA89-0FF1F4CB8F23}" type="presOf" srcId="{18F21014-961E-46B8-86A3-3C79FAEC9E92}" destId="{93BF7806-43D0-4595-9403-1FC195028540}" srcOrd="0" destOrd="0" presId="urn:microsoft.com/office/officeart/2005/8/layout/hierarchy3"/>
    <dgm:cxn modelId="{43D0195C-88E6-4970-B743-78FD8EC3A431}" type="presOf" srcId="{94456231-A912-43BE-BF54-8D68AF301CE0}" destId="{A460255B-1B2B-435B-9F33-10A34F5DBE43}" srcOrd="0" destOrd="0" presId="urn:microsoft.com/office/officeart/2005/8/layout/hierarchy3"/>
    <dgm:cxn modelId="{2CD058E3-EB75-48C9-9C8E-2CE242F645A0}" type="presOf" srcId="{C191D68B-6FDC-472C-B925-99D14148B2CC}" destId="{43D81FC5-5422-4BA5-B5AB-82BD4ED0DFDA}" srcOrd="0" destOrd="0" presId="urn:microsoft.com/office/officeart/2005/8/layout/hierarchy3"/>
    <dgm:cxn modelId="{A8766726-20F0-4B34-8039-D9E245C29582}" srcId="{B4D700A5-6E87-4DB7-9AC5-307F5FDC5872}" destId="{F4E3E5B6-571B-42E3-8B6C-41B2BE213383}" srcOrd="0" destOrd="0" parTransId="{AAF9209D-674E-4527-B726-E6F0BA6B9E22}" sibTransId="{C176AB03-1751-4B3D-888E-0D0FDB70B1BB}"/>
    <dgm:cxn modelId="{6F50E574-18CF-449B-9DE5-2CD8E6A4C42C}" type="presOf" srcId="{84D1018E-5DEF-41C9-B97B-3B00672A1A54}" destId="{EBBC9A7A-E308-4F96-BBB8-F2F1FAE30024}" srcOrd="0" destOrd="0" presId="urn:microsoft.com/office/officeart/2005/8/layout/hierarchy3"/>
    <dgm:cxn modelId="{434FD51C-2EA9-4364-B732-7F7A4530C37F}" srcId="{B4D700A5-6E87-4DB7-9AC5-307F5FDC5872}" destId="{84D1018E-5DEF-41C9-B97B-3B00672A1A54}" srcOrd="1" destOrd="0" parTransId="{D6D130B5-1906-4F19-A01B-974C3CD585D2}" sibTransId="{E2F3ECC9-A9BC-4A46-9764-7AB15288F94F}"/>
    <dgm:cxn modelId="{6C2D22B3-A6E9-4BA0-9037-4DED386FB7B7}" srcId="{B4D700A5-6E87-4DB7-9AC5-307F5FDC5872}" destId="{C191D68B-6FDC-472C-B925-99D14148B2CC}" srcOrd="3" destOrd="0" parTransId="{9A1BA5EA-BA08-4CB5-93A1-053488BE0750}" sibTransId="{DBE5F4EC-7BB4-477D-B373-8658B5C01390}"/>
    <dgm:cxn modelId="{771841FF-32DA-4375-BE8A-C0556AFB0541}" type="presOf" srcId="{D6D130B5-1906-4F19-A01B-974C3CD585D2}" destId="{E1BAE907-11E2-49B1-92DD-AF94FF2D5A97}" srcOrd="0" destOrd="0" presId="urn:microsoft.com/office/officeart/2005/8/layout/hierarchy3"/>
    <dgm:cxn modelId="{19597FFD-E8C4-4514-91F0-CCB7A975CFD2}" type="presOf" srcId="{AAF9209D-674E-4527-B726-E6F0BA6B9E22}" destId="{E1E6A99F-DCAF-451B-88E0-6E076CCD95D2}" srcOrd="0" destOrd="0" presId="urn:microsoft.com/office/officeart/2005/8/layout/hierarchy3"/>
    <dgm:cxn modelId="{8C63221B-971C-4F4D-BC65-148B3B99492E}" type="presParOf" srcId="{A460255B-1B2B-435B-9F33-10A34F5DBE43}" destId="{60498A6E-E29D-4DF4-AB87-F4617799EAFA}" srcOrd="0" destOrd="0" presId="urn:microsoft.com/office/officeart/2005/8/layout/hierarchy3"/>
    <dgm:cxn modelId="{E4A3DC96-BF63-4D6B-969B-5E1521BFDC15}" type="presParOf" srcId="{60498A6E-E29D-4DF4-AB87-F4617799EAFA}" destId="{67B30A40-80E9-4A06-92AA-928F3102558A}" srcOrd="0" destOrd="0" presId="urn:microsoft.com/office/officeart/2005/8/layout/hierarchy3"/>
    <dgm:cxn modelId="{E13C154F-66DA-46B1-AC1D-3847BF127C95}" type="presParOf" srcId="{67B30A40-80E9-4A06-92AA-928F3102558A}" destId="{346F11CE-448F-4C47-A32F-2F2E8C285D67}" srcOrd="0" destOrd="0" presId="urn:microsoft.com/office/officeart/2005/8/layout/hierarchy3"/>
    <dgm:cxn modelId="{CA33B634-C2E3-4032-9CB8-CA3B2C7FABE9}" type="presParOf" srcId="{67B30A40-80E9-4A06-92AA-928F3102558A}" destId="{1D37749B-E539-466C-85BD-B6F7967969CF}" srcOrd="1" destOrd="0" presId="urn:microsoft.com/office/officeart/2005/8/layout/hierarchy3"/>
    <dgm:cxn modelId="{DB4C5D54-9827-46C7-ACD3-3FB6D71CA3F1}" type="presParOf" srcId="{60498A6E-E29D-4DF4-AB87-F4617799EAFA}" destId="{C7E111D7-3119-44F3-A1B9-4BD4A23C9E56}" srcOrd="1" destOrd="0" presId="urn:microsoft.com/office/officeart/2005/8/layout/hierarchy3"/>
    <dgm:cxn modelId="{F00F64ED-6D91-4639-8165-D3E1D5FF0228}" type="presParOf" srcId="{C7E111D7-3119-44F3-A1B9-4BD4A23C9E56}" destId="{E1E6A99F-DCAF-451B-88E0-6E076CCD95D2}" srcOrd="0" destOrd="0" presId="urn:microsoft.com/office/officeart/2005/8/layout/hierarchy3"/>
    <dgm:cxn modelId="{00FB0AB1-4712-46AE-91CF-A1FE2A0C37FD}" type="presParOf" srcId="{C7E111D7-3119-44F3-A1B9-4BD4A23C9E56}" destId="{55335093-E268-4EDD-8F46-B0965F9FA0BB}" srcOrd="1" destOrd="0" presId="urn:microsoft.com/office/officeart/2005/8/layout/hierarchy3"/>
    <dgm:cxn modelId="{151B40A8-F004-49B3-B3F5-14B1580CA910}" type="presParOf" srcId="{C7E111D7-3119-44F3-A1B9-4BD4A23C9E56}" destId="{E1BAE907-11E2-49B1-92DD-AF94FF2D5A97}" srcOrd="2" destOrd="0" presId="urn:microsoft.com/office/officeart/2005/8/layout/hierarchy3"/>
    <dgm:cxn modelId="{B4152EC7-5C74-4601-8CC6-B53241D257D3}" type="presParOf" srcId="{C7E111D7-3119-44F3-A1B9-4BD4A23C9E56}" destId="{EBBC9A7A-E308-4F96-BBB8-F2F1FAE30024}" srcOrd="3" destOrd="0" presId="urn:microsoft.com/office/officeart/2005/8/layout/hierarchy3"/>
    <dgm:cxn modelId="{6715D630-AF66-43AD-B42E-70DD18895382}" type="presParOf" srcId="{C7E111D7-3119-44F3-A1B9-4BD4A23C9E56}" destId="{93BF7806-43D0-4595-9403-1FC195028540}" srcOrd="4" destOrd="0" presId="urn:microsoft.com/office/officeart/2005/8/layout/hierarchy3"/>
    <dgm:cxn modelId="{04A5E54D-3AAC-4A54-8684-D8BF0D3BC1AA}" type="presParOf" srcId="{C7E111D7-3119-44F3-A1B9-4BD4A23C9E56}" destId="{4CDA6136-CB81-42C4-A8E9-BF2385A3B9A9}" srcOrd="5" destOrd="0" presId="urn:microsoft.com/office/officeart/2005/8/layout/hierarchy3"/>
    <dgm:cxn modelId="{68A0EEA5-0F43-4E1D-9132-8664F8B0B426}" type="presParOf" srcId="{C7E111D7-3119-44F3-A1B9-4BD4A23C9E56}" destId="{F55F14BE-E983-4463-ABA6-ED4EEC9A7BD4}" srcOrd="6" destOrd="0" presId="urn:microsoft.com/office/officeart/2005/8/layout/hierarchy3"/>
    <dgm:cxn modelId="{DF972A24-544B-4BEC-A2F3-39C026F6DB1F}" type="presParOf" srcId="{C7E111D7-3119-44F3-A1B9-4BD4A23C9E56}" destId="{43D81FC5-5422-4BA5-B5AB-82BD4ED0DFDA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732CDA7-5AA0-4874-B7E4-FBA4741E2CC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0CD183-84B0-48FF-8450-1D836B67EE5C}">
      <dgm:prSet phldrT="[Текст]" custT="1"/>
      <dgm:spPr/>
      <dgm:t>
        <a:bodyPr/>
        <a:lstStyle/>
        <a:p>
          <a:pPr algn="ctr"/>
          <a:r>
            <a:rPr lang="ru-RU" sz="4000" b="0" dirty="0" smtClean="0"/>
            <a:t>Вентиляция производственных помещений</a:t>
          </a:r>
          <a:endParaRPr lang="ru-RU" sz="4000" b="0" dirty="0"/>
        </a:p>
      </dgm:t>
    </dgm:pt>
    <dgm:pt modelId="{A807A8DB-61CC-4C7F-AE65-8BC1E93A4218}" type="parTrans" cxnId="{E9A2FEE9-53EE-47DE-B3B3-D3645C273319}">
      <dgm:prSet/>
      <dgm:spPr/>
      <dgm:t>
        <a:bodyPr/>
        <a:lstStyle/>
        <a:p>
          <a:endParaRPr lang="ru-RU"/>
        </a:p>
      </dgm:t>
    </dgm:pt>
    <dgm:pt modelId="{8DE4A30A-C0DC-4EE2-B9C1-D76ED759D194}" type="sibTrans" cxnId="{E9A2FEE9-53EE-47DE-B3B3-D3645C273319}">
      <dgm:prSet/>
      <dgm:spPr/>
      <dgm:t>
        <a:bodyPr/>
        <a:lstStyle/>
        <a:p>
          <a:endParaRPr lang="ru-RU"/>
        </a:p>
      </dgm:t>
    </dgm:pt>
    <dgm:pt modelId="{7507F0D0-0EFD-4BF8-B6AE-FB78835EF3D6}">
      <dgm:prSet phldrT="[Текст]" custT="1"/>
      <dgm:spPr/>
      <dgm:t>
        <a:bodyPr/>
        <a:lstStyle/>
        <a:p>
          <a:r>
            <a:rPr lang="ru-RU" sz="3200" dirty="0" smtClean="0"/>
            <a:t>Система мероприятий и устройств, предназначенных для обеспечения на постоянных рабочих местах, в рабочей и обслуживаемой зонах помещений метеорологических условий и чистоты воздушной среды, соответствующих гигиеническим и техническим требованиям.</a:t>
          </a:r>
          <a:endParaRPr lang="ru-RU" sz="3200" dirty="0"/>
        </a:p>
      </dgm:t>
    </dgm:pt>
    <dgm:pt modelId="{D7AB955E-153F-4E06-B620-5396B3EB32CD}" type="parTrans" cxnId="{6EE77C8E-1E7A-4751-AA5C-8A83BDA5F759}">
      <dgm:prSet/>
      <dgm:spPr/>
      <dgm:t>
        <a:bodyPr/>
        <a:lstStyle/>
        <a:p>
          <a:endParaRPr lang="ru-RU"/>
        </a:p>
      </dgm:t>
    </dgm:pt>
    <dgm:pt modelId="{AEA902FF-E6AC-45D8-82E7-804B143165CE}" type="sibTrans" cxnId="{6EE77C8E-1E7A-4751-AA5C-8A83BDA5F759}">
      <dgm:prSet/>
      <dgm:spPr/>
      <dgm:t>
        <a:bodyPr/>
        <a:lstStyle/>
        <a:p>
          <a:endParaRPr lang="ru-RU"/>
        </a:p>
      </dgm:t>
    </dgm:pt>
    <dgm:pt modelId="{586A5746-3B35-4A7A-BB18-E6D1521BAF93}" type="pres">
      <dgm:prSet presAssocID="{A732CDA7-5AA0-4874-B7E4-FBA4741E2CC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FD7C45-BB3D-4A31-A636-8A59D399C748}" type="pres">
      <dgm:prSet presAssocID="{440CD183-84B0-48FF-8450-1D836B67EE5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44BA1E-886A-4DF4-B777-10A0B9F7CF80}" type="pres">
      <dgm:prSet presAssocID="{440CD183-84B0-48FF-8450-1D836B67EE5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A2FEE9-53EE-47DE-B3B3-D3645C273319}" srcId="{A732CDA7-5AA0-4874-B7E4-FBA4741E2CCD}" destId="{440CD183-84B0-48FF-8450-1D836B67EE5C}" srcOrd="0" destOrd="0" parTransId="{A807A8DB-61CC-4C7F-AE65-8BC1E93A4218}" sibTransId="{8DE4A30A-C0DC-4EE2-B9C1-D76ED759D194}"/>
    <dgm:cxn modelId="{0C88D0E0-4B02-4B70-AB35-1A42C1CB1C05}" type="presOf" srcId="{440CD183-84B0-48FF-8450-1D836B67EE5C}" destId="{F9FD7C45-BB3D-4A31-A636-8A59D399C748}" srcOrd="0" destOrd="0" presId="urn:microsoft.com/office/officeart/2005/8/layout/vList2"/>
    <dgm:cxn modelId="{5279B4AA-12CD-4C80-BE02-E6A1309F0733}" type="presOf" srcId="{A732CDA7-5AA0-4874-B7E4-FBA4741E2CCD}" destId="{586A5746-3B35-4A7A-BB18-E6D1521BAF93}" srcOrd="0" destOrd="0" presId="urn:microsoft.com/office/officeart/2005/8/layout/vList2"/>
    <dgm:cxn modelId="{7237465F-B2F6-4550-85DD-2CD0DBDBAAEE}" type="presOf" srcId="{7507F0D0-0EFD-4BF8-B6AE-FB78835EF3D6}" destId="{9644BA1E-886A-4DF4-B777-10A0B9F7CF80}" srcOrd="0" destOrd="0" presId="urn:microsoft.com/office/officeart/2005/8/layout/vList2"/>
    <dgm:cxn modelId="{6EE77C8E-1E7A-4751-AA5C-8A83BDA5F759}" srcId="{440CD183-84B0-48FF-8450-1D836B67EE5C}" destId="{7507F0D0-0EFD-4BF8-B6AE-FB78835EF3D6}" srcOrd="0" destOrd="0" parTransId="{D7AB955E-153F-4E06-B620-5396B3EB32CD}" sibTransId="{AEA902FF-E6AC-45D8-82E7-804B143165CE}"/>
    <dgm:cxn modelId="{1F572F02-E283-4202-8EFC-44B292349F38}" type="presParOf" srcId="{586A5746-3B35-4A7A-BB18-E6D1521BAF93}" destId="{F9FD7C45-BB3D-4A31-A636-8A59D399C748}" srcOrd="0" destOrd="0" presId="urn:microsoft.com/office/officeart/2005/8/layout/vList2"/>
    <dgm:cxn modelId="{AA412BD5-E8A8-464D-BDA7-5B3807CDADF5}" type="presParOf" srcId="{586A5746-3B35-4A7A-BB18-E6D1521BAF93}" destId="{9644BA1E-886A-4DF4-B777-10A0B9F7CF8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5400" dirty="0" smtClean="0"/>
            <a:t>ВЕНТИЛЯЦИЯ</a:t>
          </a:r>
          <a:endParaRPr lang="ru-RU" sz="5400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4000" dirty="0" smtClean="0"/>
            <a:t>Естественная </a:t>
          </a:r>
          <a:endParaRPr lang="ru-RU" sz="40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4000" dirty="0" smtClean="0"/>
            <a:t>Механическая</a:t>
          </a:r>
          <a:endParaRPr lang="ru-RU" sz="40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258882" custScaleY="103581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2"/>
      <dgm:spPr/>
    </dgm:pt>
    <dgm:pt modelId="{31847758-0619-40AF-9AA4-A47CCC4496F4}" type="pres">
      <dgm:prSet presAssocID="{9B196B8A-7361-41E0-B0BD-A17DF9888C07}" presName="text2" presStyleLbl="fgAcc2" presStyleIdx="0" presStyleCnt="2" custScaleX="142551" custLinFactNeighborX="5835" custLinFactNeighborY="26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2"/>
      <dgm:spPr/>
    </dgm:pt>
    <dgm:pt modelId="{7CADA629-3A01-443E-AE33-62F7397E1D55}" type="pres">
      <dgm:prSet presAssocID="{C2B0AD31-66AB-402D-80ED-809E9319F698}" presName="text2" presStyleLbl="fgAcc2" presStyleIdx="1" presStyleCnt="2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</dgm:ptLst>
  <dgm:cxnLst>
    <dgm:cxn modelId="{1F137E05-D82D-42A0-9AD3-A0BB82C05FF8}" type="presOf" srcId="{C2B0AD31-66AB-402D-80ED-809E9319F698}" destId="{7CADA629-3A01-443E-AE33-62F7397E1D55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F7F3DF4F-C275-42E9-8C7E-D693F5AFB495}" type="presOf" srcId="{DBEC25EB-1C08-4FBE-90D1-4451BC1A0933}" destId="{A6DD8D93-CD85-41D5-B071-8F21682F6406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33F2208F-9D41-40FF-AABF-FA2D6ABBB898}" type="presOf" srcId="{BF01083D-393E-40A8-85CC-FB52EC98AEE3}" destId="{2D36F4F8-CC9C-473F-B414-0B7D9210B4B3}" srcOrd="0" destOrd="0" presId="urn:microsoft.com/office/officeart/2005/8/layout/hierarchy1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91845CE6-D35F-454B-8707-375C90151705}" type="presOf" srcId="{A5AF4F6C-3998-449F-9A40-DEACB0F36E6C}" destId="{BF0662D0-52F1-4AF4-AF55-8D57003E5AB5}" srcOrd="0" destOrd="0" presId="urn:microsoft.com/office/officeart/2005/8/layout/hierarchy1"/>
    <dgm:cxn modelId="{DDCBFD1F-31AC-4318-B230-2FB52670963B}" type="presOf" srcId="{E01C7322-0A40-455A-BFBB-7804DA65A447}" destId="{AC91E007-4FA2-4E0B-9EAF-6AA96258696F}" srcOrd="0" destOrd="0" presId="urn:microsoft.com/office/officeart/2005/8/layout/hierarchy1"/>
    <dgm:cxn modelId="{BE40E2BA-7F67-401F-AAE8-78BEAB8FCA9C}" type="presOf" srcId="{9B196B8A-7361-41E0-B0BD-A17DF9888C07}" destId="{31847758-0619-40AF-9AA4-A47CCC4496F4}" srcOrd="0" destOrd="0" presId="urn:microsoft.com/office/officeart/2005/8/layout/hierarchy1"/>
    <dgm:cxn modelId="{63D843E9-166C-4413-8154-AFC560A2C7A5}" type="presParOf" srcId="{A6DD8D93-CD85-41D5-B071-8F21682F6406}" destId="{65E3726E-3BC3-4D7D-A728-19CA0AD52E87}" srcOrd="0" destOrd="0" presId="urn:microsoft.com/office/officeart/2005/8/layout/hierarchy1"/>
    <dgm:cxn modelId="{C27B53FA-CD31-4913-B937-4D40E64B15FA}" type="presParOf" srcId="{65E3726E-3BC3-4D7D-A728-19CA0AD52E87}" destId="{FAAF42AF-AA44-4075-B0A9-01E3D1DCD1EF}" srcOrd="0" destOrd="0" presId="urn:microsoft.com/office/officeart/2005/8/layout/hierarchy1"/>
    <dgm:cxn modelId="{28309B99-1B39-4479-A402-B25CD58115E3}" type="presParOf" srcId="{FAAF42AF-AA44-4075-B0A9-01E3D1DCD1EF}" destId="{14E38F28-A7AA-490C-8868-66E39E58FC7B}" srcOrd="0" destOrd="0" presId="urn:microsoft.com/office/officeart/2005/8/layout/hierarchy1"/>
    <dgm:cxn modelId="{412A1CBA-DF29-41D5-B966-A5A708035BF2}" type="presParOf" srcId="{FAAF42AF-AA44-4075-B0A9-01E3D1DCD1EF}" destId="{2D36F4F8-CC9C-473F-B414-0B7D9210B4B3}" srcOrd="1" destOrd="0" presId="urn:microsoft.com/office/officeart/2005/8/layout/hierarchy1"/>
    <dgm:cxn modelId="{7B748840-7253-46AF-BE45-F1B617D07C41}" type="presParOf" srcId="{65E3726E-3BC3-4D7D-A728-19CA0AD52E87}" destId="{E961C90E-1058-4FA4-B43C-5E034AE88DCC}" srcOrd="1" destOrd="0" presId="urn:microsoft.com/office/officeart/2005/8/layout/hierarchy1"/>
    <dgm:cxn modelId="{B6C778E9-1804-41CC-BC43-BBC8FD19DDB4}" type="presParOf" srcId="{E961C90E-1058-4FA4-B43C-5E034AE88DCC}" destId="{BF0662D0-52F1-4AF4-AF55-8D57003E5AB5}" srcOrd="0" destOrd="0" presId="urn:microsoft.com/office/officeart/2005/8/layout/hierarchy1"/>
    <dgm:cxn modelId="{74538AA1-05BD-4A8C-A088-B24906C6423F}" type="presParOf" srcId="{E961C90E-1058-4FA4-B43C-5E034AE88DCC}" destId="{72FB1A16-F223-4FF9-82A7-144538351E08}" srcOrd="1" destOrd="0" presId="urn:microsoft.com/office/officeart/2005/8/layout/hierarchy1"/>
    <dgm:cxn modelId="{930B9325-570B-496D-9169-4E3BBECAFC21}" type="presParOf" srcId="{72FB1A16-F223-4FF9-82A7-144538351E08}" destId="{BDFF2236-6707-4594-944F-83BB2B0A5F80}" srcOrd="0" destOrd="0" presId="urn:microsoft.com/office/officeart/2005/8/layout/hierarchy1"/>
    <dgm:cxn modelId="{7F021267-627E-46EC-A7D4-BF4080796178}" type="presParOf" srcId="{BDFF2236-6707-4594-944F-83BB2B0A5F80}" destId="{D00EBF82-01C7-47CB-949A-4D50200875E9}" srcOrd="0" destOrd="0" presId="urn:microsoft.com/office/officeart/2005/8/layout/hierarchy1"/>
    <dgm:cxn modelId="{7C4D53E1-1D96-44D4-8ED3-695F7EAF41BD}" type="presParOf" srcId="{BDFF2236-6707-4594-944F-83BB2B0A5F80}" destId="{31847758-0619-40AF-9AA4-A47CCC4496F4}" srcOrd="1" destOrd="0" presId="urn:microsoft.com/office/officeart/2005/8/layout/hierarchy1"/>
    <dgm:cxn modelId="{50D5F0DA-0526-4B86-8782-21453D6C439B}" type="presParOf" srcId="{72FB1A16-F223-4FF9-82A7-144538351E08}" destId="{FA3CB8BC-8F51-41EE-8960-5788E4F8B68F}" srcOrd="1" destOrd="0" presId="urn:microsoft.com/office/officeart/2005/8/layout/hierarchy1"/>
    <dgm:cxn modelId="{61F9E4C4-3FCD-4975-A04B-7938CAA779FC}" type="presParOf" srcId="{E961C90E-1058-4FA4-B43C-5E034AE88DCC}" destId="{AC91E007-4FA2-4E0B-9EAF-6AA96258696F}" srcOrd="2" destOrd="0" presId="urn:microsoft.com/office/officeart/2005/8/layout/hierarchy1"/>
    <dgm:cxn modelId="{08AEB18A-1327-4716-83CE-7290E1C9C1DC}" type="presParOf" srcId="{E961C90E-1058-4FA4-B43C-5E034AE88DCC}" destId="{186AE3A5-470C-449E-BCB4-2A6CE11990D3}" srcOrd="3" destOrd="0" presId="urn:microsoft.com/office/officeart/2005/8/layout/hierarchy1"/>
    <dgm:cxn modelId="{7B5420A7-FB4F-40D5-983F-D5DC14E4BAD3}" type="presParOf" srcId="{186AE3A5-470C-449E-BCB4-2A6CE11990D3}" destId="{ABFB281F-0F29-4F6D-B4BD-AA6EA3F66C9F}" srcOrd="0" destOrd="0" presId="urn:microsoft.com/office/officeart/2005/8/layout/hierarchy1"/>
    <dgm:cxn modelId="{255B6910-4F14-4E4F-84C0-5538F1DCA97C}" type="presParOf" srcId="{ABFB281F-0F29-4F6D-B4BD-AA6EA3F66C9F}" destId="{0D873463-A49C-4CBB-9AF8-AC5A27694580}" srcOrd="0" destOrd="0" presId="urn:microsoft.com/office/officeart/2005/8/layout/hierarchy1"/>
    <dgm:cxn modelId="{34D1A3FF-C820-44CA-8156-9F8EE8CCE2C2}" type="presParOf" srcId="{ABFB281F-0F29-4F6D-B4BD-AA6EA3F66C9F}" destId="{7CADA629-3A01-443E-AE33-62F7397E1D55}" srcOrd="1" destOrd="0" presId="urn:microsoft.com/office/officeart/2005/8/layout/hierarchy1"/>
    <dgm:cxn modelId="{DEAF3479-55D5-4EA0-A49B-4F0913DDBA1A}" type="presParOf" srcId="{186AE3A5-470C-449E-BCB4-2A6CE11990D3}" destId="{440EBC39-57BC-4CE5-B9E3-2D141EA7D3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732CDA7-5AA0-4874-B7E4-FBA4741E2CC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0CD183-84B0-48FF-8450-1D836B67EE5C}">
      <dgm:prSet phldrT="[Текст]" custT="1"/>
      <dgm:spPr/>
      <dgm:t>
        <a:bodyPr/>
        <a:lstStyle/>
        <a:p>
          <a:pPr algn="ctr"/>
          <a:r>
            <a:rPr lang="ru-RU" sz="3600" dirty="0" smtClean="0"/>
            <a:t>Перемещение воздуха в системах естественной вентиляции происходит:</a:t>
          </a:r>
          <a:endParaRPr lang="ru-RU" sz="3600" b="0" dirty="0"/>
        </a:p>
      </dgm:t>
    </dgm:pt>
    <dgm:pt modelId="{A807A8DB-61CC-4C7F-AE65-8BC1E93A4218}" type="parTrans" cxnId="{E9A2FEE9-53EE-47DE-B3B3-D3645C273319}">
      <dgm:prSet/>
      <dgm:spPr/>
      <dgm:t>
        <a:bodyPr/>
        <a:lstStyle/>
        <a:p>
          <a:endParaRPr lang="ru-RU"/>
        </a:p>
      </dgm:t>
    </dgm:pt>
    <dgm:pt modelId="{8DE4A30A-C0DC-4EE2-B9C1-D76ED759D194}" type="sibTrans" cxnId="{E9A2FEE9-53EE-47DE-B3B3-D3645C273319}">
      <dgm:prSet/>
      <dgm:spPr/>
      <dgm:t>
        <a:bodyPr/>
        <a:lstStyle/>
        <a:p>
          <a:endParaRPr lang="ru-RU"/>
        </a:p>
      </dgm:t>
    </dgm:pt>
    <dgm:pt modelId="{7507F0D0-0EFD-4BF8-B6AE-FB78835EF3D6}">
      <dgm:prSet phldrT="[Текст]" custT="1"/>
      <dgm:spPr/>
      <dgm:t>
        <a:bodyPr/>
        <a:lstStyle/>
        <a:p>
          <a:r>
            <a:rPr lang="ru-RU" sz="2800" dirty="0" smtClean="0"/>
            <a:t>вследствие разности температур наружного (атмосферного) воздуха и воздуха в помещении (</a:t>
          </a:r>
          <a:r>
            <a:rPr lang="ru-RU" sz="2800" b="1" dirty="0" smtClean="0"/>
            <a:t>АЭРАЦИИ);</a:t>
          </a:r>
          <a:endParaRPr lang="ru-RU" sz="2800" dirty="0"/>
        </a:p>
      </dgm:t>
    </dgm:pt>
    <dgm:pt modelId="{D7AB955E-153F-4E06-B620-5396B3EB32CD}" type="parTrans" cxnId="{6EE77C8E-1E7A-4751-AA5C-8A83BDA5F759}">
      <dgm:prSet/>
      <dgm:spPr/>
      <dgm:t>
        <a:bodyPr/>
        <a:lstStyle/>
        <a:p>
          <a:endParaRPr lang="ru-RU"/>
        </a:p>
      </dgm:t>
    </dgm:pt>
    <dgm:pt modelId="{AEA902FF-E6AC-45D8-82E7-804B143165CE}" type="sibTrans" cxnId="{6EE77C8E-1E7A-4751-AA5C-8A83BDA5F759}">
      <dgm:prSet/>
      <dgm:spPr/>
      <dgm:t>
        <a:bodyPr/>
        <a:lstStyle/>
        <a:p>
          <a:endParaRPr lang="ru-RU"/>
        </a:p>
      </dgm:t>
    </dgm:pt>
    <dgm:pt modelId="{8694FB55-3824-4560-A473-660A447785DF}">
      <dgm:prSet phldrT="[Текст]" custT="1"/>
      <dgm:spPr/>
      <dgm:t>
        <a:bodyPr/>
        <a:lstStyle/>
        <a:p>
          <a:endParaRPr lang="ru-RU" sz="3200" dirty="0"/>
        </a:p>
      </dgm:t>
    </dgm:pt>
    <dgm:pt modelId="{3D480F2F-93E6-4D94-99C2-1F1809EFC27E}" type="parTrans" cxnId="{11A4B5D8-F816-4D08-AF1B-E6DD0D41B2A1}">
      <dgm:prSet/>
      <dgm:spPr/>
    </dgm:pt>
    <dgm:pt modelId="{E460171D-F26C-4919-B233-D38C983709B4}" type="sibTrans" cxnId="{11A4B5D8-F816-4D08-AF1B-E6DD0D41B2A1}">
      <dgm:prSet/>
      <dgm:spPr/>
    </dgm:pt>
    <dgm:pt modelId="{AAB07C86-D9C3-4B04-8281-2A30CBF7ACE9}">
      <dgm:prSet phldrT="[Текст]" custT="1"/>
      <dgm:spPr/>
      <dgm:t>
        <a:bodyPr/>
        <a:lstStyle/>
        <a:p>
          <a:r>
            <a:rPr lang="ru-RU" sz="2800" dirty="0" smtClean="0"/>
            <a:t>- вследствие разности давлений "воздушного столба" между нижним уровнем (обслуживаемым помещением) и верхним уровнем - вытяжным устройством (дефлектором), установленным на кровле здания;</a:t>
          </a:r>
          <a:endParaRPr lang="ru-RU" sz="2800" dirty="0"/>
        </a:p>
      </dgm:t>
    </dgm:pt>
    <dgm:pt modelId="{1B46ED6C-FC3F-456B-B758-2B2AD33D64D6}" type="parTrans" cxnId="{472CEE1C-5109-429C-B549-B5559C57A2F6}">
      <dgm:prSet/>
      <dgm:spPr/>
    </dgm:pt>
    <dgm:pt modelId="{8609634D-8E60-4B99-B0AA-710490BCA46B}" type="sibTrans" cxnId="{472CEE1C-5109-429C-B549-B5559C57A2F6}">
      <dgm:prSet/>
      <dgm:spPr/>
    </dgm:pt>
    <dgm:pt modelId="{45941979-A05F-46F2-937A-75A66E20C2A3}">
      <dgm:prSet phldrT="[Текст]" custT="1"/>
      <dgm:spPr/>
      <dgm:t>
        <a:bodyPr/>
        <a:lstStyle/>
        <a:p>
          <a:r>
            <a:rPr lang="ru-RU" sz="2800" dirty="0" smtClean="0"/>
            <a:t>- в результате воздействия ветрового давления.</a:t>
          </a:r>
          <a:endParaRPr lang="ru-RU" sz="2800" dirty="0"/>
        </a:p>
      </dgm:t>
    </dgm:pt>
    <dgm:pt modelId="{146BF344-8380-49F5-878F-4D331CB1041B}" type="parTrans" cxnId="{4EE2F53A-8130-4249-98F2-E0E9452FE6C3}">
      <dgm:prSet/>
      <dgm:spPr/>
    </dgm:pt>
    <dgm:pt modelId="{24679E4D-A14A-4405-8D14-41F1834E6728}" type="sibTrans" cxnId="{4EE2F53A-8130-4249-98F2-E0E9452FE6C3}">
      <dgm:prSet/>
      <dgm:spPr/>
    </dgm:pt>
    <dgm:pt modelId="{586A5746-3B35-4A7A-BB18-E6D1521BAF93}" type="pres">
      <dgm:prSet presAssocID="{A732CDA7-5AA0-4874-B7E4-FBA4741E2CC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FD7C45-BB3D-4A31-A636-8A59D399C748}" type="pres">
      <dgm:prSet presAssocID="{440CD183-84B0-48FF-8450-1D836B67EE5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44BA1E-886A-4DF4-B777-10A0B9F7CF80}" type="pres">
      <dgm:prSet presAssocID="{440CD183-84B0-48FF-8450-1D836B67EE5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519662-ED71-452A-BAA7-B6CC004B559D}" type="presOf" srcId="{440CD183-84B0-48FF-8450-1D836B67EE5C}" destId="{F9FD7C45-BB3D-4A31-A636-8A59D399C748}" srcOrd="0" destOrd="0" presId="urn:microsoft.com/office/officeart/2005/8/layout/vList2"/>
    <dgm:cxn modelId="{11A4B5D8-F816-4D08-AF1B-E6DD0D41B2A1}" srcId="{440CD183-84B0-48FF-8450-1D836B67EE5C}" destId="{8694FB55-3824-4560-A473-660A447785DF}" srcOrd="3" destOrd="0" parTransId="{3D480F2F-93E6-4D94-99C2-1F1809EFC27E}" sibTransId="{E460171D-F26C-4919-B233-D38C983709B4}"/>
    <dgm:cxn modelId="{E9A2FEE9-53EE-47DE-B3B3-D3645C273319}" srcId="{A732CDA7-5AA0-4874-B7E4-FBA4741E2CCD}" destId="{440CD183-84B0-48FF-8450-1D836B67EE5C}" srcOrd="0" destOrd="0" parTransId="{A807A8DB-61CC-4C7F-AE65-8BC1E93A4218}" sibTransId="{8DE4A30A-C0DC-4EE2-B9C1-D76ED759D194}"/>
    <dgm:cxn modelId="{4129D10F-44CB-4304-BD36-A0728E71999D}" type="presOf" srcId="{A732CDA7-5AA0-4874-B7E4-FBA4741E2CCD}" destId="{586A5746-3B35-4A7A-BB18-E6D1521BAF93}" srcOrd="0" destOrd="0" presId="urn:microsoft.com/office/officeart/2005/8/layout/vList2"/>
    <dgm:cxn modelId="{1319CC55-74D9-453F-9B01-32C26E30480F}" type="presOf" srcId="{8694FB55-3824-4560-A473-660A447785DF}" destId="{9644BA1E-886A-4DF4-B777-10A0B9F7CF80}" srcOrd="0" destOrd="3" presId="urn:microsoft.com/office/officeart/2005/8/layout/vList2"/>
    <dgm:cxn modelId="{B55F2F54-CE4B-4DFF-8427-00D74C450D5C}" type="presOf" srcId="{AAB07C86-D9C3-4B04-8281-2A30CBF7ACE9}" destId="{9644BA1E-886A-4DF4-B777-10A0B9F7CF80}" srcOrd="0" destOrd="1" presId="urn:microsoft.com/office/officeart/2005/8/layout/vList2"/>
    <dgm:cxn modelId="{4EE2F53A-8130-4249-98F2-E0E9452FE6C3}" srcId="{440CD183-84B0-48FF-8450-1D836B67EE5C}" destId="{45941979-A05F-46F2-937A-75A66E20C2A3}" srcOrd="2" destOrd="0" parTransId="{146BF344-8380-49F5-878F-4D331CB1041B}" sibTransId="{24679E4D-A14A-4405-8D14-41F1834E6728}"/>
    <dgm:cxn modelId="{9989BE23-5C8F-4C2D-84A8-09FC61FE4246}" type="presOf" srcId="{45941979-A05F-46F2-937A-75A66E20C2A3}" destId="{9644BA1E-886A-4DF4-B777-10A0B9F7CF80}" srcOrd="0" destOrd="2" presId="urn:microsoft.com/office/officeart/2005/8/layout/vList2"/>
    <dgm:cxn modelId="{28089A4E-7B50-4D69-911F-E1B423248CEF}" type="presOf" srcId="{7507F0D0-0EFD-4BF8-B6AE-FB78835EF3D6}" destId="{9644BA1E-886A-4DF4-B777-10A0B9F7CF80}" srcOrd="0" destOrd="0" presId="urn:microsoft.com/office/officeart/2005/8/layout/vList2"/>
    <dgm:cxn modelId="{472CEE1C-5109-429C-B549-B5559C57A2F6}" srcId="{440CD183-84B0-48FF-8450-1D836B67EE5C}" destId="{AAB07C86-D9C3-4B04-8281-2A30CBF7ACE9}" srcOrd="1" destOrd="0" parTransId="{1B46ED6C-FC3F-456B-B758-2B2AD33D64D6}" sibTransId="{8609634D-8E60-4B99-B0AA-710490BCA46B}"/>
    <dgm:cxn modelId="{6EE77C8E-1E7A-4751-AA5C-8A83BDA5F759}" srcId="{440CD183-84B0-48FF-8450-1D836B67EE5C}" destId="{7507F0D0-0EFD-4BF8-B6AE-FB78835EF3D6}" srcOrd="0" destOrd="0" parTransId="{D7AB955E-153F-4E06-B620-5396B3EB32CD}" sibTransId="{AEA902FF-E6AC-45D8-82E7-804B143165CE}"/>
    <dgm:cxn modelId="{676998B1-E3D1-4509-97AC-05D839C502B6}" type="presParOf" srcId="{586A5746-3B35-4A7A-BB18-E6D1521BAF93}" destId="{F9FD7C45-BB3D-4A31-A636-8A59D399C748}" srcOrd="0" destOrd="0" presId="urn:microsoft.com/office/officeart/2005/8/layout/vList2"/>
    <dgm:cxn modelId="{47861737-C06D-4573-B0D1-705CEB28A660}" type="presParOf" srcId="{586A5746-3B35-4A7A-BB18-E6D1521BAF93}" destId="{9644BA1E-886A-4DF4-B777-10A0B9F7CF8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5400" dirty="0" smtClean="0"/>
            <a:t>ВЕНТИЛЯЦИЯ</a:t>
          </a:r>
          <a:endParaRPr lang="ru-RU" sz="5400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4000" dirty="0" smtClean="0"/>
            <a:t>Приточная </a:t>
          </a:r>
          <a:endParaRPr lang="ru-RU" sz="40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4000" dirty="0" smtClean="0"/>
            <a:t>Вытяжная</a:t>
          </a:r>
          <a:endParaRPr lang="ru-RU" sz="40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258882" custScaleY="103581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2"/>
      <dgm:spPr/>
    </dgm:pt>
    <dgm:pt modelId="{31847758-0619-40AF-9AA4-A47CCC4496F4}" type="pres">
      <dgm:prSet presAssocID="{9B196B8A-7361-41E0-B0BD-A17DF9888C07}" presName="text2" presStyleLbl="fgAcc2" presStyleIdx="0" presStyleCnt="2" custScaleX="142551" custLinFactNeighborX="5835" custLinFactNeighborY="26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2"/>
      <dgm:spPr/>
    </dgm:pt>
    <dgm:pt modelId="{7CADA629-3A01-443E-AE33-62F7397E1D55}" type="pres">
      <dgm:prSet presAssocID="{C2B0AD31-66AB-402D-80ED-809E9319F698}" presName="text2" presStyleLbl="fgAcc2" presStyleIdx="1" presStyleCnt="2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</dgm:ptLst>
  <dgm:cxnLst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0FA4F8BF-011E-4CAD-900E-3AA20B61B5EC}" type="presOf" srcId="{9B196B8A-7361-41E0-B0BD-A17DF9888C07}" destId="{31847758-0619-40AF-9AA4-A47CCC4496F4}" srcOrd="0" destOrd="0" presId="urn:microsoft.com/office/officeart/2005/8/layout/hierarchy1"/>
    <dgm:cxn modelId="{D1B171FF-5411-4857-AC27-0B5D5145CB39}" type="presOf" srcId="{BF01083D-393E-40A8-85CC-FB52EC98AEE3}" destId="{2D36F4F8-CC9C-473F-B414-0B7D9210B4B3}" srcOrd="0" destOrd="0" presId="urn:microsoft.com/office/officeart/2005/8/layout/hierarchy1"/>
    <dgm:cxn modelId="{9EDAC756-32C7-4012-B55F-B496CC524629}" type="presOf" srcId="{DBEC25EB-1C08-4FBE-90D1-4451BC1A0933}" destId="{A6DD8D93-CD85-41D5-B071-8F21682F6406}" srcOrd="0" destOrd="0" presId="urn:microsoft.com/office/officeart/2005/8/layout/hierarchy1"/>
    <dgm:cxn modelId="{02433A0A-A448-40F0-A73A-5E1A781BCE50}" type="presOf" srcId="{A5AF4F6C-3998-449F-9A40-DEACB0F36E6C}" destId="{BF0662D0-52F1-4AF4-AF55-8D57003E5AB5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3F5EF62B-4D69-4969-8775-9B505FB42560}" type="presOf" srcId="{E01C7322-0A40-455A-BFBB-7804DA65A447}" destId="{AC91E007-4FA2-4E0B-9EAF-6AA96258696F}" srcOrd="0" destOrd="0" presId="urn:microsoft.com/office/officeart/2005/8/layout/hierarchy1"/>
    <dgm:cxn modelId="{0C205224-15C2-4660-A59E-2DDC4E4B05AF}" type="presOf" srcId="{C2B0AD31-66AB-402D-80ED-809E9319F698}" destId="{7CADA629-3A01-443E-AE33-62F7397E1D55}" srcOrd="0" destOrd="0" presId="urn:microsoft.com/office/officeart/2005/8/layout/hierarchy1"/>
    <dgm:cxn modelId="{04FFA44E-4020-4090-9372-C934DBEDF93F}" type="presParOf" srcId="{A6DD8D93-CD85-41D5-B071-8F21682F6406}" destId="{65E3726E-3BC3-4D7D-A728-19CA0AD52E87}" srcOrd="0" destOrd="0" presId="urn:microsoft.com/office/officeart/2005/8/layout/hierarchy1"/>
    <dgm:cxn modelId="{D6F6F524-AECE-4550-8C0D-4B2CA5E75D9F}" type="presParOf" srcId="{65E3726E-3BC3-4D7D-A728-19CA0AD52E87}" destId="{FAAF42AF-AA44-4075-B0A9-01E3D1DCD1EF}" srcOrd="0" destOrd="0" presId="urn:microsoft.com/office/officeart/2005/8/layout/hierarchy1"/>
    <dgm:cxn modelId="{D357BCC1-3E64-4F8C-A9AD-3E1FDDAB6131}" type="presParOf" srcId="{FAAF42AF-AA44-4075-B0A9-01E3D1DCD1EF}" destId="{14E38F28-A7AA-490C-8868-66E39E58FC7B}" srcOrd="0" destOrd="0" presId="urn:microsoft.com/office/officeart/2005/8/layout/hierarchy1"/>
    <dgm:cxn modelId="{645C0335-9CFB-4915-BEBE-6B68662CA09C}" type="presParOf" srcId="{FAAF42AF-AA44-4075-B0A9-01E3D1DCD1EF}" destId="{2D36F4F8-CC9C-473F-B414-0B7D9210B4B3}" srcOrd="1" destOrd="0" presId="urn:microsoft.com/office/officeart/2005/8/layout/hierarchy1"/>
    <dgm:cxn modelId="{5A279FF3-A3BF-4F0D-86F9-DFAD41757C6F}" type="presParOf" srcId="{65E3726E-3BC3-4D7D-A728-19CA0AD52E87}" destId="{E961C90E-1058-4FA4-B43C-5E034AE88DCC}" srcOrd="1" destOrd="0" presId="urn:microsoft.com/office/officeart/2005/8/layout/hierarchy1"/>
    <dgm:cxn modelId="{09770AA6-1B8D-46AF-AFAD-AAA357FC3A06}" type="presParOf" srcId="{E961C90E-1058-4FA4-B43C-5E034AE88DCC}" destId="{BF0662D0-52F1-4AF4-AF55-8D57003E5AB5}" srcOrd="0" destOrd="0" presId="urn:microsoft.com/office/officeart/2005/8/layout/hierarchy1"/>
    <dgm:cxn modelId="{E56FF8D4-694F-4092-86E1-0D00ABD46A5E}" type="presParOf" srcId="{E961C90E-1058-4FA4-B43C-5E034AE88DCC}" destId="{72FB1A16-F223-4FF9-82A7-144538351E08}" srcOrd="1" destOrd="0" presId="urn:microsoft.com/office/officeart/2005/8/layout/hierarchy1"/>
    <dgm:cxn modelId="{FF5AC6D7-EB00-49C0-B3F7-9F2D13382FD8}" type="presParOf" srcId="{72FB1A16-F223-4FF9-82A7-144538351E08}" destId="{BDFF2236-6707-4594-944F-83BB2B0A5F80}" srcOrd="0" destOrd="0" presId="urn:microsoft.com/office/officeart/2005/8/layout/hierarchy1"/>
    <dgm:cxn modelId="{1E35BEF4-5D17-4A75-B616-E7275557FE11}" type="presParOf" srcId="{BDFF2236-6707-4594-944F-83BB2B0A5F80}" destId="{D00EBF82-01C7-47CB-949A-4D50200875E9}" srcOrd="0" destOrd="0" presId="urn:microsoft.com/office/officeart/2005/8/layout/hierarchy1"/>
    <dgm:cxn modelId="{13B93EA5-3D71-40E7-92EF-49E71F0D4567}" type="presParOf" srcId="{BDFF2236-6707-4594-944F-83BB2B0A5F80}" destId="{31847758-0619-40AF-9AA4-A47CCC4496F4}" srcOrd="1" destOrd="0" presId="urn:microsoft.com/office/officeart/2005/8/layout/hierarchy1"/>
    <dgm:cxn modelId="{645637C5-1FD8-4E10-9D19-5C58AC5DD59B}" type="presParOf" srcId="{72FB1A16-F223-4FF9-82A7-144538351E08}" destId="{FA3CB8BC-8F51-41EE-8960-5788E4F8B68F}" srcOrd="1" destOrd="0" presId="urn:microsoft.com/office/officeart/2005/8/layout/hierarchy1"/>
    <dgm:cxn modelId="{293B76E6-20E3-4468-A71A-3FA9901B3D82}" type="presParOf" srcId="{E961C90E-1058-4FA4-B43C-5E034AE88DCC}" destId="{AC91E007-4FA2-4E0B-9EAF-6AA96258696F}" srcOrd="2" destOrd="0" presId="urn:microsoft.com/office/officeart/2005/8/layout/hierarchy1"/>
    <dgm:cxn modelId="{928E72D1-55B9-43B0-86A7-E4B9EAF4A96F}" type="presParOf" srcId="{E961C90E-1058-4FA4-B43C-5E034AE88DCC}" destId="{186AE3A5-470C-449E-BCB4-2A6CE11990D3}" srcOrd="3" destOrd="0" presId="urn:microsoft.com/office/officeart/2005/8/layout/hierarchy1"/>
    <dgm:cxn modelId="{12DFBB6C-BC12-4675-83DA-EED2FB81D5DF}" type="presParOf" srcId="{186AE3A5-470C-449E-BCB4-2A6CE11990D3}" destId="{ABFB281F-0F29-4F6D-B4BD-AA6EA3F66C9F}" srcOrd="0" destOrd="0" presId="urn:microsoft.com/office/officeart/2005/8/layout/hierarchy1"/>
    <dgm:cxn modelId="{450125BC-22AE-4C38-8B8E-F521CFBD1E17}" type="presParOf" srcId="{ABFB281F-0F29-4F6D-B4BD-AA6EA3F66C9F}" destId="{0D873463-A49C-4CBB-9AF8-AC5A27694580}" srcOrd="0" destOrd="0" presId="urn:microsoft.com/office/officeart/2005/8/layout/hierarchy1"/>
    <dgm:cxn modelId="{D36872DB-4081-4736-9651-B8D82B9FF101}" type="presParOf" srcId="{ABFB281F-0F29-4F6D-B4BD-AA6EA3F66C9F}" destId="{7CADA629-3A01-443E-AE33-62F7397E1D55}" srcOrd="1" destOrd="0" presId="urn:microsoft.com/office/officeart/2005/8/layout/hierarchy1"/>
    <dgm:cxn modelId="{E9E6FB5D-84E2-47C0-9363-F51F895548B2}" type="presParOf" srcId="{186AE3A5-470C-449E-BCB4-2A6CE11990D3}" destId="{440EBC39-57BC-4CE5-B9E3-2D141EA7D3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84BFF7E-BDFB-4B58-93FB-E1F77C327ED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33BC23-CB38-4567-A1C2-AA5EC85A9F8F}">
      <dgm:prSet phldrT="[Текст]" custT="1"/>
      <dgm:spPr/>
      <dgm:t>
        <a:bodyPr/>
        <a:lstStyle/>
        <a:p>
          <a:r>
            <a:rPr lang="ru-RU" sz="3600" b="0" dirty="0" smtClean="0"/>
            <a:t>Естественная приточно-вытяжная вентиляция </a:t>
          </a:r>
          <a:endParaRPr lang="ru-RU" sz="3600" b="0" dirty="0"/>
        </a:p>
      </dgm:t>
    </dgm:pt>
    <dgm:pt modelId="{0BD267E9-06F7-4C50-AA8B-FD3C9D47EFEE}" type="parTrans" cxnId="{8E326847-989C-47BC-8D42-3B75B06BACA5}">
      <dgm:prSet/>
      <dgm:spPr/>
      <dgm:t>
        <a:bodyPr/>
        <a:lstStyle/>
        <a:p>
          <a:endParaRPr lang="ru-RU"/>
        </a:p>
      </dgm:t>
    </dgm:pt>
    <dgm:pt modelId="{D33A8A0E-C3C1-4D9F-8FE3-CA8FFFFD70FA}" type="sibTrans" cxnId="{8E326847-989C-47BC-8D42-3B75B06BACA5}">
      <dgm:prSet/>
      <dgm:spPr/>
      <dgm:t>
        <a:bodyPr/>
        <a:lstStyle/>
        <a:p>
          <a:endParaRPr lang="ru-RU"/>
        </a:p>
      </dgm:t>
    </dgm:pt>
    <dgm:pt modelId="{A071B9A8-0329-4B71-9FAE-6DE0648907D2}">
      <dgm:prSet phldrT="[Текст]" custT="1"/>
      <dgm:spPr/>
      <dgm:t>
        <a:bodyPr/>
        <a:lstStyle/>
        <a:p>
          <a:r>
            <a:rPr lang="ru-RU" sz="3200" dirty="0" err="1" smtClean="0"/>
            <a:t>Полуорганизованная</a:t>
          </a:r>
          <a:endParaRPr lang="ru-RU" sz="3200" dirty="0"/>
        </a:p>
      </dgm:t>
    </dgm:pt>
    <dgm:pt modelId="{901C8790-5932-49F0-97A0-D2739AD5B246}" type="parTrans" cxnId="{351B5A01-38EE-4D60-891A-D64EC5806C41}">
      <dgm:prSet/>
      <dgm:spPr/>
      <dgm:t>
        <a:bodyPr/>
        <a:lstStyle/>
        <a:p>
          <a:endParaRPr lang="ru-RU"/>
        </a:p>
      </dgm:t>
    </dgm:pt>
    <dgm:pt modelId="{467067BB-DB30-4509-8820-10FDDEAD2F84}" type="sibTrans" cxnId="{351B5A01-38EE-4D60-891A-D64EC5806C41}">
      <dgm:prSet/>
      <dgm:spPr/>
      <dgm:t>
        <a:bodyPr/>
        <a:lstStyle/>
        <a:p>
          <a:endParaRPr lang="ru-RU"/>
        </a:p>
      </dgm:t>
    </dgm:pt>
    <dgm:pt modelId="{A791DAD0-4B00-4A44-B7DB-6F6A67EE2C12}">
      <dgm:prSet phldrT="[Текст]" custT="1"/>
      <dgm:spPr/>
      <dgm:t>
        <a:bodyPr/>
        <a:lstStyle/>
        <a:p>
          <a:r>
            <a:rPr lang="ru-RU" sz="3200" dirty="0" smtClean="0"/>
            <a:t>Неорганизованная</a:t>
          </a:r>
          <a:endParaRPr lang="ru-RU" sz="3200" dirty="0"/>
        </a:p>
      </dgm:t>
    </dgm:pt>
    <dgm:pt modelId="{D39A6FFA-B561-46E6-8F77-6B1D597B6252}" type="parTrans" cxnId="{70075792-32F0-4C3D-9D43-823D0CF243BA}">
      <dgm:prSet/>
      <dgm:spPr/>
    </dgm:pt>
    <dgm:pt modelId="{54AC2314-9F19-41D6-B34C-31A831DBF6D4}" type="sibTrans" cxnId="{70075792-32F0-4C3D-9D43-823D0CF243BA}">
      <dgm:prSet/>
      <dgm:spPr/>
    </dgm:pt>
    <dgm:pt modelId="{2534CF50-1135-4298-892D-2E6E1FA2381B}" type="pres">
      <dgm:prSet presAssocID="{784BFF7E-BDFB-4B58-93FB-E1F77C327ED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BFAB0B-3E8C-4575-B1A5-7636DC64FD23}" type="pres">
      <dgm:prSet presAssocID="{0233BC23-CB38-4567-A1C2-AA5EC85A9F8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87DA80-8757-414F-983A-766CF05DFF7B}" type="pres">
      <dgm:prSet presAssocID="{0233BC23-CB38-4567-A1C2-AA5EC85A9F8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88FA2D-94F4-4358-BD23-1F0FA6FC8E96}" type="presOf" srcId="{A071B9A8-0329-4B71-9FAE-6DE0648907D2}" destId="{DC87DA80-8757-414F-983A-766CF05DFF7B}" srcOrd="0" destOrd="0" presId="urn:microsoft.com/office/officeart/2005/8/layout/vList2"/>
    <dgm:cxn modelId="{CBE2AB8E-1FC8-4E97-84C8-BFA62EA08C20}" type="presOf" srcId="{784BFF7E-BDFB-4B58-93FB-E1F77C327ED5}" destId="{2534CF50-1135-4298-892D-2E6E1FA2381B}" srcOrd="0" destOrd="0" presId="urn:microsoft.com/office/officeart/2005/8/layout/vList2"/>
    <dgm:cxn modelId="{351B5A01-38EE-4D60-891A-D64EC5806C41}" srcId="{0233BC23-CB38-4567-A1C2-AA5EC85A9F8F}" destId="{A071B9A8-0329-4B71-9FAE-6DE0648907D2}" srcOrd="0" destOrd="0" parTransId="{901C8790-5932-49F0-97A0-D2739AD5B246}" sibTransId="{467067BB-DB30-4509-8820-10FDDEAD2F84}"/>
    <dgm:cxn modelId="{3D398100-ADD3-4F98-8D3D-160BB71289E6}" type="presOf" srcId="{0233BC23-CB38-4567-A1C2-AA5EC85A9F8F}" destId="{65BFAB0B-3E8C-4575-B1A5-7636DC64FD23}" srcOrd="0" destOrd="0" presId="urn:microsoft.com/office/officeart/2005/8/layout/vList2"/>
    <dgm:cxn modelId="{8E326847-989C-47BC-8D42-3B75B06BACA5}" srcId="{784BFF7E-BDFB-4B58-93FB-E1F77C327ED5}" destId="{0233BC23-CB38-4567-A1C2-AA5EC85A9F8F}" srcOrd="0" destOrd="0" parTransId="{0BD267E9-06F7-4C50-AA8B-FD3C9D47EFEE}" sibTransId="{D33A8A0E-C3C1-4D9F-8FE3-CA8FFFFD70FA}"/>
    <dgm:cxn modelId="{70075792-32F0-4C3D-9D43-823D0CF243BA}" srcId="{0233BC23-CB38-4567-A1C2-AA5EC85A9F8F}" destId="{A791DAD0-4B00-4A44-B7DB-6F6A67EE2C12}" srcOrd="1" destOrd="0" parTransId="{D39A6FFA-B561-46E6-8F77-6B1D597B6252}" sibTransId="{54AC2314-9F19-41D6-B34C-31A831DBF6D4}"/>
    <dgm:cxn modelId="{2862F9D3-B9CF-40A1-B6EE-6EE00245B9AF}" type="presOf" srcId="{A791DAD0-4B00-4A44-B7DB-6F6A67EE2C12}" destId="{DC87DA80-8757-414F-983A-766CF05DFF7B}" srcOrd="0" destOrd="1" presId="urn:microsoft.com/office/officeart/2005/8/layout/vList2"/>
    <dgm:cxn modelId="{B41378D2-DE40-4DFA-BD15-C7BF70E4CB3F}" type="presParOf" srcId="{2534CF50-1135-4298-892D-2E6E1FA2381B}" destId="{65BFAB0B-3E8C-4575-B1A5-7636DC64FD23}" srcOrd="0" destOrd="0" presId="urn:microsoft.com/office/officeart/2005/8/layout/vList2"/>
    <dgm:cxn modelId="{25E951C1-8C3B-4870-8E65-3E2326FA3129}" type="presParOf" srcId="{2534CF50-1135-4298-892D-2E6E1FA2381B}" destId="{DC87DA80-8757-414F-983A-766CF05DFF7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84BFF7E-BDFB-4B58-93FB-E1F77C327ED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33BC23-CB38-4567-A1C2-AA5EC85A9F8F}">
      <dgm:prSet phldrT="[Текст]" custT="1"/>
      <dgm:spPr/>
      <dgm:t>
        <a:bodyPr/>
        <a:lstStyle/>
        <a:p>
          <a:r>
            <a:rPr lang="ru-RU" sz="3600" b="0" dirty="0" smtClean="0"/>
            <a:t>Естественная </a:t>
          </a:r>
          <a:r>
            <a:rPr lang="ru-RU" sz="3600" b="0" dirty="0" err="1" smtClean="0"/>
            <a:t>полуорганизованная</a:t>
          </a:r>
          <a:r>
            <a:rPr lang="ru-RU" sz="3600" b="0" dirty="0" smtClean="0"/>
            <a:t> вентиляция </a:t>
          </a:r>
          <a:endParaRPr lang="ru-RU" sz="3600" b="0" dirty="0"/>
        </a:p>
      </dgm:t>
    </dgm:pt>
    <dgm:pt modelId="{0BD267E9-06F7-4C50-AA8B-FD3C9D47EFEE}" type="parTrans" cxnId="{8E326847-989C-47BC-8D42-3B75B06BACA5}">
      <dgm:prSet/>
      <dgm:spPr/>
      <dgm:t>
        <a:bodyPr/>
        <a:lstStyle/>
        <a:p>
          <a:endParaRPr lang="ru-RU"/>
        </a:p>
      </dgm:t>
    </dgm:pt>
    <dgm:pt modelId="{D33A8A0E-C3C1-4D9F-8FE3-CA8FFFFD70FA}" type="sibTrans" cxnId="{8E326847-989C-47BC-8D42-3B75B06BACA5}">
      <dgm:prSet/>
      <dgm:spPr/>
      <dgm:t>
        <a:bodyPr/>
        <a:lstStyle/>
        <a:p>
          <a:endParaRPr lang="ru-RU"/>
        </a:p>
      </dgm:t>
    </dgm:pt>
    <dgm:pt modelId="{A071B9A8-0329-4B71-9FAE-6DE0648907D2}">
      <dgm:prSet phldrT="[Текст]" custT="1"/>
      <dgm:spPr/>
      <dgm:t>
        <a:bodyPr/>
        <a:lstStyle/>
        <a:p>
          <a:r>
            <a:rPr lang="ru-RU" sz="3200" b="1" dirty="0" smtClean="0"/>
            <a:t>вытяжка</a:t>
          </a:r>
          <a:r>
            <a:rPr lang="ru-RU" sz="3200" dirty="0" smtClean="0"/>
            <a:t> естественная организованная</a:t>
          </a:r>
          <a:endParaRPr lang="ru-RU" sz="3200" dirty="0"/>
        </a:p>
      </dgm:t>
    </dgm:pt>
    <dgm:pt modelId="{901C8790-5932-49F0-97A0-D2739AD5B246}" type="parTrans" cxnId="{351B5A01-38EE-4D60-891A-D64EC5806C41}">
      <dgm:prSet/>
      <dgm:spPr/>
      <dgm:t>
        <a:bodyPr/>
        <a:lstStyle/>
        <a:p>
          <a:endParaRPr lang="ru-RU"/>
        </a:p>
      </dgm:t>
    </dgm:pt>
    <dgm:pt modelId="{467067BB-DB30-4509-8820-10FDDEAD2F84}" type="sibTrans" cxnId="{351B5A01-38EE-4D60-891A-D64EC5806C41}">
      <dgm:prSet/>
      <dgm:spPr/>
      <dgm:t>
        <a:bodyPr/>
        <a:lstStyle/>
        <a:p>
          <a:endParaRPr lang="ru-RU"/>
        </a:p>
      </dgm:t>
    </dgm:pt>
    <dgm:pt modelId="{A791DAD0-4B00-4A44-B7DB-6F6A67EE2C12}">
      <dgm:prSet phldrT="[Текст]" custT="1"/>
      <dgm:spPr/>
      <dgm:t>
        <a:bodyPr/>
        <a:lstStyle/>
        <a:p>
          <a:r>
            <a:rPr lang="ru-RU" sz="3200" b="1" dirty="0" smtClean="0"/>
            <a:t>приток </a:t>
          </a:r>
          <a:r>
            <a:rPr lang="ru-RU" sz="3200" dirty="0" smtClean="0"/>
            <a:t>– неорганизованный: через окна, двери.</a:t>
          </a:r>
          <a:endParaRPr lang="ru-RU" sz="3200" dirty="0"/>
        </a:p>
      </dgm:t>
    </dgm:pt>
    <dgm:pt modelId="{D39A6FFA-B561-46E6-8F77-6B1D597B6252}" type="parTrans" cxnId="{70075792-32F0-4C3D-9D43-823D0CF243BA}">
      <dgm:prSet/>
      <dgm:spPr/>
      <dgm:t>
        <a:bodyPr/>
        <a:lstStyle/>
        <a:p>
          <a:endParaRPr lang="ru-RU"/>
        </a:p>
      </dgm:t>
    </dgm:pt>
    <dgm:pt modelId="{54AC2314-9F19-41D6-B34C-31A831DBF6D4}" type="sibTrans" cxnId="{70075792-32F0-4C3D-9D43-823D0CF243BA}">
      <dgm:prSet/>
      <dgm:spPr/>
      <dgm:t>
        <a:bodyPr/>
        <a:lstStyle/>
        <a:p>
          <a:endParaRPr lang="ru-RU"/>
        </a:p>
      </dgm:t>
    </dgm:pt>
    <dgm:pt modelId="{2534CF50-1135-4298-892D-2E6E1FA2381B}" type="pres">
      <dgm:prSet presAssocID="{784BFF7E-BDFB-4B58-93FB-E1F77C327ED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BFAB0B-3E8C-4575-B1A5-7636DC64FD23}" type="pres">
      <dgm:prSet presAssocID="{0233BC23-CB38-4567-A1C2-AA5EC85A9F8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87DA80-8757-414F-983A-766CF05DFF7B}" type="pres">
      <dgm:prSet presAssocID="{0233BC23-CB38-4567-A1C2-AA5EC85A9F8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044B25-3772-434B-B072-BC8C19BE3BB9}" type="presOf" srcId="{A791DAD0-4B00-4A44-B7DB-6F6A67EE2C12}" destId="{DC87DA80-8757-414F-983A-766CF05DFF7B}" srcOrd="0" destOrd="1" presId="urn:microsoft.com/office/officeart/2005/8/layout/vList2"/>
    <dgm:cxn modelId="{61A74BBF-8D26-4467-87FF-0107D89CC6CC}" type="presOf" srcId="{0233BC23-CB38-4567-A1C2-AA5EC85A9F8F}" destId="{65BFAB0B-3E8C-4575-B1A5-7636DC64FD23}" srcOrd="0" destOrd="0" presId="urn:microsoft.com/office/officeart/2005/8/layout/vList2"/>
    <dgm:cxn modelId="{4D761EB9-4DB6-4EA3-B3E0-185CEBBE7745}" type="presOf" srcId="{784BFF7E-BDFB-4B58-93FB-E1F77C327ED5}" destId="{2534CF50-1135-4298-892D-2E6E1FA2381B}" srcOrd="0" destOrd="0" presId="urn:microsoft.com/office/officeart/2005/8/layout/vList2"/>
    <dgm:cxn modelId="{351B5A01-38EE-4D60-891A-D64EC5806C41}" srcId="{0233BC23-CB38-4567-A1C2-AA5EC85A9F8F}" destId="{A071B9A8-0329-4B71-9FAE-6DE0648907D2}" srcOrd="0" destOrd="0" parTransId="{901C8790-5932-49F0-97A0-D2739AD5B246}" sibTransId="{467067BB-DB30-4509-8820-10FDDEAD2F84}"/>
    <dgm:cxn modelId="{8E326847-989C-47BC-8D42-3B75B06BACA5}" srcId="{784BFF7E-BDFB-4B58-93FB-E1F77C327ED5}" destId="{0233BC23-CB38-4567-A1C2-AA5EC85A9F8F}" srcOrd="0" destOrd="0" parTransId="{0BD267E9-06F7-4C50-AA8B-FD3C9D47EFEE}" sibTransId="{D33A8A0E-C3C1-4D9F-8FE3-CA8FFFFD70FA}"/>
    <dgm:cxn modelId="{70075792-32F0-4C3D-9D43-823D0CF243BA}" srcId="{0233BC23-CB38-4567-A1C2-AA5EC85A9F8F}" destId="{A791DAD0-4B00-4A44-B7DB-6F6A67EE2C12}" srcOrd="1" destOrd="0" parTransId="{D39A6FFA-B561-46E6-8F77-6B1D597B6252}" sibTransId="{54AC2314-9F19-41D6-B34C-31A831DBF6D4}"/>
    <dgm:cxn modelId="{FECFC3EE-89F8-4A39-A062-3FE23164D8D0}" type="presOf" srcId="{A071B9A8-0329-4B71-9FAE-6DE0648907D2}" destId="{DC87DA80-8757-414F-983A-766CF05DFF7B}" srcOrd="0" destOrd="0" presId="urn:microsoft.com/office/officeart/2005/8/layout/vList2"/>
    <dgm:cxn modelId="{8DCDFFA3-CDD9-4CF8-9D6B-1371075B7E65}" type="presParOf" srcId="{2534CF50-1135-4298-892D-2E6E1FA2381B}" destId="{65BFAB0B-3E8C-4575-B1A5-7636DC64FD23}" srcOrd="0" destOrd="0" presId="urn:microsoft.com/office/officeart/2005/8/layout/vList2"/>
    <dgm:cxn modelId="{D4EAABF8-D2FA-4F8E-B040-9EF7C48E97C5}" type="presParOf" srcId="{2534CF50-1135-4298-892D-2E6E1FA2381B}" destId="{DC87DA80-8757-414F-983A-766CF05DFF7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5400" dirty="0" smtClean="0"/>
            <a:t>ВЕНТИЛЯЦИЯ</a:t>
          </a:r>
          <a:endParaRPr lang="ru-RU" sz="5400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4000" dirty="0" smtClean="0"/>
            <a:t>Местная </a:t>
          </a:r>
          <a:endParaRPr lang="ru-RU" sz="40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4000" dirty="0" err="1" smtClean="0"/>
            <a:t>Общеобменная</a:t>
          </a:r>
          <a:endParaRPr lang="ru-RU" sz="40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258882" custScaleY="103581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2"/>
      <dgm:spPr/>
    </dgm:pt>
    <dgm:pt modelId="{31847758-0619-40AF-9AA4-A47CCC4496F4}" type="pres">
      <dgm:prSet presAssocID="{9B196B8A-7361-41E0-B0BD-A17DF9888C07}" presName="text2" presStyleLbl="fgAcc2" presStyleIdx="0" presStyleCnt="2" custScaleX="142551" custLinFactNeighborX="5835" custLinFactNeighborY="26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2"/>
      <dgm:spPr/>
    </dgm:pt>
    <dgm:pt modelId="{7CADA629-3A01-443E-AE33-62F7397E1D55}" type="pres">
      <dgm:prSet presAssocID="{C2B0AD31-66AB-402D-80ED-809E9319F698}" presName="text2" presStyleLbl="fgAcc2" presStyleIdx="1" presStyleCnt="2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</dgm:ptLst>
  <dgm:cxnLst>
    <dgm:cxn modelId="{BAB1BAE4-F50B-4FB5-B7F3-9382A1250911}" type="presOf" srcId="{DBEC25EB-1C08-4FBE-90D1-4451BC1A0933}" destId="{A6DD8D93-CD85-41D5-B071-8F21682F6406}" srcOrd="0" destOrd="0" presId="urn:microsoft.com/office/officeart/2005/8/layout/hierarchy1"/>
    <dgm:cxn modelId="{01990916-DF44-4185-85B9-A93451EA168C}" type="presOf" srcId="{C2B0AD31-66AB-402D-80ED-809E9319F698}" destId="{7CADA629-3A01-443E-AE33-62F7397E1D55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9D469F92-2FAC-4748-A6F8-DDAA41EF6FD6}" type="presOf" srcId="{9B196B8A-7361-41E0-B0BD-A17DF9888C07}" destId="{31847758-0619-40AF-9AA4-A47CCC4496F4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330AA12C-2C3D-4ECE-B0AD-424F92FAF89C}" type="presOf" srcId="{A5AF4F6C-3998-449F-9A40-DEACB0F36E6C}" destId="{BF0662D0-52F1-4AF4-AF55-8D57003E5AB5}" srcOrd="0" destOrd="0" presId="urn:microsoft.com/office/officeart/2005/8/layout/hierarchy1"/>
    <dgm:cxn modelId="{4A0B0FDB-3C6F-4A8B-80B1-D97D79F60442}" type="presOf" srcId="{BF01083D-393E-40A8-85CC-FB52EC98AEE3}" destId="{2D36F4F8-CC9C-473F-B414-0B7D9210B4B3}" srcOrd="0" destOrd="0" presId="urn:microsoft.com/office/officeart/2005/8/layout/hierarchy1"/>
    <dgm:cxn modelId="{D9246196-4AC3-4518-A14F-9E36FE8493CE}" type="presOf" srcId="{E01C7322-0A40-455A-BFBB-7804DA65A447}" destId="{AC91E007-4FA2-4E0B-9EAF-6AA96258696F}" srcOrd="0" destOrd="0" presId="urn:microsoft.com/office/officeart/2005/8/layout/hierarchy1"/>
    <dgm:cxn modelId="{987128E2-4CB9-4B1C-BFE1-5DF76551655B}" type="presParOf" srcId="{A6DD8D93-CD85-41D5-B071-8F21682F6406}" destId="{65E3726E-3BC3-4D7D-A728-19CA0AD52E87}" srcOrd="0" destOrd="0" presId="urn:microsoft.com/office/officeart/2005/8/layout/hierarchy1"/>
    <dgm:cxn modelId="{5A9AD570-A613-4C49-9E8F-2B697CDF1650}" type="presParOf" srcId="{65E3726E-3BC3-4D7D-A728-19CA0AD52E87}" destId="{FAAF42AF-AA44-4075-B0A9-01E3D1DCD1EF}" srcOrd="0" destOrd="0" presId="urn:microsoft.com/office/officeart/2005/8/layout/hierarchy1"/>
    <dgm:cxn modelId="{A3A56837-488B-45DB-A164-331CBF1B6D22}" type="presParOf" srcId="{FAAF42AF-AA44-4075-B0A9-01E3D1DCD1EF}" destId="{14E38F28-A7AA-490C-8868-66E39E58FC7B}" srcOrd="0" destOrd="0" presId="urn:microsoft.com/office/officeart/2005/8/layout/hierarchy1"/>
    <dgm:cxn modelId="{94A4B68B-4A72-44AD-B969-5F59425B5624}" type="presParOf" srcId="{FAAF42AF-AA44-4075-B0A9-01E3D1DCD1EF}" destId="{2D36F4F8-CC9C-473F-B414-0B7D9210B4B3}" srcOrd="1" destOrd="0" presId="urn:microsoft.com/office/officeart/2005/8/layout/hierarchy1"/>
    <dgm:cxn modelId="{207D2CFE-0468-460B-B0FB-F2FB9F49B2AA}" type="presParOf" srcId="{65E3726E-3BC3-4D7D-A728-19CA0AD52E87}" destId="{E961C90E-1058-4FA4-B43C-5E034AE88DCC}" srcOrd="1" destOrd="0" presId="urn:microsoft.com/office/officeart/2005/8/layout/hierarchy1"/>
    <dgm:cxn modelId="{EB0745E9-50E7-4C55-B340-CE1AB56FA5B5}" type="presParOf" srcId="{E961C90E-1058-4FA4-B43C-5E034AE88DCC}" destId="{BF0662D0-52F1-4AF4-AF55-8D57003E5AB5}" srcOrd="0" destOrd="0" presId="urn:microsoft.com/office/officeart/2005/8/layout/hierarchy1"/>
    <dgm:cxn modelId="{AD5135E7-2B62-41AB-8094-9CED60F5FE33}" type="presParOf" srcId="{E961C90E-1058-4FA4-B43C-5E034AE88DCC}" destId="{72FB1A16-F223-4FF9-82A7-144538351E08}" srcOrd="1" destOrd="0" presId="urn:microsoft.com/office/officeart/2005/8/layout/hierarchy1"/>
    <dgm:cxn modelId="{80A6D5B7-294D-4C7C-BB23-A85D3D4ECC11}" type="presParOf" srcId="{72FB1A16-F223-4FF9-82A7-144538351E08}" destId="{BDFF2236-6707-4594-944F-83BB2B0A5F80}" srcOrd="0" destOrd="0" presId="urn:microsoft.com/office/officeart/2005/8/layout/hierarchy1"/>
    <dgm:cxn modelId="{94F5DFD2-D781-4615-8BA6-543835327098}" type="presParOf" srcId="{BDFF2236-6707-4594-944F-83BB2B0A5F80}" destId="{D00EBF82-01C7-47CB-949A-4D50200875E9}" srcOrd="0" destOrd="0" presId="urn:microsoft.com/office/officeart/2005/8/layout/hierarchy1"/>
    <dgm:cxn modelId="{718D15B8-58DE-430F-ACF5-A59B4C8DC80F}" type="presParOf" srcId="{BDFF2236-6707-4594-944F-83BB2B0A5F80}" destId="{31847758-0619-40AF-9AA4-A47CCC4496F4}" srcOrd="1" destOrd="0" presId="urn:microsoft.com/office/officeart/2005/8/layout/hierarchy1"/>
    <dgm:cxn modelId="{94C317C4-6ED6-45C6-A17B-A1401973CE16}" type="presParOf" srcId="{72FB1A16-F223-4FF9-82A7-144538351E08}" destId="{FA3CB8BC-8F51-41EE-8960-5788E4F8B68F}" srcOrd="1" destOrd="0" presId="urn:microsoft.com/office/officeart/2005/8/layout/hierarchy1"/>
    <dgm:cxn modelId="{11E0FD0A-F697-4C65-9BE4-BAB0D60795F2}" type="presParOf" srcId="{E961C90E-1058-4FA4-B43C-5E034AE88DCC}" destId="{AC91E007-4FA2-4E0B-9EAF-6AA96258696F}" srcOrd="2" destOrd="0" presId="urn:microsoft.com/office/officeart/2005/8/layout/hierarchy1"/>
    <dgm:cxn modelId="{68F2F0D0-22E7-4C52-989C-4D7282E0725A}" type="presParOf" srcId="{E961C90E-1058-4FA4-B43C-5E034AE88DCC}" destId="{186AE3A5-470C-449E-BCB4-2A6CE11990D3}" srcOrd="3" destOrd="0" presId="urn:microsoft.com/office/officeart/2005/8/layout/hierarchy1"/>
    <dgm:cxn modelId="{D1866713-8442-4D52-BF0D-202908D91712}" type="presParOf" srcId="{186AE3A5-470C-449E-BCB4-2A6CE11990D3}" destId="{ABFB281F-0F29-4F6D-B4BD-AA6EA3F66C9F}" srcOrd="0" destOrd="0" presId="urn:microsoft.com/office/officeart/2005/8/layout/hierarchy1"/>
    <dgm:cxn modelId="{1D1F13CA-06C1-49E3-9743-903525D1DB12}" type="presParOf" srcId="{ABFB281F-0F29-4F6D-B4BD-AA6EA3F66C9F}" destId="{0D873463-A49C-4CBB-9AF8-AC5A27694580}" srcOrd="0" destOrd="0" presId="urn:microsoft.com/office/officeart/2005/8/layout/hierarchy1"/>
    <dgm:cxn modelId="{D9A5F7F1-F39A-49FA-9B8A-A4DFECC2B924}" type="presParOf" srcId="{ABFB281F-0F29-4F6D-B4BD-AA6EA3F66C9F}" destId="{7CADA629-3A01-443E-AE33-62F7397E1D55}" srcOrd="1" destOrd="0" presId="urn:microsoft.com/office/officeart/2005/8/layout/hierarchy1"/>
    <dgm:cxn modelId="{C65F4C4B-5378-492E-B38B-1E688D6797AF}" type="presParOf" srcId="{186AE3A5-470C-449E-BCB4-2A6CE11990D3}" destId="{440EBC39-57BC-4CE5-B9E3-2D141EA7D3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5400" dirty="0" smtClean="0"/>
            <a:t>ВЕНТИЛЯЦИЯ</a:t>
          </a:r>
          <a:endParaRPr lang="ru-RU" sz="5400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4000" dirty="0" smtClean="0"/>
            <a:t>Наборная </a:t>
          </a:r>
          <a:endParaRPr lang="ru-RU" sz="40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4000" dirty="0" smtClean="0"/>
            <a:t>Моноблочная</a:t>
          </a:r>
          <a:endParaRPr lang="ru-RU" sz="40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258882" custScaleY="103581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2"/>
      <dgm:spPr/>
    </dgm:pt>
    <dgm:pt modelId="{31847758-0619-40AF-9AA4-A47CCC4496F4}" type="pres">
      <dgm:prSet presAssocID="{9B196B8A-7361-41E0-B0BD-A17DF9888C07}" presName="text2" presStyleLbl="fgAcc2" presStyleIdx="0" presStyleCnt="2" custScaleX="142551" custLinFactNeighborX="5835" custLinFactNeighborY="26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2"/>
      <dgm:spPr/>
    </dgm:pt>
    <dgm:pt modelId="{7CADA629-3A01-443E-AE33-62F7397E1D55}" type="pres">
      <dgm:prSet presAssocID="{C2B0AD31-66AB-402D-80ED-809E9319F698}" presName="text2" presStyleLbl="fgAcc2" presStyleIdx="1" presStyleCnt="2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</dgm:ptLst>
  <dgm:cxnLst>
    <dgm:cxn modelId="{A759F45C-2D03-4AB1-8627-41513423DA71}" type="presOf" srcId="{9B196B8A-7361-41E0-B0BD-A17DF9888C07}" destId="{31847758-0619-40AF-9AA4-A47CCC4496F4}" srcOrd="0" destOrd="0" presId="urn:microsoft.com/office/officeart/2005/8/layout/hierarchy1"/>
    <dgm:cxn modelId="{8B92D521-84DF-48AD-B3A8-47DE26A81F27}" type="presOf" srcId="{BF01083D-393E-40A8-85CC-FB52EC98AEE3}" destId="{2D36F4F8-CC9C-473F-B414-0B7D9210B4B3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1E78166B-4C55-42A5-AFF7-D7C4EB6035C8}" type="presOf" srcId="{A5AF4F6C-3998-449F-9A40-DEACB0F36E6C}" destId="{BF0662D0-52F1-4AF4-AF55-8D57003E5AB5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D613BA8B-0220-404E-80D6-A5513A922D97}" type="presOf" srcId="{E01C7322-0A40-455A-BFBB-7804DA65A447}" destId="{AC91E007-4FA2-4E0B-9EAF-6AA96258696F}" srcOrd="0" destOrd="0" presId="urn:microsoft.com/office/officeart/2005/8/layout/hierarchy1"/>
    <dgm:cxn modelId="{C2EE95D7-5508-4ACD-970B-E7859A828474}" type="presOf" srcId="{DBEC25EB-1C08-4FBE-90D1-4451BC1A0933}" destId="{A6DD8D93-CD85-41D5-B071-8F21682F6406}" srcOrd="0" destOrd="0" presId="urn:microsoft.com/office/officeart/2005/8/layout/hierarchy1"/>
    <dgm:cxn modelId="{54803D7E-0D59-4707-88C9-4084AC803D0A}" type="presOf" srcId="{C2B0AD31-66AB-402D-80ED-809E9319F698}" destId="{7CADA629-3A01-443E-AE33-62F7397E1D55}" srcOrd="0" destOrd="0" presId="urn:microsoft.com/office/officeart/2005/8/layout/hierarchy1"/>
    <dgm:cxn modelId="{3605461C-8094-4BFD-8A70-6E40471448F9}" type="presParOf" srcId="{A6DD8D93-CD85-41D5-B071-8F21682F6406}" destId="{65E3726E-3BC3-4D7D-A728-19CA0AD52E87}" srcOrd="0" destOrd="0" presId="urn:microsoft.com/office/officeart/2005/8/layout/hierarchy1"/>
    <dgm:cxn modelId="{4097BBA9-ACB0-4889-AAD2-08EED4973490}" type="presParOf" srcId="{65E3726E-3BC3-4D7D-A728-19CA0AD52E87}" destId="{FAAF42AF-AA44-4075-B0A9-01E3D1DCD1EF}" srcOrd="0" destOrd="0" presId="urn:microsoft.com/office/officeart/2005/8/layout/hierarchy1"/>
    <dgm:cxn modelId="{3AC1C977-6843-4149-8495-366004843794}" type="presParOf" srcId="{FAAF42AF-AA44-4075-B0A9-01E3D1DCD1EF}" destId="{14E38F28-A7AA-490C-8868-66E39E58FC7B}" srcOrd="0" destOrd="0" presId="urn:microsoft.com/office/officeart/2005/8/layout/hierarchy1"/>
    <dgm:cxn modelId="{DE2DA749-D937-44C5-AECE-9A14E16D6636}" type="presParOf" srcId="{FAAF42AF-AA44-4075-B0A9-01E3D1DCD1EF}" destId="{2D36F4F8-CC9C-473F-B414-0B7D9210B4B3}" srcOrd="1" destOrd="0" presId="urn:microsoft.com/office/officeart/2005/8/layout/hierarchy1"/>
    <dgm:cxn modelId="{9F29A00E-9A82-46B8-88A8-CB5D5768A41A}" type="presParOf" srcId="{65E3726E-3BC3-4D7D-A728-19CA0AD52E87}" destId="{E961C90E-1058-4FA4-B43C-5E034AE88DCC}" srcOrd="1" destOrd="0" presId="urn:microsoft.com/office/officeart/2005/8/layout/hierarchy1"/>
    <dgm:cxn modelId="{1C1DF067-95F8-49B9-82F6-0F56B2A5ADD1}" type="presParOf" srcId="{E961C90E-1058-4FA4-B43C-5E034AE88DCC}" destId="{BF0662D0-52F1-4AF4-AF55-8D57003E5AB5}" srcOrd="0" destOrd="0" presId="urn:microsoft.com/office/officeart/2005/8/layout/hierarchy1"/>
    <dgm:cxn modelId="{BBCB45A3-A60D-4818-A783-3738A912F9B8}" type="presParOf" srcId="{E961C90E-1058-4FA4-B43C-5E034AE88DCC}" destId="{72FB1A16-F223-4FF9-82A7-144538351E08}" srcOrd="1" destOrd="0" presId="urn:microsoft.com/office/officeart/2005/8/layout/hierarchy1"/>
    <dgm:cxn modelId="{DEA63C7F-2A0A-4DD9-9A86-A004954BFFC2}" type="presParOf" srcId="{72FB1A16-F223-4FF9-82A7-144538351E08}" destId="{BDFF2236-6707-4594-944F-83BB2B0A5F80}" srcOrd="0" destOrd="0" presId="urn:microsoft.com/office/officeart/2005/8/layout/hierarchy1"/>
    <dgm:cxn modelId="{8616A2D2-5FD8-4A1B-B4AD-5B764E419800}" type="presParOf" srcId="{BDFF2236-6707-4594-944F-83BB2B0A5F80}" destId="{D00EBF82-01C7-47CB-949A-4D50200875E9}" srcOrd="0" destOrd="0" presId="urn:microsoft.com/office/officeart/2005/8/layout/hierarchy1"/>
    <dgm:cxn modelId="{5B19D24A-A5EC-4584-8BE0-4211E5C8B44C}" type="presParOf" srcId="{BDFF2236-6707-4594-944F-83BB2B0A5F80}" destId="{31847758-0619-40AF-9AA4-A47CCC4496F4}" srcOrd="1" destOrd="0" presId="urn:microsoft.com/office/officeart/2005/8/layout/hierarchy1"/>
    <dgm:cxn modelId="{2A276507-8D58-4763-9937-7A7A4551533B}" type="presParOf" srcId="{72FB1A16-F223-4FF9-82A7-144538351E08}" destId="{FA3CB8BC-8F51-41EE-8960-5788E4F8B68F}" srcOrd="1" destOrd="0" presId="urn:microsoft.com/office/officeart/2005/8/layout/hierarchy1"/>
    <dgm:cxn modelId="{B2802C55-5FCC-4009-B54E-C23ECEFE717A}" type="presParOf" srcId="{E961C90E-1058-4FA4-B43C-5E034AE88DCC}" destId="{AC91E007-4FA2-4E0B-9EAF-6AA96258696F}" srcOrd="2" destOrd="0" presId="urn:microsoft.com/office/officeart/2005/8/layout/hierarchy1"/>
    <dgm:cxn modelId="{AEE124A5-3099-43F3-8959-ED44874864D0}" type="presParOf" srcId="{E961C90E-1058-4FA4-B43C-5E034AE88DCC}" destId="{186AE3A5-470C-449E-BCB4-2A6CE11990D3}" srcOrd="3" destOrd="0" presId="urn:microsoft.com/office/officeart/2005/8/layout/hierarchy1"/>
    <dgm:cxn modelId="{6F357CC8-DFBD-4C33-913C-7DFB5818E812}" type="presParOf" srcId="{186AE3A5-470C-449E-BCB4-2A6CE11990D3}" destId="{ABFB281F-0F29-4F6D-B4BD-AA6EA3F66C9F}" srcOrd="0" destOrd="0" presId="urn:microsoft.com/office/officeart/2005/8/layout/hierarchy1"/>
    <dgm:cxn modelId="{EDF36FA1-A259-44F0-A9F5-95622A5BB412}" type="presParOf" srcId="{ABFB281F-0F29-4F6D-B4BD-AA6EA3F66C9F}" destId="{0D873463-A49C-4CBB-9AF8-AC5A27694580}" srcOrd="0" destOrd="0" presId="urn:microsoft.com/office/officeart/2005/8/layout/hierarchy1"/>
    <dgm:cxn modelId="{9390FB0F-69A4-47F6-B8E3-7C257A9BBB86}" type="presParOf" srcId="{ABFB281F-0F29-4F6D-B4BD-AA6EA3F66C9F}" destId="{7CADA629-3A01-443E-AE33-62F7397E1D55}" srcOrd="1" destOrd="0" presId="urn:microsoft.com/office/officeart/2005/8/layout/hierarchy1"/>
    <dgm:cxn modelId="{56DCFEB0-CA32-4424-A1FF-FE587604DD08}" type="presParOf" srcId="{186AE3A5-470C-449E-BCB4-2A6CE11990D3}" destId="{440EBC39-57BC-4CE5-B9E3-2D141EA7D3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B075B18B-CBAA-4C30-AC1B-C4DCD7514C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CA8932-68DA-4C25-BAE9-1FEC60992A88}">
      <dgm:prSet phldrT="[Текст]" custT="1"/>
      <dgm:spPr/>
      <dgm:t>
        <a:bodyPr/>
        <a:lstStyle/>
        <a:p>
          <a:r>
            <a:rPr lang="ru-RU" sz="4400" b="0" dirty="0" smtClean="0"/>
            <a:t>КОНДИЦИОНИРОВАНИЕ</a:t>
          </a:r>
          <a:endParaRPr lang="ru-RU" sz="4400" b="0" dirty="0"/>
        </a:p>
      </dgm:t>
    </dgm:pt>
    <dgm:pt modelId="{214621BD-6AB7-4166-B11E-65EEE80D6FF2}" type="parTrans" cxnId="{19A87B73-7D77-41B5-8C2C-FD8E7514C8F9}">
      <dgm:prSet/>
      <dgm:spPr/>
      <dgm:t>
        <a:bodyPr/>
        <a:lstStyle/>
        <a:p>
          <a:endParaRPr lang="ru-RU"/>
        </a:p>
      </dgm:t>
    </dgm:pt>
    <dgm:pt modelId="{E9BF7BF1-BDF6-44BB-93C2-2EECC09078AA}" type="sibTrans" cxnId="{19A87B73-7D77-41B5-8C2C-FD8E7514C8F9}">
      <dgm:prSet/>
      <dgm:spPr/>
      <dgm:t>
        <a:bodyPr/>
        <a:lstStyle/>
        <a:p>
          <a:endParaRPr lang="ru-RU"/>
        </a:p>
      </dgm:t>
    </dgm:pt>
    <dgm:pt modelId="{2DB735A9-3CBE-4A32-84A5-4D71E0CBA409}">
      <dgm:prSet phldrT="[Текст]" custT="1"/>
      <dgm:spPr/>
      <dgm:t>
        <a:bodyPr/>
        <a:lstStyle/>
        <a:p>
          <a:r>
            <a:rPr lang="ru-RU" sz="3600" b="0" dirty="0" smtClean="0"/>
            <a:t>Процесс создания и автоматического поддержания в производственном помещении определенных заданных однозначных параметров воздушной среды</a:t>
          </a:r>
          <a:endParaRPr lang="ru-RU" sz="3600" b="0" dirty="0"/>
        </a:p>
      </dgm:t>
    </dgm:pt>
    <dgm:pt modelId="{D944FA46-AE54-47BA-B421-0F3FE7D25089}" type="parTrans" cxnId="{927B9D1A-978E-4480-BF0F-E386D7DD46C5}">
      <dgm:prSet/>
      <dgm:spPr/>
      <dgm:t>
        <a:bodyPr/>
        <a:lstStyle/>
        <a:p>
          <a:endParaRPr lang="ru-RU"/>
        </a:p>
      </dgm:t>
    </dgm:pt>
    <dgm:pt modelId="{7E7BDAB4-625C-4E11-B95C-8697E7B2ADCB}" type="sibTrans" cxnId="{927B9D1A-978E-4480-BF0F-E386D7DD46C5}">
      <dgm:prSet/>
      <dgm:spPr/>
      <dgm:t>
        <a:bodyPr/>
        <a:lstStyle/>
        <a:p>
          <a:endParaRPr lang="ru-RU"/>
        </a:p>
      </dgm:t>
    </dgm:pt>
    <dgm:pt modelId="{CA7FFB28-12B0-4B8A-B32D-00DCF19F8D1B}" type="pres">
      <dgm:prSet presAssocID="{B075B18B-CBAA-4C30-AC1B-C4DCD7514C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30ABF7-F53F-47A4-947E-1C05C5C2BCCD}" type="pres">
      <dgm:prSet presAssocID="{A3CA8932-68DA-4C25-BAE9-1FEC60992A88}" presName="parentText" presStyleLbl="node1" presStyleIdx="0" presStyleCnt="1" custScaleX="73333" custLinFactY="-3453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1AFE8-4621-468C-B8A3-D8ADE348E8A9}" type="pres">
      <dgm:prSet presAssocID="{A3CA8932-68DA-4C25-BAE9-1FEC60992A88}" presName="childText" presStyleLbl="revTx" presStyleIdx="0" presStyleCnt="1" custLinFactNeighborX="-833" custLinFactNeighborY="-216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7EFAB3-48AA-4D84-9C05-09DEE96860DB}" type="presOf" srcId="{2DB735A9-3CBE-4A32-84A5-4D71E0CBA409}" destId="{3A81AFE8-4621-468C-B8A3-D8ADE348E8A9}" srcOrd="0" destOrd="0" presId="urn:microsoft.com/office/officeart/2005/8/layout/vList2"/>
    <dgm:cxn modelId="{19A87B73-7D77-41B5-8C2C-FD8E7514C8F9}" srcId="{B075B18B-CBAA-4C30-AC1B-C4DCD7514C5F}" destId="{A3CA8932-68DA-4C25-BAE9-1FEC60992A88}" srcOrd="0" destOrd="0" parTransId="{214621BD-6AB7-4166-B11E-65EEE80D6FF2}" sibTransId="{E9BF7BF1-BDF6-44BB-93C2-2EECC09078AA}"/>
    <dgm:cxn modelId="{927B9D1A-978E-4480-BF0F-E386D7DD46C5}" srcId="{A3CA8932-68DA-4C25-BAE9-1FEC60992A88}" destId="{2DB735A9-3CBE-4A32-84A5-4D71E0CBA409}" srcOrd="0" destOrd="0" parTransId="{D944FA46-AE54-47BA-B421-0F3FE7D25089}" sibTransId="{7E7BDAB4-625C-4E11-B95C-8697E7B2ADCB}"/>
    <dgm:cxn modelId="{ABC4B049-4793-4E31-90DD-374D0F5D900A}" type="presOf" srcId="{A3CA8932-68DA-4C25-BAE9-1FEC60992A88}" destId="{0F30ABF7-F53F-47A4-947E-1C05C5C2BCCD}" srcOrd="0" destOrd="0" presId="urn:microsoft.com/office/officeart/2005/8/layout/vList2"/>
    <dgm:cxn modelId="{20A4E262-A112-4A35-9274-361AE35D755F}" type="presOf" srcId="{B075B18B-CBAA-4C30-AC1B-C4DCD7514C5F}" destId="{CA7FFB28-12B0-4B8A-B32D-00DCF19F8D1B}" srcOrd="0" destOrd="0" presId="urn:microsoft.com/office/officeart/2005/8/layout/vList2"/>
    <dgm:cxn modelId="{F13D236F-F5C5-4E34-B703-68136885D489}" type="presParOf" srcId="{CA7FFB28-12B0-4B8A-B32D-00DCF19F8D1B}" destId="{0F30ABF7-F53F-47A4-947E-1C05C5C2BCCD}" srcOrd="0" destOrd="0" presId="urn:microsoft.com/office/officeart/2005/8/layout/vList2"/>
    <dgm:cxn modelId="{CE571F70-B453-4E54-BB01-E37AE106162A}" type="presParOf" srcId="{CA7FFB28-12B0-4B8A-B32D-00DCF19F8D1B}" destId="{3A81AFE8-4621-468C-B8A3-D8ADE348E8A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B075B18B-CBAA-4C30-AC1B-C4DCD7514C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CA8932-68DA-4C25-BAE9-1FEC60992A88}">
      <dgm:prSet phldrT="[Текст]" custT="1"/>
      <dgm:spPr/>
      <dgm:t>
        <a:bodyPr/>
        <a:lstStyle/>
        <a:p>
          <a:r>
            <a:rPr lang="ru-RU" sz="4400" b="0" dirty="0" smtClean="0"/>
            <a:t>ВЫБОР СИСТЕМЫ ВЕНТИЛЯЦИИ </a:t>
          </a:r>
          <a:endParaRPr lang="ru-RU" sz="4400" b="0" dirty="0"/>
        </a:p>
      </dgm:t>
    </dgm:pt>
    <dgm:pt modelId="{214621BD-6AB7-4166-B11E-65EEE80D6FF2}" type="parTrans" cxnId="{19A87B73-7D77-41B5-8C2C-FD8E7514C8F9}">
      <dgm:prSet/>
      <dgm:spPr/>
      <dgm:t>
        <a:bodyPr/>
        <a:lstStyle/>
        <a:p>
          <a:endParaRPr lang="ru-RU"/>
        </a:p>
      </dgm:t>
    </dgm:pt>
    <dgm:pt modelId="{E9BF7BF1-BDF6-44BB-93C2-2EECC09078AA}" type="sibTrans" cxnId="{19A87B73-7D77-41B5-8C2C-FD8E7514C8F9}">
      <dgm:prSet/>
      <dgm:spPr/>
      <dgm:t>
        <a:bodyPr/>
        <a:lstStyle/>
        <a:p>
          <a:endParaRPr lang="ru-RU"/>
        </a:p>
      </dgm:t>
    </dgm:pt>
    <dgm:pt modelId="{2DB735A9-3CBE-4A32-84A5-4D71E0CBA409}">
      <dgm:prSet phldrT="[Текст]" custT="1"/>
      <dgm:spPr/>
      <dgm:t>
        <a:bodyPr/>
        <a:lstStyle/>
        <a:p>
          <a:r>
            <a:rPr lang="ru-RU" sz="3200" b="0" dirty="0" smtClean="0"/>
            <a:t>по объему воздуха, приходящегося на человека</a:t>
          </a:r>
          <a:endParaRPr lang="ru-RU" sz="3200" b="0" dirty="0"/>
        </a:p>
      </dgm:t>
    </dgm:pt>
    <dgm:pt modelId="{D944FA46-AE54-47BA-B421-0F3FE7D25089}" type="parTrans" cxnId="{927B9D1A-978E-4480-BF0F-E386D7DD46C5}">
      <dgm:prSet/>
      <dgm:spPr/>
      <dgm:t>
        <a:bodyPr/>
        <a:lstStyle/>
        <a:p>
          <a:endParaRPr lang="ru-RU"/>
        </a:p>
      </dgm:t>
    </dgm:pt>
    <dgm:pt modelId="{7E7BDAB4-625C-4E11-B95C-8697E7B2ADCB}" type="sibTrans" cxnId="{927B9D1A-978E-4480-BF0F-E386D7DD46C5}">
      <dgm:prSet/>
      <dgm:spPr/>
      <dgm:t>
        <a:bodyPr/>
        <a:lstStyle/>
        <a:p>
          <a:endParaRPr lang="ru-RU"/>
        </a:p>
      </dgm:t>
    </dgm:pt>
    <dgm:pt modelId="{71F946DC-41AF-49EB-8DA3-31225862F383}">
      <dgm:prSet phldrT="[Текст]" custT="1"/>
      <dgm:spPr/>
      <dgm:t>
        <a:bodyPr/>
        <a:lstStyle/>
        <a:p>
          <a:r>
            <a:rPr lang="ru-RU" sz="3200" b="0" dirty="0" smtClean="0"/>
            <a:t>через коэффициент кратности</a:t>
          </a:r>
          <a:endParaRPr lang="ru-RU" sz="3200" b="0" dirty="0"/>
        </a:p>
      </dgm:t>
    </dgm:pt>
    <dgm:pt modelId="{D42A7AE5-D0A8-413E-8F66-29BA73BC9148}" type="parTrans" cxnId="{07CB87B3-0724-485B-956C-DA8DC1536BFE}">
      <dgm:prSet/>
      <dgm:spPr/>
      <dgm:t>
        <a:bodyPr/>
        <a:lstStyle/>
        <a:p>
          <a:endParaRPr lang="ru-RU"/>
        </a:p>
      </dgm:t>
    </dgm:pt>
    <dgm:pt modelId="{B5708FB9-5224-4A36-ACF3-CFE2A5BF6207}" type="sibTrans" cxnId="{07CB87B3-0724-485B-956C-DA8DC1536BFE}">
      <dgm:prSet/>
      <dgm:spPr/>
      <dgm:t>
        <a:bodyPr/>
        <a:lstStyle/>
        <a:p>
          <a:endParaRPr lang="ru-RU"/>
        </a:p>
      </dgm:t>
    </dgm:pt>
    <dgm:pt modelId="{CA7FFB28-12B0-4B8A-B32D-00DCF19F8D1B}" type="pres">
      <dgm:prSet presAssocID="{B075B18B-CBAA-4C30-AC1B-C4DCD7514C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30ABF7-F53F-47A4-947E-1C05C5C2BCCD}" type="pres">
      <dgm:prSet presAssocID="{A3CA8932-68DA-4C25-BAE9-1FEC60992A88}" presName="parentText" presStyleLbl="node1" presStyleIdx="0" presStyleCnt="1" custLinFactY="-3453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1AFE8-4621-468C-B8A3-D8ADE348E8A9}" type="pres">
      <dgm:prSet presAssocID="{A3CA8932-68DA-4C25-BAE9-1FEC60992A88}" presName="childText" presStyleLbl="revTx" presStyleIdx="0" presStyleCnt="1" custLinFactNeighborX="-833" custLinFactNeighborY="-216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CB87B3-0724-485B-956C-DA8DC1536BFE}" srcId="{A3CA8932-68DA-4C25-BAE9-1FEC60992A88}" destId="{71F946DC-41AF-49EB-8DA3-31225862F383}" srcOrd="1" destOrd="0" parTransId="{D42A7AE5-D0A8-413E-8F66-29BA73BC9148}" sibTransId="{B5708FB9-5224-4A36-ACF3-CFE2A5BF6207}"/>
    <dgm:cxn modelId="{19A87B73-7D77-41B5-8C2C-FD8E7514C8F9}" srcId="{B075B18B-CBAA-4C30-AC1B-C4DCD7514C5F}" destId="{A3CA8932-68DA-4C25-BAE9-1FEC60992A88}" srcOrd="0" destOrd="0" parTransId="{214621BD-6AB7-4166-B11E-65EEE80D6FF2}" sibTransId="{E9BF7BF1-BDF6-44BB-93C2-2EECC09078AA}"/>
    <dgm:cxn modelId="{927B9D1A-978E-4480-BF0F-E386D7DD46C5}" srcId="{A3CA8932-68DA-4C25-BAE9-1FEC60992A88}" destId="{2DB735A9-3CBE-4A32-84A5-4D71E0CBA409}" srcOrd="0" destOrd="0" parTransId="{D944FA46-AE54-47BA-B421-0F3FE7D25089}" sibTransId="{7E7BDAB4-625C-4E11-B95C-8697E7B2ADCB}"/>
    <dgm:cxn modelId="{2B46D3E7-D425-4B61-8723-7C2449A19FD1}" type="presOf" srcId="{A3CA8932-68DA-4C25-BAE9-1FEC60992A88}" destId="{0F30ABF7-F53F-47A4-947E-1C05C5C2BCCD}" srcOrd="0" destOrd="0" presId="urn:microsoft.com/office/officeart/2005/8/layout/vList2"/>
    <dgm:cxn modelId="{2795B60F-83C8-424E-84BA-CED8BC17DAC9}" type="presOf" srcId="{71F946DC-41AF-49EB-8DA3-31225862F383}" destId="{3A81AFE8-4621-468C-B8A3-D8ADE348E8A9}" srcOrd="0" destOrd="1" presId="urn:microsoft.com/office/officeart/2005/8/layout/vList2"/>
    <dgm:cxn modelId="{38D9870B-8440-4A72-A75E-323E963378B6}" type="presOf" srcId="{B075B18B-CBAA-4C30-AC1B-C4DCD7514C5F}" destId="{CA7FFB28-12B0-4B8A-B32D-00DCF19F8D1B}" srcOrd="0" destOrd="0" presId="urn:microsoft.com/office/officeart/2005/8/layout/vList2"/>
    <dgm:cxn modelId="{9FB08392-7E1B-4871-B8D0-AB42B9179F00}" type="presOf" srcId="{2DB735A9-3CBE-4A32-84A5-4D71E0CBA409}" destId="{3A81AFE8-4621-468C-B8A3-D8ADE348E8A9}" srcOrd="0" destOrd="0" presId="urn:microsoft.com/office/officeart/2005/8/layout/vList2"/>
    <dgm:cxn modelId="{7F73D8D5-22BB-4136-9B33-1B5643EDDB45}" type="presParOf" srcId="{CA7FFB28-12B0-4B8A-B32D-00DCF19F8D1B}" destId="{0F30ABF7-F53F-47A4-947E-1C05C5C2BCCD}" srcOrd="0" destOrd="0" presId="urn:microsoft.com/office/officeart/2005/8/layout/vList2"/>
    <dgm:cxn modelId="{2982E405-EB6A-42AF-9768-8DC59E91764F}" type="presParOf" srcId="{CA7FFB28-12B0-4B8A-B32D-00DCF19F8D1B}" destId="{3A81AFE8-4621-468C-B8A3-D8ADE348E8A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075B18B-CBAA-4C30-AC1B-C4DCD7514C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CA8932-68DA-4C25-BAE9-1FEC60992A88}">
      <dgm:prSet phldrT="[Текст]" custT="1"/>
      <dgm:spPr/>
      <dgm:t>
        <a:bodyPr/>
        <a:lstStyle/>
        <a:p>
          <a:pPr algn="ctr"/>
          <a:r>
            <a:rPr lang="ru-RU" sz="4400" b="0" dirty="0" smtClean="0"/>
            <a:t>По объему воздуха</a:t>
          </a:r>
          <a:endParaRPr lang="ru-RU" sz="4400" b="0" dirty="0"/>
        </a:p>
      </dgm:t>
    </dgm:pt>
    <dgm:pt modelId="{214621BD-6AB7-4166-B11E-65EEE80D6FF2}" type="parTrans" cxnId="{19A87B73-7D77-41B5-8C2C-FD8E7514C8F9}">
      <dgm:prSet/>
      <dgm:spPr/>
      <dgm:t>
        <a:bodyPr/>
        <a:lstStyle/>
        <a:p>
          <a:endParaRPr lang="ru-RU"/>
        </a:p>
      </dgm:t>
    </dgm:pt>
    <dgm:pt modelId="{E9BF7BF1-BDF6-44BB-93C2-2EECC09078AA}" type="sibTrans" cxnId="{19A87B73-7D77-41B5-8C2C-FD8E7514C8F9}">
      <dgm:prSet/>
      <dgm:spPr/>
      <dgm:t>
        <a:bodyPr/>
        <a:lstStyle/>
        <a:p>
          <a:endParaRPr lang="ru-RU"/>
        </a:p>
      </dgm:t>
    </dgm:pt>
    <dgm:pt modelId="{2DB735A9-3CBE-4A32-84A5-4D71E0CBA409}">
      <dgm:prSet phldrT="[Текст]" custT="1"/>
      <dgm:spPr/>
      <dgm:t>
        <a:bodyPr/>
        <a:lstStyle/>
        <a:p>
          <a:r>
            <a:rPr lang="ru-RU" sz="3200" dirty="0" smtClean="0"/>
            <a:t>40 м</a:t>
          </a:r>
          <a:r>
            <a:rPr lang="ru-RU" sz="3200" baseline="30000" dirty="0" smtClean="0"/>
            <a:t>3 </a:t>
          </a:r>
          <a:r>
            <a:rPr lang="ru-RU" sz="3200" dirty="0" smtClean="0"/>
            <a:t> и более – система вентиляции естественная.</a:t>
          </a:r>
          <a:endParaRPr lang="ru-RU" sz="3200" b="0" dirty="0"/>
        </a:p>
      </dgm:t>
    </dgm:pt>
    <dgm:pt modelId="{D944FA46-AE54-47BA-B421-0F3FE7D25089}" type="parTrans" cxnId="{927B9D1A-978E-4480-BF0F-E386D7DD46C5}">
      <dgm:prSet/>
      <dgm:spPr/>
      <dgm:t>
        <a:bodyPr/>
        <a:lstStyle/>
        <a:p>
          <a:endParaRPr lang="ru-RU"/>
        </a:p>
      </dgm:t>
    </dgm:pt>
    <dgm:pt modelId="{7E7BDAB4-625C-4E11-B95C-8697E7B2ADCB}" type="sibTrans" cxnId="{927B9D1A-978E-4480-BF0F-E386D7DD46C5}">
      <dgm:prSet/>
      <dgm:spPr/>
      <dgm:t>
        <a:bodyPr/>
        <a:lstStyle/>
        <a:p>
          <a:endParaRPr lang="ru-RU"/>
        </a:p>
      </dgm:t>
    </dgm:pt>
    <dgm:pt modelId="{71F946DC-41AF-49EB-8DA3-31225862F383}">
      <dgm:prSet phldrT="[Текст]" custT="1"/>
      <dgm:spPr/>
      <dgm:t>
        <a:bodyPr/>
        <a:lstStyle/>
        <a:p>
          <a:r>
            <a:rPr lang="ru-RU" sz="3200" dirty="0" smtClean="0"/>
            <a:t>от 30 м</a:t>
          </a:r>
          <a:r>
            <a:rPr lang="ru-RU" sz="3200" baseline="30000" dirty="0" smtClean="0"/>
            <a:t>3 </a:t>
          </a:r>
          <a:r>
            <a:rPr lang="ru-RU" sz="3200" baseline="0" dirty="0" smtClean="0"/>
            <a:t> до </a:t>
          </a:r>
          <a:r>
            <a:rPr lang="ru-RU" sz="3200" dirty="0" smtClean="0"/>
            <a:t>40 м</a:t>
          </a:r>
          <a:r>
            <a:rPr lang="ru-RU" sz="3200" baseline="30000" dirty="0" smtClean="0"/>
            <a:t>3  </a:t>
          </a:r>
          <a:r>
            <a:rPr lang="ru-RU" sz="3200" baseline="0" dirty="0" smtClean="0"/>
            <a:t>- </a:t>
          </a:r>
          <a:r>
            <a:rPr lang="ru-RU" sz="3200" dirty="0" smtClean="0"/>
            <a:t>вытяжка механическая, приточная  система – естественная</a:t>
          </a:r>
          <a:endParaRPr lang="ru-RU" sz="3200" b="0" baseline="0" dirty="0"/>
        </a:p>
      </dgm:t>
    </dgm:pt>
    <dgm:pt modelId="{D42A7AE5-D0A8-413E-8F66-29BA73BC9148}" type="parTrans" cxnId="{07CB87B3-0724-485B-956C-DA8DC1536BFE}">
      <dgm:prSet/>
      <dgm:spPr/>
      <dgm:t>
        <a:bodyPr/>
        <a:lstStyle/>
        <a:p>
          <a:endParaRPr lang="ru-RU"/>
        </a:p>
      </dgm:t>
    </dgm:pt>
    <dgm:pt modelId="{B5708FB9-5224-4A36-ACF3-CFE2A5BF6207}" type="sibTrans" cxnId="{07CB87B3-0724-485B-956C-DA8DC1536BFE}">
      <dgm:prSet/>
      <dgm:spPr/>
      <dgm:t>
        <a:bodyPr/>
        <a:lstStyle/>
        <a:p>
          <a:endParaRPr lang="ru-RU"/>
        </a:p>
      </dgm:t>
    </dgm:pt>
    <dgm:pt modelId="{32595B82-0B36-464D-A041-F8FCD1101263}">
      <dgm:prSet phldrT="[Текст]" custT="1"/>
      <dgm:spPr/>
      <dgm:t>
        <a:bodyPr/>
        <a:lstStyle/>
        <a:p>
          <a:r>
            <a:rPr lang="ru-RU" sz="3200" dirty="0" smtClean="0"/>
            <a:t>от 20 м</a:t>
          </a:r>
          <a:r>
            <a:rPr lang="ru-RU" sz="3200" baseline="30000" dirty="0" smtClean="0"/>
            <a:t>3 </a:t>
          </a:r>
          <a:r>
            <a:rPr lang="ru-RU" sz="3200" baseline="0" dirty="0" smtClean="0"/>
            <a:t> до </a:t>
          </a:r>
          <a:r>
            <a:rPr lang="ru-RU" sz="3200" dirty="0" smtClean="0"/>
            <a:t>30 м</a:t>
          </a:r>
          <a:r>
            <a:rPr lang="ru-RU" sz="3200" baseline="30000" dirty="0" smtClean="0"/>
            <a:t>3  </a:t>
          </a:r>
          <a:r>
            <a:rPr lang="ru-RU" sz="3200" baseline="0" dirty="0" smtClean="0"/>
            <a:t>- </a:t>
          </a:r>
          <a:r>
            <a:rPr lang="ru-RU" sz="3200" dirty="0" smtClean="0"/>
            <a:t>система вентиляции комбинированная:  </a:t>
          </a:r>
          <a:r>
            <a:rPr lang="ru-RU" sz="3200" dirty="0" err="1" smtClean="0"/>
            <a:t>приточно</a:t>
          </a:r>
          <a:r>
            <a:rPr lang="ru-RU" sz="3200" dirty="0" smtClean="0"/>
            <a:t> - вытяжная механическая система</a:t>
          </a:r>
          <a:endParaRPr lang="ru-RU" sz="3200" b="0" baseline="0" dirty="0"/>
        </a:p>
      </dgm:t>
    </dgm:pt>
    <dgm:pt modelId="{66C79861-82C6-4242-98EF-C432F372B0B8}" type="parTrans" cxnId="{75EC3FC5-CD8E-402A-9974-0A017B9F8FF4}">
      <dgm:prSet/>
      <dgm:spPr/>
      <dgm:t>
        <a:bodyPr/>
        <a:lstStyle/>
        <a:p>
          <a:endParaRPr lang="ru-RU"/>
        </a:p>
      </dgm:t>
    </dgm:pt>
    <dgm:pt modelId="{8CCE0857-7AB7-41C1-858F-2AB0055AB914}" type="sibTrans" cxnId="{75EC3FC5-CD8E-402A-9974-0A017B9F8FF4}">
      <dgm:prSet/>
      <dgm:spPr/>
      <dgm:t>
        <a:bodyPr/>
        <a:lstStyle/>
        <a:p>
          <a:endParaRPr lang="ru-RU"/>
        </a:p>
      </dgm:t>
    </dgm:pt>
    <dgm:pt modelId="{CA7FFB28-12B0-4B8A-B32D-00DCF19F8D1B}" type="pres">
      <dgm:prSet presAssocID="{B075B18B-CBAA-4C30-AC1B-C4DCD7514C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30ABF7-F53F-47A4-947E-1C05C5C2BCCD}" type="pres">
      <dgm:prSet presAssocID="{A3CA8932-68DA-4C25-BAE9-1FEC60992A88}" presName="parentText" presStyleLbl="node1" presStyleIdx="0" presStyleCnt="1" custLinFactY="-3453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1AFE8-4621-468C-B8A3-D8ADE348E8A9}" type="pres">
      <dgm:prSet presAssocID="{A3CA8932-68DA-4C25-BAE9-1FEC60992A88}" presName="childText" presStyleLbl="revTx" presStyleIdx="0" presStyleCnt="1" custLinFactNeighborX="-833" custLinFactNeighborY="-219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CB87B3-0724-485B-956C-DA8DC1536BFE}" srcId="{A3CA8932-68DA-4C25-BAE9-1FEC60992A88}" destId="{71F946DC-41AF-49EB-8DA3-31225862F383}" srcOrd="1" destOrd="0" parTransId="{D42A7AE5-D0A8-413E-8F66-29BA73BC9148}" sibTransId="{B5708FB9-5224-4A36-ACF3-CFE2A5BF6207}"/>
    <dgm:cxn modelId="{19A87B73-7D77-41B5-8C2C-FD8E7514C8F9}" srcId="{B075B18B-CBAA-4C30-AC1B-C4DCD7514C5F}" destId="{A3CA8932-68DA-4C25-BAE9-1FEC60992A88}" srcOrd="0" destOrd="0" parTransId="{214621BD-6AB7-4166-B11E-65EEE80D6FF2}" sibTransId="{E9BF7BF1-BDF6-44BB-93C2-2EECC09078AA}"/>
    <dgm:cxn modelId="{927B9D1A-978E-4480-BF0F-E386D7DD46C5}" srcId="{A3CA8932-68DA-4C25-BAE9-1FEC60992A88}" destId="{2DB735A9-3CBE-4A32-84A5-4D71E0CBA409}" srcOrd="0" destOrd="0" parTransId="{D944FA46-AE54-47BA-B421-0F3FE7D25089}" sibTransId="{7E7BDAB4-625C-4E11-B95C-8697E7B2ADCB}"/>
    <dgm:cxn modelId="{921BB879-19D0-4BBA-8E0B-0CDAB0DE8462}" type="presOf" srcId="{2DB735A9-3CBE-4A32-84A5-4D71E0CBA409}" destId="{3A81AFE8-4621-468C-B8A3-D8ADE348E8A9}" srcOrd="0" destOrd="0" presId="urn:microsoft.com/office/officeart/2005/8/layout/vList2"/>
    <dgm:cxn modelId="{F81E9197-141F-4C55-94DF-C0DDAF34384C}" type="presOf" srcId="{32595B82-0B36-464D-A041-F8FCD1101263}" destId="{3A81AFE8-4621-468C-B8A3-D8ADE348E8A9}" srcOrd="0" destOrd="2" presId="urn:microsoft.com/office/officeart/2005/8/layout/vList2"/>
    <dgm:cxn modelId="{1D516F76-81ED-492A-AE63-B6B7E8129A53}" type="presOf" srcId="{71F946DC-41AF-49EB-8DA3-31225862F383}" destId="{3A81AFE8-4621-468C-B8A3-D8ADE348E8A9}" srcOrd="0" destOrd="1" presId="urn:microsoft.com/office/officeart/2005/8/layout/vList2"/>
    <dgm:cxn modelId="{CC08D5A1-B87F-4CBA-A05E-EB750CC1444D}" type="presOf" srcId="{B075B18B-CBAA-4C30-AC1B-C4DCD7514C5F}" destId="{CA7FFB28-12B0-4B8A-B32D-00DCF19F8D1B}" srcOrd="0" destOrd="0" presId="urn:microsoft.com/office/officeart/2005/8/layout/vList2"/>
    <dgm:cxn modelId="{75EC3FC5-CD8E-402A-9974-0A017B9F8FF4}" srcId="{A3CA8932-68DA-4C25-BAE9-1FEC60992A88}" destId="{32595B82-0B36-464D-A041-F8FCD1101263}" srcOrd="2" destOrd="0" parTransId="{66C79861-82C6-4242-98EF-C432F372B0B8}" sibTransId="{8CCE0857-7AB7-41C1-858F-2AB0055AB914}"/>
    <dgm:cxn modelId="{B4D5BC1F-97F1-4686-86AA-E699E01F1EDE}" type="presOf" srcId="{A3CA8932-68DA-4C25-BAE9-1FEC60992A88}" destId="{0F30ABF7-F53F-47A4-947E-1C05C5C2BCCD}" srcOrd="0" destOrd="0" presId="urn:microsoft.com/office/officeart/2005/8/layout/vList2"/>
    <dgm:cxn modelId="{86A3128E-27AE-47BB-A711-9CB72F779888}" type="presParOf" srcId="{CA7FFB28-12B0-4B8A-B32D-00DCF19F8D1B}" destId="{0F30ABF7-F53F-47A4-947E-1C05C5C2BCCD}" srcOrd="0" destOrd="0" presId="urn:microsoft.com/office/officeart/2005/8/layout/vList2"/>
    <dgm:cxn modelId="{0943007A-3C81-499B-B4AB-EB07103CD8E8}" type="presParOf" srcId="{CA7FFB28-12B0-4B8A-B32D-00DCF19F8D1B}" destId="{3A81AFE8-4621-468C-B8A3-D8ADE348E8A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B075B18B-CBAA-4C30-AC1B-C4DCD7514C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CA8932-68DA-4C25-BAE9-1FEC60992A88}">
      <dgm:prSet phldrT="[Текст]" custT="1"/>
      <dgm:spPr/>
      <dgm:t>
        <a:bodyPr/>
        <a:lstStyle/>
        <a:p>
          <a:pPr algn="ctr"/>
          <a:r>
            <a:rPr lang="ru-RU" sz="4400" b="0" dirty="0" smtClean="0"/>
            <a:t>Через коэффициент кратности</a:t>
          </a:r>
          <a:endParaRPr lang="ru-RU" sz="4400" b="0" dirty="0"/>
        </a:p>
      </dgm:t>
    </dgm:pt>
    <dgm:pt modelId="{214621BD-6AB7-4166-B11E-65EEE80D6FF2}" type="parTrans" cxnId="{19A87B73-7D77-41B5-8C2C-FD8E7514C8F9}">
      <dgm:prSet/>
      <dgm:spPr/>
      <dgm:t>
        <a:bodyPr/>
        <a:lstStyle/>
        <a:p>
          <a:endParaRPr lang="ru-RU"/>
        </a:p>
      </dgm:t>
    </dgm:pt>
    <dgm:pt modelId="{E9BF7BF1-BDF6-44BB-93C2-2EECC09078AA}" type="sibTrans" cxnId="{19A87B73-7D77-41B5-8C2C-FD8E7514C8F9}">
      <dgm:prSet/>
      <dgm:spPr/>
      <dgm:t>
        <a:bodyPr/>
        <a:lstStyle/>
        <a:p>
          <a:endParaRPr lang="ru-RU"/>
        </a:p>
      </dgm:t>
    </dgm:pt>
    <dgm:pt modelId="{2DB735A9-3CBE-4A32-84A5-4D71E0CBA409}">
      <dgm:prSet phldrT="[Текст]" custT="1"/>
      <dgm:spPr/>
      <dgm:t>
        <a:bodyPr/>
        <a:lstStyle/>
        <a:p>
          <a:r>
            <a:rPr lang="ru-RU" sz="3200" dirty="0" smtClean="0"/>
            <a:t>Рассчитывается воздухообмен для  ассимиляции определенного вида загрязнения воздуха рабочей зоны</a:t>
          </a:r>
          <a:endParaRPr lang="ru-RU" sz="3200" b="0" dirty="0"/>
        </a:p>
      </dgm:t>
    </dgm:pt>
    <dgm:pt modelId="{D944FA46-AE54-47BA-B421-0F3FE7D25089}" type="parTrans" cxnId="{927B9D1A-978E-4480-BF0F-E386D7DD46C5}">
      <dgm:prSet/>
      <dgm:spPr/>
      <dgm:t>
        <a:bodyPr/>
        <a:lstStyle/>
        <a:p>
          <a:endParaRPr lang="ru-RU"/>
        </a:p>
      </dgm:t>
    </dgm:pt>
    <dgm:pt modelId="{7E7BDAB4-625C-4E11-B95C-8697E7B2ADCB}" type="sibTrans" cxnId="{927B9D1A-978E-4480-BF0F-E386D7DD46C5}">
      <dgm:prSet/>
      <dgm:spPr/>
      <dgm:t>
        <a:bodyPr/>
        <a:lstStyle/>
        <a:p>
          <a:endParaRPr lang="ru-RU"/>
        </a:p>
      </dgm:t>
    </dgm:pt>
    <dgm:pt modelId="{CA7FFB28-12B0-4B8A-B32D-00DCF19F8D1B}" type="pres">
      <dgm:prSet presAssocID="{B075B18B-CBAA-4C30-AC1B-C4DCD7514C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30ABF7-F53F-47A4-947E-1C05C5C2BCCD}" type="pres">
      <dgm:prSet presAssocID="{A3CA8932-68DA-4C25-BAE9-1FEC60992A88}" presName="parentText" presStyleLbl="node1" presStyleIdx="0" presStyleCnt="1" custLinFactNeighborX="3333" custLinFactNeighborY="-217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1AFE8-4621-468C-B8A3-D8ADE348E8A9}" type="pres">
      <dgm:prSet presAssocID="{A3CA8932-68DA-4C25-BAE9-1FEC60992A88}" presName="childText" presStyleLbl="revTx" presStyleIdx="0" presStyleCnt="1" custLinFactNeighborX="-833" custLinFactNeighborY="-219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D7CE2B-6C45-4BAE-8F80-7C65ED591104}" type="presOf" srcId="{B075B18B-CBAA-4C30-AC1B-C4DCD7514C5F}" destId="{CA7FFB28-12B0-4B8A-B32D-00DCF19F8D1B}" srcOrd="0" destOrd="0" presId="urn:microsoft.com/office/officeart/2005/8/layout/vList2"/>
    <dgm:cxn modelId="{D3953EFD-3161-451F-A60C-0E0D4F133AD7}" type="presOf" srcId="{2DB735A9-3CBE-4A32-84A5-4D71E0CBA409}" destId="{3A81AFE8-4621-468C-B8A3-D8ADE348E8A9}" srcOrd="0" destOrd="0" presId="urn:microsoft.com/office/officeart/2005/8/layout/vList2"/>
    <dgm:cxn modelId="{19A87B73-7D77-41B5-8C2C-FD8E7514C8F9}" srcId="{B075B18B-CBAA-4C30-AC1B-C4DCD7514C5F}" destId="{A3CA8932-68DA-4C25-BAE9-1FEC60992A88}" srcOrd="0" destOrd="0" parTransId="{214621BD-6AB7-4166-B11E-65EEE80D6FF2}" sibTransId="{E9BF7BF1-BDF6-44BB-93C2-2EECC09078AA}"/>
    <dgm:cxn modelId="{927B9D1A-978E-4480-BF0F-E386D7DD46C5}" srcId="{A3CA8932-68DA-4C25-BAE9-1FEC60992A88}" destId="{2DB735A9-3CBE-4A32-84A5-4D71E0CBA409}" srcOrd="0" destOrd="0" parTransId="{D944FA46-AE54-47BA-B421-0F3FE7D25089}" sibTransId="{7E7BDAB4-625C-4E11-B95C-8697E7B2ADCB}"/>
    <dgm:cxn modelId="{CAD889DF-68D6-4AB2-A904-198BDC77401C}" type="presOf" srcId="{A3CA8932-68DA-4C25-BAE9-1FEC60992A88}" destId="{0F30ABF7-F53F-47A4-947E-1C05C5C2BCCD}" srcOrd="0" destOrd="0" presId="urn:microsoft.com/office/officeart/2005/8/layout/vList2"/>
    <dgm:cxn modelId="{E3306FDA-73C3-44C5-B33A-5EBFFB37F38B}" type="presParOf" srcId="{CA7FFB28-12B0-4B8A-B32D-00DCF19F8D1B}" destId="{0F30ABF7-F53F-47A4-947E-1C05C5C2BCCD}" srcOrd="0" destOrd="0" presId="urn:microsoft.com/office/officeart/2005/8/layout/vList2"/>
    <dgm:cxn modelId="{5682CF70-5A5C-4B8D-8F2A-395567659E0B}" type="presParOf" srcId="{CA7FFB28-12B0-4B8A-B32D-00DCF19F8D1B}" destId="{3A81AFE8-4621-468C-B8A3-D8ADE348E8A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B075B18B-CBAA-4C30-AC1B-C4DCD7514C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CA8932-68DA-4C25-BAE9-1FEC60992A88}">
      <dgm:prSet phldrT="[Текст]" custT="1"/>
      <dgm:spPr/>
      <dgm:t>
        <a:bodyPr/>
        <a:lstStyle/>
        <a:p>
          <a:pPr algn="ctr"/>
          <a:r>
            <a:rPr lang="ru-RU" sz="4400" dirty="0" smtClean="0"/>
            <a:t>Виды загрязнения воздуха рабочей зоны</a:t>
          </a:r>
          <a:endParaRPr lang="ru-RU" sz="4400" b="0" dirty="0"/>
        </a:p>
      </dgm:t>
    </dgm:pt>
    <dgm:pt modelId="{214621BD-6AB7-4166-B11E-65EEE80D6FF2}" type="parTrans" cxnId="{19A87B73-7D77-41B5-8C2C-FD8E7514C8F9}">
      <dgm:prSet/>
      <dgm:spPr/>
      <dgm:t>
        <a:bodyPr/>
        <a:lstStyle/>
        <a:p>
          <a:endParaRPr lang="ru-RU"/>
        </a:p>
      </dgm:t>
    </dgm:pt>
    <dgm:pt modelId="{E9BF7BF1-BDF6-44BB-93C2-2EECC09078AA}" type="sibTrans" cxnId="{19A87B73-7D77-41B5-8C2C-FD8E7514C8F9}">
      <dgm:prSet/>
      <dgm:spPr/>
      <dgm:t>
        <a:bodyPr/>
        <a:lstStyle/>
        <a:p>
          <a:endParaRPr lang="ru-RU"/>
        </a:p>
      </dgm:t>
    </dgm:pt>
    <dgm:pt modelId="{2DB735A9-3CBE-4A32-84A5-4D71E0CBA409}">
      <dgm:prSet phldrT="[Текст]" custT="1"/>
      <dgm:spPr/>
      <dgm:t>
        <a:bodyPr/>
        <a:lstStyle/>
        <a:p>
          <a:r>
            <a:rPr lang="ru-RU" sz="3200" dirty="0" smtClean="0"/>
            <a:t>Тепловая загрязненность</a:t>
          </a:r>
          <a:endParaRPr lang="ru-RU" sz="3200" b="0" dirty="0"/>
        </a:p>
      </dgm:t>
    </dgm:pt>
    <dgm:pt modelId="{D944FA46-AE54-47BA-B421-0F3FE7D25089}" type="parTrans" cxnId="{927B9D1A-978E-4480-BF0F-E386D7DD46C5}">
      <dgm:prSet/>
      <dgm:spPr/>
      <dgm:t>
        <a:bodyPr/>
        <a:lstStyle/>
        <a:p>
          <a:endParaRPr lang="ru-RU"/>
        </a:p>
      </dgm:t>
    </dgm:pt>
    <dgm:pt modelId="{7E7BDAB4-625C-4E11-B95C-8697E7B2ADCB}" type="sibTrans" cxnId="{927B9D1A-978E-4480-BF0F-E386D7DD46C5}">
      <dgm:prSet/>
      <dgm:spPr/>
      <dgm:t>
        <a:bodyPr/>
        <a:lstStyle/>
        <a:p>
          <a:endParaRPr lang="ru-RU"/>
        </a:p>
      </dgm:t>
    </dgm:pt>
    <dgm:pt modelId="{88626BB3-0D11-4F76-A9F7-C2ACAD3C4F9F}">
      <dgm:prSet phldrT="[Текст]" custT="1"/>
      <dgm:spPr/>
      <dgm:t>
        <a:bodyPr/>
        <a:lstStyle/>
        <a:p>
          <a:r>
            <a:rPr lang="ru-RU" sz="3200" dirty="0" smtClean="0"/>
            <a:t>Загазованность</a:t>
          </a:r>
          <a:endParaRPr lang="ru-RU" sz="3200" b="0" dirty="0"/>
        </a:p>
      </dgm:t>
    </dgm:pt>
    <dgm:pt modelId="{D25D63FD-CABD-47B0-8AD4-410CF42EF6AB}" type="parTrans" cxnId="{E10EF38F-99F2-4E9B-8138-C4E7654D7A02}">
      <dgm:prSet/>
      <dgm:spPr/>
      <dgm:t>
        <a:bodyPr/>
        <a:lstStyle/>
        <a:p>
          <a:endParaRPr lang="ru-RU"/>
        </a:p>
      </dgm:t>
    </dgm:pt>
    <dgm:pt modelId="{76D4DDC5-DF99-495D-8513-07031BB69FAD}" type="sibTrans" cxnId="{E10EF38F-99F2-4E9B-8138-C4E7654D7A02}">
      <dgm:prSet/>
      <dgm:spPr/>
      <dgm:t>
        <a:bodyPr/>
        <a:lstStyle/>
        <a:p>
          <a:endParaRPr lang="ru-RU"/>
        </a:p>
      </dgm:t>
    </dgm:pt>
    <dgm:pt modelId="{CB3F4512-B3DE-41D1-AB5F-10B44D50F81B}">
      <dgm:prSet phldrT="[Текст]" custT="1"/>
      <dgm:spPr/>
      <dgm:t>
        <a:bodyPr/>
        <a:lstStyle/>
        <a:p>
          <a:r>
            <a:rPr lang="ru-RU" sz="3200" dirty="0" smtClean="0"/>
            <a:t>Запыленность</a:t>
          </a:r>
          <a:endParaRPr lang="ru-RU" sz="3200" b="0" dirty="0"/>
        </a:p>
      </dgm:t>
    </dgm:pt>
    <dgm:pt modelId="{0748A1CE-6A5E-4387-89B9-AD77FF6B665E}" type="parTrans" cxnId="{4863143F-0FE2-4BC3-9207-7309058A87F0}">
      <dgm:prSet/>
      <dgm:spPr/>
      <dgm:t>
        <a:bodyPr/>
        <a:lstStyle/>
        <a:p>
          <a:endParaRPr lang="ru-RU"/>
        </a:p>
      </dgm:t>
    </dgm:pt>
    <dgm:pt modelId="{48AF1425-B185-4A15-B88D-97C11D3BCF18}" type="sibTrans" cxnId="{4863143F-0FE2-4BC3-9207-7309058A87F0}">
      <dgm:prSet/>
      <dgm:spPr/>
      <dgm:t>
        <a:bodyPr/>
        <a:lstStyle/>
        <a:p>
          <a:endParaRPr lang="ru-RU"/>
        </a:p>
      </dgm:t>
    </dgm:pt>
    <dgm:pt modelId="{BAEF8323-5D53-43C7-A21B-9F649E66F181}">
      <dgm:prSet phldrT="[Текст]" custT="1"/>
      <dgm:spPr/>
      <dgm:t>
        <a:bodyPr/>
        <a:lstStyle/>
        <a:p>
          <a:r>
            <a:rPr lang="ru-RU" sz="3200" dirty="0" err="1" smtClean="0"/>
            <a:t>Влагоизбытки</a:t>
          </a:r>
          <a:endParaRPr lang="ru-RU" sz="3200" b="0" dirty="0"/>
        </a:p>
      </dgm:t>
    </dgm:pt>
    <dgm:pt modelId="{41776475-FDF8-41AD-8078-E37C936B889C}" type="parTrans" cxnId="{9FF6A440-9AF4-4DEA-8FA3-CF148B694BE7}">
      <dgm:prSet/>
      <dgm:spPr/>
      <dgm:t>
        <a:bodyPr/>
        <a:lstStyle/>
        <a:p>
          <a:endParaRPr lang="ru-RU"/>
        </a:p>
      </dgm:t>
    </dgm:pt>
    <dgm:pt modelId="{C1C6E8A5-0BCE-4449-BF5D-6EE6E0BF4B27}" type="sibTrans" cxnId="{9FF6A440-9AF4-4DEA-8FA3-CF148B694BE7}">
      <dgm:prSet/>
      <dgm:spPr/>
      <dgm:t>
        <a:bodyPr/>
        <a:lstStyle/>
        <a:p>
          <a:endParaRPr lang="ru-RU"/>
        </a:p>
      </dgm:t>
    </dgm:pt>
    <dgm:pt modelId="{CA7FFB28-12B0-4B8A-B32D-00DCF19F8D1B}" type="pres">
      <dgm:prSet presAssocID="{B075B18B-CBAA-4C30-AC1B-C4DCD7514C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30ABF7-F53F-47A4-947E-1C05C5C2BCCD}" type="pres">
      <dgm:prSet presAssocID="{A3CA8932-68DA-4C25-BAE9-1FEC60992A88}" presName="parentText" presStyleLbl="node1" presStyleIdx="0" presStyleCnt="1" custLinFactNeighborX="3333" custLinFactNeighborY="-217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1AFE8-4621-468C-B8A3-D8ADE348E8A9}" type="pres">
      <dgm:prSet presAssocID="{A3CA8932-68DA-4C25-BAE9-1FEC60992A88}" presName="childText" presStyleLbl="revTx" presStyleIdx="0" presStyleCnt="1" custLinFactNeighborX="-833" custLinFactNeighborY="-219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F6A440-9AF4-4DEA-8FA3-CF148B694BE7}" srcId="{A3CA8932-68DA-4C25-BAE9-1FEC60992A88}" destId="{BAEF8323-5D53-43C7-A21B-9F649E66F181}" srcOrd="3" destOrd="0" parTransId="{41776475-FDF8-41AD-8078-E37C936B889C}" sibTransId="{C1C6E8A5-0BCE-4449-BF5D-6EE6E0BF4B27}"/>
    <dgm:cxn modelId="{D6021B80-F032-45CD-A182-B97F2D6F4C04}" type="presOf" srcId="{BAEF8323-5D53-43C7-A21B-9F649E66F181}" destId="{3A81AFE8-4621-468C-B8A3-D8ADE348E8A9}" srcOrd="0" destOrd="3" presId="urn:microsoft.com/office/officeart/2005/8/layout/vList2"/>
    <dgm:cxn modelId="{19A87B73-7D77-41B5-8C2C-FD8E7514C8F9}" srcId="{B075B18B-CBAA-4C30-AC1B-C4DCD7514C5F}" destId="{A3CA8932-68DA-4C25-BAE9-1FEC60992A88}" srcOrd="0" destOrd="0" parTransId="{214621BD-6AB7-4166-B11E-65EEE80D6FF2}" sibTransId="{E9BF7BF1-BDF6-44BB-93C2-2EECC09078AA}"/>
    <dgm:cxn modelId="{927B9D1A-978E-4480-BF0F-E386D7DD46C5}" srcId="{A3CA8932-68DA-4C25-BAE9-1FEC60992A88}" destId="{2DB735A9-3CBE-4A32-84A5-4D71E0CBA409}" srcOrd="0" destOrd="0" parTransId="{D944FA46-AE54-47BA-B421-0F3FE7D25089}" sibTransId="{7E7BDAB4-625C-4E11-B95C-8697E7B2ADCB}"/>
    <dgm:cxn modelId="{55D70485-E164-4049-A376-DF92D73089D0}" type="presOf" srcId="{CB3F4512-B3DE-41D1-AB5F-10B44D50F81B}" destId="{3A81AFE8-4621-468C-B8A3-D8ADE348E8A9}" srcOrd="0" destOrd="2" presId="urn:microsoft.com/office/officeart/2005/8/layout/vList2"/>
    <dgm:cxn modelId="{37241BBC-5A39-41F1-ACA0-9FB66EC0A538}" type="presOf" srcId="{88626BB3-0D11-4F76-A9F7-C2ACAD3C4F9F}" destId="{3A81AFE8-4621-468C-B8A3-D8ADE348E8A9}" srcOrd="0" destOrd="1" presId="urn:microsoft.com/office/officeart/2005/8/layout/vList2"/>
    <dgm:cxn modelId="{E10EF38F-99F2-4E9B-8138-C4E7654D7A02}" srcId="{A3CA8932-68DA-4C25-BAE9-1FEC60992A88}" destId="{88626BB3-0D11-4F76-A9F7-C2ACAD3C4F9F}" srcOrd="1" destOrd="0" parTransId="{D25D63FD-CABD-47B0-8AD4-410CF42EF6AB}" sibTransId="{76D4DDC5-DF99-495D-8513-07031BB69FAD}"/>
    <dgm:cxn modelId="{4863143F-0FE2-4BC3-9207-7309058A87F0}" srcId="{A3CA8932-68DA-4C25-BAE9-1FEC60992A88}" destId="{CB3F4512-B3DE-41D1-AB5F-10B44D50F81B}" srcOrd="2" destOrd="0" parTransId="{0748A1CE-6A5E-4387-89B9-AD77FF6B665E}" sibTransId="{48AF1425-B185-4A15-B88D-97C11D3BCF18}"/>
    <dgm:cxn modelId="{49B91F96-50D4-4FC8-8150-841B61A52CE7}" type="presOf" srcId="{A3CA8932-68DA-4C25-BAE9-1FEC60992A88}" destId="{0F30ABF7-F53F-47A4-947E-1C05C5C2BCCD}" srcOrd="0" destOrd="0" presId="urn:microsoft.com/office/officeart/2005/8/layout/vList2"/>
    <dgm:cxn modelId="{E5DF2A60-A2DF-4D6F-A01D-C75FB74C24AD}" type="presOf" srcId="{B075B18B-CBAA-4C30-AC1B-C4DCD7514C5F}" destId="{CA7FFB28-12B0-4B8A-B32D-00DCF19F8D1B}" srcOrd="0" destOrd="0" presId="urn:microsoft.com/office/officeart/2005/8/layout/vList2"/>
    <dgm:cxn modelId="{50C24F0F-0F80-4C30-8876-2337864A1370}" type="presOf" srcId="{2DB735A9-3CBE-4A32-84A5-4D71E0CBA409}" destId="{3A81AFE8-4621-468C-B8A3-D8ADE348E8A9}" srcOrd="0" destOrd="0" presId="urn:microsoft.com/office/officeart/2005/8/layout/vList2"/>
    <dgm:cxn modelId="{1DDA677F-D097-4E1E-B4D5-C974D9B01431}" type="presParOf" srcId="{CA7FFB28-12B0-4B8A-B32D-00DCF19F8D1B}" destId="{0F30ABF7-F53F-47A4-947E-1C05C5C2BCCD}" srcOrd="0" destOrd="0" presId="urn:microsoft.com/office/officeart/2005/8/layout/vList2"/>
    <dgm:cxn modelId="{B64AC0C9-17A5-4021-8D74-D0B872A674D3}" type="presParOf" srcId="{CA7FFB28-12B0-4B8A-B32D-00DCF19F8D1B}" destId="{3A81AFE8-4621-468C-B8A3-D8ADE348E8A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B075B18B-CBAA-4C30-AC1B-C4DCD7514C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CA8932-68DA-4C25-BAE9-1FEC60992A88}">
      <dgm:prSet phldrT="[Текст]" custT="1"/>
      <dgm:spPr/>
      <dgm:t>
        <a:bodyPr/>
        <a:lstStyle/>
        <a:p>
          <a:pPr algn="ctr"/>
          <a:r>
            <a:rPr lang="ru-RU" sz="4400" b="0" u="none" dirty="0" smtClean="0"/>
            <a:t>Расчет воздухообмена по </a:t>
          </a:r>
          <a:r>
            <a:rPr lang="ru-RU" sz="4400" b="0" u="none" dirty="0" err="1" smtClean="0"/>
            <a:t>теплоизбыткам</a:t>
          </a:r>
          <a:endParaRPr lang="ru-RU" sz="4400" b="0" u="none" dirty="0"/>
        </a:p>
      </dgm:t>
    </dgm:pt>
    <dgm:pt modelId="{214621BD-6AB7-4166-B11E-65EEE80D6FF2}" type="parTrans" cxnId="{19A87B73-7D77-41B5-8C2C-FD8E7514C8F9}">
      <dgm:prSet/>
      <dgm:spPr/>
      <dgm:t>
        <a:bodyPr/>
        <a:lstStyle/>
        <a:p>
          <a:endParaRPr lang="ru-RU"/>
        </a:p>
      </dgm:t>
    </dgm:pt>
    <dgm:pt modelId="{E9BF7BF1-BDF6-44BB-93C2-2EECC09078AA}" type="sibTrans" cxnId="{19A87B73-7D77-41B5-8C2C-FD8E7514C8F9}">
      <dgm:prSet/>
      <dgm:spPr/>
      <dgm:t>
        <a:bodyPr/>
        <a:lstStyle/>
        <a:p>
          <a:endParaRPr lang="ru-RU"/>
        </a:p>
      </dgm:t>
    </dgm:pt>
    <dgm:pt modelId="{CA7FFB28-12B0-4B8A-B32D-00DCF19F8D1B}" type="pres">
      <dgm:prSet presAssocID="{B075B18B-CBAA-4C30-AC1B-C4DCD7514C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30ABF7-F53F-47A4-947E-1C05C5C2BCCD}" type="pres">
      <dgm:prSet presAssocID="{A3CA8932-68DA-4C25-BAE9-1FEC60992A88}" presName="parentText" presStyleLbl="node1" presStyleIdx="0" presStyleCnt="1" custScaleY="79702" custLinFactY="-1745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A87B73-7D77-41B5-8C2C-FD8E7514C8F9}" srcId="{B075B18B-CBAA-4C30-AC1B-C4DCD7514C5F}" destId="{A3CA8932-68DA-4C25-BAE9-1FEC60992A88}" srcOrd="0" destOrd="0" parTransId="{214621BD-6AB7-4166-B11E-65EEE80D6FF2}" sibTransId="{E9BF7BF1-BDF6-44BB-93C2-2EECC09078AA}"/>
    <dgm:cxn modelId="{9513EDDC-9BCA-4AB9-96B2-5DC034C6DD2D}" type="presOf" srcId="{A3CA8932-68DA-4C25-BAE9-1FEC60992A88}" destId="{0F30ABF7-F53F-47A4-947E-1C05C5C2BCCD}" srcOrd="0" destOrd="0" presId="urn:microsoft.com/office/officeart/2005/8/layout/vList2"/>
    <dgm:cxn modelId="{CE8D53EC-0493-48BA-901D-3DE657C7D859}" type="presOf" srcId="{B075B18B-CBAA-4C30-AC1B-C4DCD7514C5F}" destId="{CA7FFB28-12B0-4B8A-B32D-00DCF19F8D1B}" srcOrd="0" destOrd="0" presId="urn:microsoft.com/office/officeart/2005/8/layout/vList2"/>
    <dgm:cxn modelId="{218E8D1C-E998-4045-9021-CAA70D6C542C}" type="presParOf" srcId="{CA7FFB28-12B0-4B8A-B32D-00DCF19F8D1B}" destId="{0F30ABF7-F53F-47A4-947E-1C05C5C2BCC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93519B3A-3C32-4522-812F-34FFBF9826B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0D44F1-8D5F-4796-B27C-3EDFCDB5867E}">
      <dgm:prSet phldrT="[Текст]" custT="1"/>
      <dgm:spPr/>
      <dgm:t>
        <a:bodyPr/>
        <a:lstStyle/>
        <a:p>
          <a:pPr algn="ctr"/>
          <a:r>
            <a:rPr lang="ru-RU" sz="3600" dirty="0" smtClean="0"/>
            <a:t>Критерии качества воздуха</a:t>
          </a:r>
          <a:endParaRPr lang="ru-RU" sz="3600" dirty="0"/>
        </a:p>
      </dgm:t>
    </dgm:pt>
    <dgm:pt modelId="{7841A17B-24AD-4464-916B-69070D14D893}" type="parTrans" cxnId="{4235B2F2-4711-41CA-8F26-E19938F85970}">
      <dgm:prSet/>
      <dgm:spPr/>
      <dgm:t>
        <a:bodyPr/>
        <a:lstStyle/>
        <a:p>
          <a:endParaRPr lang="ru-RU"/>
        </a:p>
      </dgm:t>
    </dgm:pt>
    <dgm:pt modelId="{1B57E5F6-AA0B-4C1D-AA8C-23191D506DF8}" type="sibTrans" cxnId="{4235B2F2-4711-41CA-8F26-E19938F85970}">
      <dgm:prSet/>
      <dgm:spPr/>
      <dgm:t>
        <a:bodyPr/>
        <a:lstStyle/>
        <a:p>
          <a:endParaRPr lang="ru-RU"/>
        </a:p>
      </dgm:t>
    </dgm:pt>
    <dgm:pt modelId="{7D674198-E7D5-4CF6-9422-ABE4559FA398}">
      <dgm:prSet phldrT="[Текст]" custT="1"/>
      <dgm:spPr/>
      <dgm:t>
        <a:bodyPr/>
        <a:lstStyle/>
        <a:p>
          <a:r>
            <a:rPr lang="ru-RU" sz="3600" dirty="0" smtClean="0"/>
            <a:t>ПДК - Предельно допустимая концентрация - Концентрация вредного вещества безопасная для организма человека на протяжении всего рабочего стажа на производстве</a:t>
          </a:r>
          <a:endParaRPr lang="ru-RU" sz="3600" dirty="0"/>
        </a:p>
      </dgm:t>
    </dgm:pt>
    <dgm:pt modelId="{7FDA5675-C6F8-433A-8001-7315C9A4C6B9}" type="parTrans" cxnId="{9961D754-89A0-4A91-B619-409996372C16}">
      <dgm:prSet/>
      <dgm:spPr/>
      <dgm:t>
        <a:bodyPr/>
        <a:lstStyle/>
        <a:p>
          <a:endParaRPr lang="ru-RU"/>
        </a:p>
      </dgm:t>
    </dgm:pt>
    <dgm:pt modelId="{1AAD607B-8136-44B2-A6BF-7F27FBC425B5}" type="sibTrans" cxnId="{9961D754-89A0-4A91-B619-409996372C16}">
      <dgm:prSet/>
      <dgm:spPr/>
      <dgm:t>
        <a:bodyPr/>
        <a:lstStyle/>
        <a:p>
          <a:endParaRPr lang="ru-RU"/>
        </a:p>
      </dgm:t>
    </dgm:pt>
    <dgm:pt modelId="{A9166890-F3C2-46D0-86F0-0195FA987751}">
      <dgm:prSet phldrT="[Текст]" custT="1"/>
      <dgm:spPr/>
      <dgm:t>
        <a:bodyPr/>
        <a:lstStyle/>
        <a:p>
          <a:r>
            <a:rPr lang="ru-RU" sz="3600" dirty="0" smtClean="0"/>
            <a:t>ОБУВ - ориентировочный безопасный уровень воздействия </a:t>
          </a:r>
          <a:endParaRPr lang="ru-RU" sz="3600" dirty="0"/>
        </a:p>
      </dgm:t>
    </dgm:pt>
    <dgm:pt modelId="{BC823153-845B-4F2F-8F3F-B8C00FE3EE98}" type="parTrans" cxnId="{93301FF7-F9DE-4FC6-BF87-4412C5FB2AFA}">
      <dgm:prSet/>
      <dgm:spPr/>
      <dgm:t>
        <a:bodyPr/>
        <a:lstStyle/>
        <a:p>
          <a:endParaRPr lang="ru-RU"/>
        </a:p>
      </dgm:t>
    </dgm:pt>
    <dgm:pt modelId="{DF7D62F8-4C0E-4CB5-9C5A-525255B339FD}" type="sibTrans" cxnId="{93301FF7-F9DE-4FC6-BF87-4412C5FB2AFA}">
      <dgm:prSet/>
      <dgm:spPr/>
      <dgm:t>
        <a:bodyPr/>
        <a:lstStyle/>
        <a:p>
          <a:endParaRPr lang="ru-RU"/>
        </a:p>
      </dgm:t>
    </dgm:pt>
    <dgm:pt modelId="{F9D3353A-ECA9-4221-B9FB-52034F5751BE}" type="pres">
      <dgm:prSet presAssocID="{93519B3A-3C32-4522-812F-34FFBF9826B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52C855-A99C-4C1C-AE4B-9D901D8B0A2B}" type="pres">
      <dgm:prSet presAssocID="{C90D44F1-8D5F-4796-B27C-3EDFCDB5867E}" presName="parentText" presStyleLbl="node1" presStyleIdx="0" presStyleCnt="1" custScaleY="63732" custLinFactY="-537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334120-18D4-4489-8E7F-E66CECFB871D}" type="pres">
      <dgm:prSet presAssocID="{C90D44F1-8D5F-4796-B27C-3EDFCDB5867E}" presName="childText" presStyleLbl="revTx" presStyleIdx="0" presStyleCnt="1" custLinFactNeighborX="-893" custLinFactNeighborY="-122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C70823-26A4-4227-8A68-4BDDC5F1C5A3}" type="presOf" srcId="{A9166890-F3C2-46D0-86F0-0195FA987751}" destId="{0A334120-18D4-4489-8E7F-E66CECFB871D}" srcOrd="0" destOrd="1" presId="urn:microsoft.com/office/officeart/2005/8/layout/vList2"/>
    <dgm:cxn modelId="{0FD4F994-0065-4F5C-978B-E19BBABE4304}" type="presOf" srcId="{7D674198-E7D5-4CF6-9422-ABE4559FA398}" destId="{0A334120-18D4-4489-8E7F-E66CECFB871D}" srcOrd="0" destOrd="0" presId="urn:microsoft.com/office/officeart/2005/8/layout/vList2"/>
    <dgm:cxn modelId="{F6FDE50E-6CB4-4F80-BCCC-D0DEE92543C2}" type="presOf" srcId="{C90D44F1-8D5F-4796-B27C-3EDFCDB5867E}" destId="{E952C855-A99C-4C1C-AE4B-9D901D8B0A2B}" srcOrd="0" destOrd="0" presId="urn:microsoft.com/office/officeart/2005/8/layout/vList2"/>
    <dgm:cxn modelId="{9961D754-89A0-4A91-B619-409996372C16}" srcId="{C90D44F1-8D5F-4796-B27C-3EDFCDB5867E}" destId="{7D674198-E7D5-4CF6-9422-ABE4559FA398}" srcOrd="0" destOrd="0" parTransId="{7FDA5675-C6F8-433A-8001-7315C9A4C6B9}" sibTransId="{1AAD607B-8136-44B2-A6BF-7F27FBC425B5}"/>
    <dgm:cxn modelId="{9F28EF6F-AF55-4ADE-9850-E42C54A592CD}" type="presOf" srcId="{93519B3A-3C32-4522-812F-34FFBF9826BB}" destId="{F9D3353A-ECA9-4221-B9FB-52034F5751BE}" srcOrd="0" destOrd="0" presId="urn:microsoft.com/office/officeart/2005/8/layout/vList2"/>
    <dgm:cxn modelId="{93301FF7-F9DE-4FC6-BF87-4412C5FB2AFA}" srcId="{C90D44F1-8D5F-4796-B27C-3EDFCDB5867E}" destId="{A9166890-F3C2-46D0-86F0-0195FA987751}" srcOrd="1" destOrd="0" parTransId="{BC823153-845B-4F2F-8F3F-B8C00FE3EE98}" sibTransId="{DF7D62F8-4C0E-4CB5-9C5A-525255B339FD}"/>
    <dgm:cxn modelId="{4235B2F2-4711-41CA-8F26-E19938F85970}" srcId="{93519B3A-3C32-4522-812F-34FFBF9826BB}" destId="{C90D44F1-8D5F-4796-B27C-3EDFCDB5867E}" srcOrd="0" destOrd="0" parTransId="{7841A17B-24AD-4464-916B-69070D14D893}" sibTransId="{1B57E5F6-AA0B-4C1D-AA8C-23191D506DF8}"/>
    <dgm:cxn modelId="{94363607-37A1-47E9-A99E-1BFB3E97D7FC}" type="presParOf" srcId="{F9D3353A-ECA9-4221-B9FB-52034F5751BE}" destId="{E952C855-A99C-4C1C-AE4B-9D901D8B0A2B}" srcOrd="0" destOrd="0" presId="urn:microsoft.com/office/officeart/2005/8/layout/vList2"/>
    <dgm:cxn modelId="{1A2300DA-809B-4D2D-9B1C-9D2B8902D1C6}" type="presParOf" srcId="{F9D3353A-ECA9-4221-B9FB-52034F5751BE}" destId="{0A334120-18D4-4489-8E7F-E66CECFB871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1CF50530-F867-4ABF-9289-39F882B807D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91AC2F-F6E6-495A-BCAB-0F38FE9C4EF2}">
      <dgm:prSet phldrT="[Текст]"/>
      <dgm:spPr/>
      <dgm:t>
        <a:bodyPr/>
        <a:lstStyle/>
        <a:p>
          <a:r>
            <a:rPr lang="ru-RU" dirty="0" smtClean="0"/>
            <a:t>Нормативные документы для ПДК и ОБУВ</a:t>
          </a:r>
          <a:endParaRPr lang="ru-RU" dirty="0"/>
        </a:p>
      </dgm:t>
    </dgm:pt>
    <dgm:pt modelId="{152D9025-C75B-4EB8-B5D7-EE524D58FBA0}" type="parTrans" cxnId="{592CD3B2-308A-47EB-A88C-4BA9B994C67A}">
      <dgm:prSet/>
      <dgm:spPr/>
      <dgm:t>
        <a:bodyPr/>
        <a:lstStyle/>
        <a:p>
          <a:endParaRPr lang="ru-RU"/>
        </a:p>
      </dgm:t>
    </dgm:pt>
    <dgm:pt modelId="{D138E89C-0044-4A70-98CB-5CA92E05DB3D}" type="sibTrans" cxnId="{592CD3B2-308A-47EB-A88C-4BA9B994C67A}">
      <dgm:prSet/>
      <dgm:spPr/>
      <dgm:t>
        <a:bodyPr/>
        <a:lstStyle/>
        <a:p>
          <a:endParaRPr lang="ru-RU"/>
        </a:p>
      </dgm:t>
    </dgm:pt>
    <dgm:pt modelId="{0DEEF557-A3DF-438B-868E-DDC10B7F627F}">
      <dgm:prSet phldrT="[Текст]" custT="1"/>
      <dgm:spPr/>
      <dgm:t>
        <a:bodyPr/>
        <a:lstStyle/>
        <a:p>
          <a:r>
            <a:rPr lang="ru-RU" sz="2800" dirty="0" smtClean="0"/>
            <a:t>ГН 2.2.5.1313 - 03 "Предельно-допустимые концентрации (ПДК)  вредных веществ в воздухе рабочей зоны"</a:t>
          </a:r>
          <a:endParaRPr lang="ru-RU" sz="2800" dirty="0"/>
        </a:p>
      </dgm:t>
    </dgm:pt>
    <dgm:pt modelId="{B3468EF2-A337-4674-B306-1BEA65B5A468}" type="parTrans" cxnId="{362BF0B8-5AB4-4BCF-BC6D-90AE1F7218CD}">
      <dgm:prSet/>
      <dgm:spPr/>
      <dgm:t>
        <a:bodyPr/>
        <a:lstStyle/>
        <a:p>
          <a:endParaRPr lang="ru-RU"/>
        </a:p>
      </dgm:t>
    </dgm:pt>
    <dgm:pt modelId="{6D12B8D3-7E0B-4CB1-99F5-2974058CD3F9}" type="sibTrans" cxnId="{362BF0B8-5AB4-4BCF-BC6D-90AE1F7218CD}">
      <dgm:prSet/>
      <dgm:spPr/>
      <dgm:t>
        <a:bodyPr/>
        <a:lstStyle/>
        <a:p>
          <a:endParaRPr lang="ru-RU"/>
        </a:p>
      </dgm:t>
    </dgm:pt>
    <dgm:pt modelId="{1AACE364-D9A7-4162-83A7-029C8C8B18E3}">
      <dgm:prSet phldrT="[Текст]" custT="1"/>
      <dgm:spPr/>
      <dgm:t>
        <a:bodyPr/>
        <a:lstStyle/>
        <a:p>
          <a:r>
            <a:rPr lang="ru-RU" sz="2800" dirty="0" smtClean="0"/>
            <a:t>ГН 2.2.5.1314 - 03 "Ориентировочные безопасные уровни воздействия (ОБУВ) вредных веществ в воздухе рабочей зоны".</a:t>
          </a:r>
          <a:endParaRPr lang="ru-RU" sz="2800" dirty="0"/>
        </a:p>
      </dgm:t>
    </dgm:pt>
    <dgm:pt modelId="{22177057-58B4-4FD2-B22A-F1FAE0968C99}" type="parTrans" cxnId="{06FFAFC4-A4E7-4550-B732-BD61167E7C53}">
      <dgm:prSet/>
      <dgm:spPr/>
      <dgm:t>
        <a:bodyPr/>
        <a:lstStyle/>
        <a:p>
          <a:endParaRPr lang="ru-RU"/>
        </a:p>
      </dgm:t>
    </dgm:pt>
    <dgm:pt modelId="{397021CB-F400-404C-962F-93D9D06C9918}" type="sibTrans" cxnId="{06FFAFC4-A4E7-4550-B732-BD61167E7C53}">
      <dgm:prSet/>
      <dgm:spPr/>
      <dgm:t>
        <a:bodyPr/>
        <a:lstStyle/>
        <a:p>
          <a:endParaRPr lang="ru-RU"/>
        </a:p>
      </dgm:t>
    </dgm:pt>
    <dgm:pt modelId="{564EBF64-8292-43C0-847C-D49E54581176}" type="pres">
      <dgm:prSet presAssocID="{1CF50530-F867-4ABF-9289-39F882B807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67EAF97-89C1-493E-A6E5-3B154CF48C39}" type="pres">
      <dgm:prSet presAssocID="{1E91AC2F-F6E6-495A-BCAB-0F38FE9C4EF2}" presName="parentLin" presStyleCnt="0"/>
      <dgm:spPr/>
    </dgm:pt>
    <dgm:pt modelId="{3A6CC980-4C47-4B98-8CC4-F0D7373AF310}" type="pres">
      <dgm:prSet presAssocID="{1E91AC2F-F6E6-495A-BCAB-0F38FE9C4EF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23D1B17-3C30-44F0-9BEA-BB84739A35DD}" type="pres">
      <dgm:prSet presAssocID="{1E91AC2F-F6E6-495A-BCAB-0F38FE9C4EF2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B19A15-44E1-436D-973C-CFCEBA379EB5}" type="pres">
      <dgm:prSet presAssocID="{1E91AC2F-F6E6-495A-BCAB-0F38FE9C4EF2}" presName="negativeSpace" presStyleCnt="0"/>
      <dgm:spPr/>
    </dgm:pt>
    <dgm:pt modelId="{9DC76885-8850-4807-A7D1-C93F70CAA111}" type="pres">
      <dgm:prSet presAssocID="{1E91AC2F-F6E6-495A-BCAB-0F38FE9C4EF2}" presName="childText" presStyleLbl="conFgAcc1" presStyleIdx="0" presStyleCnt="3">
        <dgm:presLayoutVars>
          <dgm:bulletEnabled val="1"/>
        </dgm:presLayoutVars>
      </dgm:prSet>
      <dgm:spPr/>
    </dgm:pt>
    <dgm:pt modelId="{FBF6FDF0-FB8D-4FA3-8228-8E8494A00029}" type="pres">
      <dgm:prSet presAssocID="{D138E89C-0044-4A70-98CB-5CA92E05DB3D}" presName="spaceBetweenRectangles" presStyleCnt="0"/>
      <dgm:spPr/>
    </dgm:pt>
    <dgm:pt modelId="{DEC372DC-CCC5-446B-8008-920AFBD81D4D}" type="pres">
      <dgm:prSet presAssocID="{0DEEF557-A3DF-438B-868E-DDC10B7F627F}" presName="parentLin" presStyleCnt="0"/>
      <dgm:spPr/>
    </dgm:pt>
    <dgm:pt modelId="{1DD89C61-E55D-4F68-B721-011150E5B6D4}" type="pres">
      <dgm:prSet presAssocID="{0DEEF557-A3DF-438B-868E-DDC10B7F627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6702838D-FF93-4153-AA4B-00C2BAD3566B}" type="pres">
      <dgm:prSet presAssocID="{0DEEF557-A3DF-438B-868E-DDC10B7F627F}" presName="parentText" presStyleLbl="node1" presStyleIdx="1" presStyleCnt="3" custScaleX="150037" custScaleY="1605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DADF84-D145-4136-866F-46D2E71073B3}" type="pres">
      <dgm:prSet presAssocID="{0DEEF557-A3DF-438B-868E-DDC10B7F627F}" presName="negativeSpace" presStyleCnt="0"/>
      <dgm:spPr/>
    </dgm:pt>
    <dgm:pt modelId="{94BD6314-38A6-4AF8-8A98-4623C46DA60B}" type="pres">
      <dgm:prSet presAssocID="{0DEEF557-A3DF-438B-868E-DDC10B7F627F}" presName="childText" presStyleLbl="conFgAcc1" presStyleIdx="1" presStyleCnt="3">
        <dgm:presLayoutVars>
          <dgm:bulletEnabled val="1"/>
        </dgm:presLayoutVars>
      </dgm:prSet>
      <dgm:spPr/>
    </dgm:pt>
    <dgm:pt modelId="{A33CEF8A-0451-48AF-B3CF-4CA85CDD648F}" type="pres">
      <dgm:prSet presAssocID="{6D12B8D3-7E0B-4CB1-99F5-2974058CD3F9}" presName="spaceBetweenRectangles" presStyleCnt="0"/>
      <dgm:spPr/>
    </dgm:pt>
    <dgm:pt modelId="{D6AAF8CF-AE5E-4CEE-B13B-4E32B601BED1}" type="pres">
      <dgm:prSet presAssocID="{1AACE364-D9A7-4162-83A7-029C8C8B18E3}" presName="parentLin" presStyleCnt="0"/>
      <dgm:spPr/>
    </dgm:pt>
    <dgm:pt modelId="{71E2B64A-DD11-4DAC-A0FA-C51477F83E00}" type="pres">
      <dgm:prSet presAssocID="{1AACE364-D9A7-4162-83A7-029C8C8B18E3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DCFB63E0-E5BA-453C-A127-B1F327BF53E5}" type="pres">
      <dgm:prSet presAssocID="{1AACE364-D9A7-4162-83A7-029C8C8B18E3}" presName="parentText" presStyleLbl="node1" presStyleIdx="2" presStyleCnt="3" custScaleX="150037" custScaleY="1529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B6A929-4CC5-457B-931B-5535EE7271DB}" type="pres">
      <dgm:prSet presAssocID="{1AACE364-D9A7-4162-83A7-029C8C8B18E3}" presName="negativeSpace" presStyleCnt="0"/>
      <dgm:spPr/>
    </dgm:pt>
    <dgm:pt modelId="{85815A2F-61F2-439D-9A92-A87A6F3AA3CA}" type="pres">
      <dgm:prSet presAssocID="{1AACE364-D9A7-4162-83A7-029C8C8B18E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052BBA6-5605-4488-B77A-57279FA78B5F}" type="presOf" srcId="{1E91AC2F-F6E6-495A-BCAB-0F38FE9C4EF2}" destId="{3A6CC980-4C47-4B98-8CC4-F0D7373AF310}" srcOrd="0" destOrd="0" presId="urn:microsoft.com/office/officeart/2005/8/layout/list1"/>
    <dgm:cxn modelId="{7EF1FF3C-7ED3-4367-88E2-6DF371A48B3F}" type="presOf" srcId="{1AACE364-D9A7-4162-83A7-029C8C8B18E3}" destId="{71E2B64A-DD11-4DAC-A0FA-C51477F83E00}" srcOrd="0" destOrd="0" presId="urn:microsoft.com/office/officeart/2005/8/layout/list1"/>
    <dgm:cxn modelId="{06FFAFC4-A4E7-4550-B732-BD61167E7C53}" srcId="{1CF50530-F867-4ABF-9289-39F882B807D8}" destId="{1AACE364-D9A7-4162-83A7-029C8C8B18E3}" srcOrd="2" destOrd="0" parTransId="{22177057-58B4-4FD2-B22A-F1FAE0968C99}" sibTransId="{397021CB-F400-404C-962F-93D9D06C9918}"/>
    <dgm:cxn modelId="{362BF0B8-5AB4-4BCF-BC6D-90AE1F7218CD}" srcId="{1CF50530-F867-4ABF-9289-39F882B807D8}" destId="{0DEEF557-A3DF-438B-868E-DDC10B7F627F}" srcOrd="1" destOrd="0" parTransId="{B3468EF2-A337-4674-B306-1BEA65B5A468}" sibTransId="{6D12B8D3-7E0B-4CB1-99F5-2974058CD3F9}"/>
    <dgm:cxn modelId="{DF0F158E-B928-43C9-A2C3-1167A876EDEE}" type="presOf" srcId="{1CF50530-F867-4ABF-9289-39F882B807D8}" destId="{564EBF64-8292-43C0-847C-D49E54581176}" srcOrd="0" destOrd="0" presId="urn:microsoft.com/office/officeart/2005/8/layout/list1"/>
    <dgm:cxn modelId="{C634A6BE-8026-41E7-97C3-FD88DA3FC187}" type="presOf" srcId="{0DEEF557-A3DF-438B-868E-DDC10B7F627F}" destId="{1DD89C61-E55D-4F68-B721-011150E5B6D4}" srcOrd="0" destOrd="0" presId="urn:microsoft.com/office/officeart/2005/8/layout/list1"/>
    <dgm:cxn modelId="{FCCEF031-0A96-44E6-85CE-8CC029C5F77D}" type="presOf" srcId="{0DEEF557-A3DF-438B-868E-DDC10B7F627F}" destId="{6702838D-FF93-4153-AA4B-00C2BAD3566B}" srcOrd="1" destOrd="0" presId="urn:microsoft.com/office/officeart/2005/8/layout/list1"/>
    <dgm:cxn modelId="{C86BFF72-5C1E-4611-A7A9-C7A5CC84248B}" type="presOf" srcId="{1E91AC2F-F6E6-495A-BCAB-0F38FE9C4EF2}" destId="{C23D1B17-3C30-44F0-9BEA-BB84739A35DD}" srcOrd="1" destOrd="0" presId="urn:microsoft.com/office/officeart/2005/8/layout/list1"/>
    <dgm:cxn modelId="{B4FFB54B-F270-4EA0-AB9F-8564470A1121}" type="presOf" srcId="{1AACE364-D9A7-4162-83A7-029C8C8B18E3}" destId="{DCFB63E0-E5BA-453C-A127-B1F327BF53E5}" srcOrd="1" destOrd="0" presId="urn:microsoft.com/office/officeart/2005/8/layout/list1"/>
    <dgm:cxn modelId="{592CD3B2-308A-47EB-A88C-4BA9B994C67A}" srcId="{1CF50530-F867-4ABF-9289-39F882B807D8}" destId="{1E91AC2F-F6E6-495A-BCAB-0F38FE9C4EF2}" srcOrd="0" destOrd="0" parTransId="{152D9025-C75B-4EB8-B5D7-EE524D58FBA0}" sibTransId="{D138E89C-0044-4A70-98CB-5CA92E05DB3D}"/>
    <dgm:cxn modelId="{9F205BFB-B522-41B1-9013-13BA0A5B5472}" type="presParOf" srcId="{564EBF64-8292-43C0-847C-D49E54581176}" destId="{767EAF97-89C1-493E-A6E5-3B154CF48C39}" srcOrd="0" destOrd="0" presId="urn:microsoft.com/office/officeart/2005/8/layout/list1"/>
    <dgm:cxn modelId="{DCA2ED9E-2293-4DDD-A733-3A334C29B5A6}" type="presParOf" srcId="{767EAF97-89C1-493E-A6E5-3B154CF48C39}" destId="{3A6CC980-4C47-4B98-8CC4-F0D7373AF310}" srcOrd="0" destOrd="0" presId="urn:microsoft.com/office/officeart/2005/8/layout/list1"/>
    <dgm:cxn modelId="{E64ABBFE-E58D-4027-8ED3-57A479D374ED}" type="presParOf" srcId="{767EAF97-89C1-493E-A6E5-3B154CF48C39}" destId="{C23D1B17-3C30-44F0-9BEA-BB84739A35DD}" srcOrd="1" destOrd="0" presId="urn:microsoft.com/office/officeart/2005/8/layout/list1"/>
    <dgm:cxn modelId="{F4AAAA1E-21B0-48C9-B0AA-73BEABAAB070}" type="presParOf" srcId="{564EBF64-8292-43C0-847C-D49E54581176}" destId="{5EB19A15-44E1-436D-973C-CFCEBA379EB5}" srcOrd="1" destOrd="0" presId="urn:microsoft.com/office/officeart/2005/8/layout/list1"/>
    <dgm:cxn modelId="{087306C6-021E-4F44-BB20-9F6E0D17C116}" type="presParOf" srcId="{564EBF64-8292-43C0-847C-D49E54581176}" destId="{9DC76885-8850-4807-A7D1-C93F70CAA111}" srcOrd="2" destOrd="0" presId="urn:microsoft.com/office/officeart/2005/8/layout/list1"/>
    <dgm:cxn modelId="{6E98912D-B79F-46BC-8997-053D06B77178}" type="presParOf" srcId="{564EBF64-8292-43C0-847C-D49E54581176}" destId="{FBF6FDF0-FB8D-4FA3-8228-8E8494A00029}" srcOrd="3" destOrd="0" presId="urn:microsoft.com/office/officeart/2005/8/layout/list1"/>
    <dgm:cxn modelId="{DEAFD9E9-896D-40F0-91D7-4395286A0BA4}" type="presParOf" srcId="{564EBF64-8292-43C0-847C-D49E54581176}" destId="{DEC372DC-CCC5-446B-8008-920AFBD81D4D}" srcOrd="4" destOrd="0" presId="urn:microsoft.com/office/officeart/2005/8/layout/list1"/>
    <dgm:cxn modelId="{FC270215-4E24-4CFF-8584-9DC5906BDDBB}" type="presParOf" srcId="{DEC372DC-CCC5-446B-8008-920AFBD81D4D}" destId="{1DD89C61-E55D-4F68-B721-011150E5B6D4}" srcOrd="0" destOrd="0" presId="urn:microsoft.com/office/officeart/2005/8/layout/list1"/>
    <dgm:cxn modelId="{AD097C9F-80F0-400E-8AAB-CC5AFE58B67F}" type="presParOf" srcId="{DEC372DC-CCC5-446B-8008-920AFBD81D4D}" destId="{6702838D-FF93-4153-AA4B-00C2BAD3566B}" srcOrd="1" destOrd="0" presId="urn:microsoft.com/office/officeart/2005/8/layout/list1"/>
    <dgm:cxn modelId="{EAFBCE5E-56F0-4747-85FF-DB8B964A5E63}" type="presParOf" srcId="{564EBF64-8292-43C0-847C-D49E54581176}" destId="{86DADF84-D145-4136-866F-46D2E71073B3}" srcOrd="5" destOrd="0" presId="urn:microsoft.com/office/officeart/2005/8/layout/list1"/>
    <dgm:cxn modelId="{BF59E96C-6596-4E96-94C5-E2DC502EAA2C}" type="presParOf" srcId="{564EBF64-8292-43C0-847C-D49E54581176}" destId="{94BD6314-38A6-4AF8-8A98-4623C46DA60B}" srcOrd="6" destOrd="0" presId="urn:microsoft.com/office/officeart/2005/8/layout/list1"/>
    <dgm:cxn modelId="{D678FAF4-CD14-4BCE-BC2B-46E14285FBFE}" type="presParOf" srcId="{564EBF64-8292-43C0-847C-D49E54581176}" destId="{A33CEF8A-0451-48AF-B3CF-4CA85CDD648F}" srcOrd="7" destOrd="0" presId="urn:microsoft.com/office/officeart/2005/8/layout/list1"/>
    <dgm:cxn modelId="{0FC7382D-F6E1-451E-87F7-9A5895F58C60}" type="presParOf" srcId="{564EBF64-8292-43C0-847C-D49E54581176}" destId="{D6AAF8CF-AE5E-4CEE-B13B-4E32B601BED1}" srcOrd="8" destOrd="0" presId="urn:microsoft.com/office/officeart/2005/8/layout/list1"/>
    <dgm:cxn modelId="{CAA7C335-74B5-4176-A26A-3F9F905415E5}" type="presParOf" srcId="{D6AAF8CF-AE5E-4CEE-B13B-4E32B601BED1}" destId="{71E2B64A-DD11-4DAC-A0FA-C51477F83E00}" srcOrd="0" destOrd="0" presId="urn:microsoft.com/office/officeart/2005/8/layout/list1"/>
    <dgm:cxn modelId="{329EA3AC-8235-4CE4-9414-644AF5CEE978}" type="presParOf" srcId="{D6AAF8CF-AE5E-4CEE-B13B-4E32B601BED1}" destId="{DCFB63E0-E5BA-453C-A127-B1F327BF53E5}" srcOrd="1" destOrd="0" presId="urn:microsoft.com/office/officeart/2005/8/layout/list1"/>
    <dgm:cxn modelId="{7DCBDAB1-E761-4681-8BB2-8BA8A3FA1F29}" type="presParOf" srcId="{564EBF64-8292-43C0-847C-D49E54581176}" destId="{75B6A929-4CC5-457B-931B-5535EE7271DB}" srcOrd="9" destOrd="0" presId="urn:microsoft.com/office/officeart/2005/8/layout/list1"/>
    <dgm:cxn modelId="{CB318E21-4DED-4EDF-AD87-3D1A6CC0BBFE}" type="presParOf" srcId="{564EBF64-8292-43C0-847C-D49E54581176}" destId="{85815A2F-61F2-439D-9A92-A87A6F3AA3C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F893E2DD-0092-4170-B5D3-328B93E885C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AD0A22-112C-449E-8860-8A4CDEAE6308}">
      <dgm:prSet phldrT="[Текст]" custT="1"/>
      <dgm:spPr/>
      <dgm:t>
        <a:bodyPr/>
        <a:lstStyle/>
        <a:p>
          <a:r>
            <a:rPr lang="ru-RU" sz="4800" dirty="0" smtClean="0"/>
            <a:t>Классы опасности веществ</a:t>
          </a:r>
          <a:endParaRPr lang="ru-RU" sz="4800" dirty="0"/>
        </a:p>
      </dgm:t>
    </dgm:pt>
    <dgm:pt modelId="{9728E807-0FE0-4F03-8E08-39DDEBAB9311}" type="parTrans" cxnId="{C35A3937-4879-4A7C-AB20-8497D2937636}">
      <dgm:prSet/>
      <dgm:spPr/>
      <dgm:t>
        <a:bodyPr/>
        <a:lstStyle/>
        <a:p>
          <a:endParaRPr lang="ru-RU"/>
        </a:p>
      </dgm:t>
    </dgm:pt>
    <dgm:pt modelId="{E009AB00-ED70-4215-A28E-0F993AC76B5C}" type="sibTrans" cxnId="{C35A3937-4879-4A7C-AB20-8497D2937636}">
      <dgm:prSet/>
      <dgm:spPr/>
      <dgm:t>
        <a:bodyPr/>
        <a:lstStyle/>
        <a:p>
          <a:endParaRPr lang="ru-RU"/>
        </a:p>
      </dgm:t>
    </dgm:pt>
    <dgm:pt modelId="{6B9AFEE7-20DA-4550-9F35-282899CA725D}">
      <dgm:prSet phldrT="[Текст]" custT="1"/>
      <dgm:spPr/>
      <dgm:t>
        <a:bodyPr/>
        <a:lstStyle/>
        <a:p>
          <a:pPr algn="l"/>
          <a:r>
            <a:rPr lang="ru-RU" sz="4400" dirty="0" smtClean="0"/>
            <a:t>1.Чрезвычайно опасные </a:t>
          </a:r>
          <a:endParaRPr lang="ru-RU" sz="4400" dirty="0"/>
        </a:p>
      </dgm:t>
    </dgm:pt>
    <dgm:pt modelId="{76C89E7D-B365-4417-A0E3-E214A50FBFDE}" type="parTrans" cxnId="{C5BBCAE1-A682-4373-A5CB-4DBAC216E47F}">
      <dgm:prSet/>
      <dgm:spPr/>
      <dgm:t>
        <a:bodyPr/>
        <a:lstStyle/>
        <a:p>
          <a:endParaRPr lang="ru-RU"/>
        </a:p>
      </dgm:t>
    </dgm:pt>
    <dgm:pt modelId="{D218AB4C-44E1-4CA4-864C-4586FFEBCAB4}" type="sibTrans" cxnId="{C5BBCAE1-A682-4373-A5CB-4DBAC216E47F}">
      <dgm:prSet/>
      <dgm:spPr/>
      <dgm:t>
        <a:bodyPr/>
        <a:lstStyle/>
        <a:p>
          <a:endParaRPr lang="ru-RU"/>
        </a:p>
      </dgm:t>
    </dgm:pt>
    <dgm:pt modelId="{274FE174-C44C-4A9B-9AAE-A4C989629364}">
      <dgm:prSet phldrT="[Текст]" custT="1"/>
      <dgm:spPr/>
      <dgm:t>
        <a:bodyPr/>
        <a:lstStyle/>
        <a:p>
          <a:pPr algn="l"/>
          <a:r>
            <a:rPr lang="ru-RU" sz="4400" dirty="0" smtClean="0"/>
            <a:t>4. Малоопасные</a:t>
          </a:r>
          <a:endParaRPr lang="ru-RU" sz="4400" dirty="0"/>
        </a:p>
      </dgm:t>
    </dgm:pt>
    <dgm:pt modelId="{D7E440A6-1D07-498F-82B8-2E4DA318C461}" type="parTrans" cxnId="{41821FA0-1F26-4A3F-9A27-01BB47000206}">
      <dgm:prSet/>
      <dgm:spPr/>
      <dgm:t>
        <a:bodyPr/>
        <a:lstStyle/>
        <a:p>
          <a:endParaRPr lang="ru-RU"/>
        </a:p>
      </dgm:t>
    </dgm:pt>
    <dgm:pt modelId="{E009E75C-2B1D-4390-A6F9-8BDC069D3BC9}" type="sibTrans" cxnId="{41821FA0-1F26-4A3F-9A27-01BB47000206}">
      <dgm:prSet/>
      <dgm:spPr/>
      <dgm:t>
        <a:bodyPr/>
        <a:lstStyle/>
        <a:p>
          <a:endParaRPr lang="ru-RU"/>
        </a:p>
      </dgm:t>
    </dgm:pt>
    <dgm:pt modelId="{006008F2-9B47-4066-BADE-9ABA6785566D}">
      <dgm:prSet custT="1"/>
      <dgm:spPr/>
      <dgm:t>
        <a:bodyPr/>
        <a:lstStyle/>
        <a:p>
          <a:pPr algn="l"/>
          <a:r>
            <a:rPr lang="ru-RU" sz="4400" dirty="0" smtClean="0"/>
            <a:t>3. Опасные</a:t>
          </a:r>
          <a:endParaRPr lang="ru-RU" sz="4400" dirty="0"/>
        </a:p>
      </dgm:t>
    </dgm:pt>
    <dgm:pt modelId="{71F54297-FCDE-4D19-8A79-99EC1D708F66}" type="parTrans" cxnId="{8708C975-0904-4344-A853-DDF929681775}">
      <dgm:prSet/>
      <dgm:spPr/>
      <dgm:t>
        <a:bodyPr/>
        <a:lstStyle/>
        <a:p>
          <a:endParaRPr lang="ru-RU"/>
        </a:p>
      </dgm:t>
    </dgm:pt>
    <dgm:pt modelId="{C5B423CA-96D4-4D0F-8C74-3AA3BF6EF615}" type="sibTrans" cxnId="{8708C975-0904-4344-A853-DDF929681775}">
      <dgm:prSet/>
      <dgm:spPr/>
      <dgm:t>
        <a:bodyPr/>
        <a:lstStyle/>
        <a:p>
          <a:endParaRPr lang="ru-RU"/>
        </a:p>
      </dgm:t>
    </dgm:pt>
    <dgm:pt modelId="{8D21F5A6-09EF-467F-91DD-346D6476D5E4}">
      <dgm:prSet custT="1"/>
      <dgm:spPr/>
      <dgm:t>
        <a:bodyPr/>
        <a:lstStyle/>
        <a:p>
          <a:pPr algn="l"/>
          <a:r>
            <a:rPr lang="ru-RU" sz="4400" dirty="0" smtClean="0"/>
            <a:t>2. Особо опасные</a:t>
          </a:r>
          <a:endParaRPr lang="ru-RU" sz="4400" dirty="0"/>
        </a:p>
      </dgm:t>
    </dgm:pt>
    <dgm:pt modelId="{CB6C3531-96A8-41BB-A2A5-6FA350162AC9}" type="parTrans" cxnId="{777386B5-B9B6-4191-93B9-798F67E55846}">
      <dgm:prSet/>
      <dgm:spPr/>
      <dgm:t>
        <a:bodyPr/>
        <a:lstStyle/>
        <a:p>
          <a:endParaRPr lang="ru-RU"/>
        </a:p>
      </dgm:t>
    </dgm:pt>
    <dgm:pt modelId="{9D4EBF72-FCEC-4300-9CD4-93A4936B891B}" type="sibTrans" cxnId="{777386B5-B9B6-4191-93B9-798F67E55846}">
      <dgm:prSet/>
      <dgm:spPr/>
      <dgm:t>
        <a:bodyPr/>
        <a:lstStyle/>
        <a:p>
          <a:endParaRPr lang="ru-RU"/>
        </a:p>
      </dgm:t>
    </dgm:pt>
    <dgm:pt modelId="{7D378AA1-CBCF-48F2-B021-CC9176914E7C}" type="pres">
      <dgm:prSet presAssocID="{F893E2DD-0092-4170-B5D3-328B93E885C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CC27F0E-B0AC-4549-AD89-0AA05CF3A88A}" type="pres">
      <dgm:prSet presAssocID="{C2AD0A22-112C-449E-8860-8A4CDEAE6308}" presName="root" presStyleCnt="0"/>
      <dgm:spPr/>
    </dgm:pt>
    <dgm:pt modelId="{129226B3-92CF-4BBA-9623-7636D9446585}" type="pres">
      <dgm:prSet presAssocID="{C2AD0A22-112C-449E-8860-8A4CDEAE6308}" presName="rootComposite" presStyleCnt="0"/>
      <dgm:spPr/>
    </dgm:pt>
    <dgm:pt modelId="{4BC215B2-F976-4574-A774-0CB158CA19A0}" type="pres">
      <dgm:prSet presAssocID="{C2AD0A22-112C-449E-8860-8A4CDEAE6308}" presName="rootText" presStyleLbl="node1" presStyleIdx="0" presStyleCnt="1" custScaleX="380724"/>
      <dgm:spPr/>
      <dgm:t>
        <a:bodyPr/>
        <a:lstStyle/>
        <a:p>
          <a:endParaRPr lang="ru-RU"/>
        </a:p>
      </dgm:t>
    </dgm:pt>
    <dgm:pt modelId="{2985FDFD-A244-44D4-A24C-A5CBFE1DD700}" type="pres">
      <dgm:prSet presAssocID="{C2AD0A22-112C-449E-8860-8A4CDEAE6308}" presName="rootConnector" presStyleLbl="node1" presStyleIdx="0" presStyleCnt="1"/>
      <dgm:spPr/>
      <dgm:t>
        <a:bodyPr/>
        <a:lstStyle/>
        <a:p>
          <a:endParaRPr lang="ru-RU"/>
        </a:p>
      </dgm:t>
    </dgm:pt>
    <dgm:pt modelId="{C930456B-71ED-4389-9F14-A5A5FC69D286}" type="pres">
      <dgm:prSet presAssocID="{C2AD0A22-112C-449E-8860-8A4CDEAE6308}" presName="childShape" presStyleCnt="0"/>
      <dgm:spPr/>
    </dgm:pt>
    <dgm:pt modelId="{2AE8D03E-F432-4F42-9FB0-7B7F4168CC0E}" type="pres">
      <dgm:prSet presAssocID="{76C89E7D-B365-4417-A0E3-E214A50FBFDE}" presName="Name13" presStyleLbl="parChTrans1D2" presStyleIdx="0" presStyleCnt="4"/>
      <dgm:spPr/>
      <dgm:t>
        <a:bodyPr/>
        <a:lstStyle/>
        <a:p>
          <a:endParaRPr lang="ru-RU"/>
        </a:p>
      </dgm:t>
    </dgm:pt>
    <dgm:pt modelId="{CC2DEBA1-2C19-4A49-BACA-2D0D20E2513F}" type="pres">
      <dgm:prSet presAssocID="{6B9AFEE7-20DA-4550-9F35-282899CA725D}" presName="childText" presStyleLbl="bgAcc1" presStyleIdx="0" presStyleCnt="4" custScaleX="3913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B577B2-AFD6-4E1D-99B6-E9A6E187FD3B}" type="pres">
      <dgm:prSet presAssocID="{CB6C3531-96A8-41BB-A2A5-6FA350162AC9}" presName="Name13" presStyleLbl="parChTrans1D2" presStyleIdx="1" presStyleCnt="4"/>
      <dgm:spPr/>
      <dgm:t>
        <a:bodyPr/>
        <a:lstStyle/>
        <a:p>
          <a:endParaRPr lang="ru-RU"/>
        </a:p>
      </dgm:t>
    </dgm:pt>
    <dgm:pt modelId="{16D1439B-C1E1-48FF-AEAF-6C2CEC8BD1AF}" type="pres">
      <dgm:prSet presAssocID="{8D21F5A6-09EF-467F-91DD-346D6476D5E4}" presName="childText" presStyleLbl="bgAcc1" presStyleIdx="1" presStyleCnt="4" custScaleX="3102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0E790B-8045-4B45-B691-4DE6DF6B3205}" type="pres">
      <dgm:prSet presAssocID="{71F54297-FCDE-4D19-8A79-99EC1D708F66}" presName="Name13" presStyleLbl="parChTrans1D2" presStyleIdx="2" presStyleCnt="4"/>
      <dgm:spPr/>
      <dgm:t>
        <a:bodyPr/>
        <a:lstStyle/>
        <a:p>
          <a:endParaRPr lang="ru-RU"/>
        </a:p>
      </dgm:t>
    </dgm:pt>
    <dgm:pt modelId="{654428A5-49D5-4279-A9CF-9AF38C6126CA}" type="pres">
      <dgm:prSet presAssocID="{006008F2-9B47-4066-BADE-9ABA6785566D}" presName="childText" presStyleLbl="bgAcc1" presStyleIdx="2" presStyleCnt="4" custScaleX="2524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E983FA-8229-4181-9E69-E3D5204A01B0}" type="pres">
      <dgm:prSet presAssocID="{D7E440A6-1D07-498F-82B8-2E4DA318C461}" presName="Name13" presStyleLbl="parChTrans1D2" presStyleIdx="3" presStyleCnt="4"/>
      <dgm:spPr/>
      <dgm:t>
        <a:bodyPr/>
        <a:lstStyle/>
        <a:p>
          <a:endParaRPr lang="ru-RU"/>
        </a:p>
      </dgm:t>
    </dgm:pt>
    <dgm:pt modelId="{197336E0-AA1B-43BE-B406-BC529B317F62}" type="pres">
      <dgm:prSet presAssocID="{274FE174-C44C-4A9B-9AAE-A4C989629364}" presName="childText" presStyleLbl="bgAcc1" presStyleIdx="3" presStyleCnt="4" custScaleX="2876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7386B5-B9B6-4191-93B9-798F67E55846}" srcId="{C2AD0A22-112C-449E-8860-8A4CDEAE6308}" destId="{8D21F5A6-09EF-467F-91DD-346D6476D5E4}" srcOrd="1" destOrd="0" parTransId="{CB6C3531-96A8-41BB-A2A5-6FA350162AC9}" sibTransId="{9D4EBF72-FCEC-4300-9CD4-93A4936B891B}"/>
    <dgm:cxn modelId="{FD78CF2F-99F9-444A-BA62-5C1AB4C92A47}" type="presOf" srcId="{274FE174-C44C-4A9B-9AAE-A4C989629364}" destId="{197336E0-AA1B-43BE-B406-BC529B317F62}" srcOrd="0" destOrd="0" presId="urn:microsoft.com/office/officeart/2005/8/layout/hierarchy3"/>
    <dgm:cxn modelId="{8708C975-0904-4344-A853-DDF929681775}" srcId="{C2AD0A22-112C-449E-8860-8A4CDEAE6308}" destId="{006008F2-9B47-4066-BADE-9ABA6785566D}" srcOrd="2" destOrd="0" parTransId="{71F54297-FCDE-4D19-8A79-99EC1D708F66}" sibTransId="{C5B423CA-96D4-4D0F-8C74-3AA3BF6EF615}"/>
    <dgm:cxn modelId="{93F2B188-10C5-4D3C-97D8-8752002EB2BC}" type="presOf" srcId="{71F54297-FCDE-4D19-8A79-99EC1D708F66}" destId="{B50E790B-8045-4B45-B691-4DE6DF6B3205}" srcOrd="0" destOrd="0" presId="urn:microsoft.com/office/officeart/2005/8/layout/hierarchy3"/>
    <dgm:cxn modelId="{C3774F67-4E91-487E-85C4-2A7133B5B31A}" type="presOf" srcId="{8D21F5A6-09EF-467F-91DD-346D6476D5E4}" destId="{16D1439B-C1E1-48FF-AEAF-6C2CEC8BD1AF}" srcOrd="0" destOrd="0" presId="urn:microsoft.com/office/officeart/2005/8/layout/hierarchy3"/>
    <dgm:cxn modelId="{8C86B9EE-E25D-4532-813D-3599F93683CE}" type="presOf" srcId="{76C89E7D-B365-4417-A0E3-E214A50FBFDE}" destId="{2AE8D03E-F432-4F42-9FB0-7B7F4168CC0E}" srcOrd="0" destOrd="0" presId="urn:microsoft.com/office/officeart/2005/8/layout/hierarchy3"/>
    <dgm:cxn modelId="{6155F7A4-06F8-4DFB-BC28-2C867055563F}" type="presOf" srcId="{D7E440A6-1D07-498F-82B8-2E4DA318C461}" destId="{54E983FA-8229-4181-9E69-E3D5204A01B0}" srcOrd="0" destOrd="0" presId="urn:microsoft.com/office/officeart/2005/8/layout/hierarchy3"/>
    <dgm:cxn modelId="{3C76675A-C2B5-4AB4-9AAC-0F4F1BC3F525}" type="presOf" srcId="{C2AD0A22-112C-449E-8860-8A4CDEAE6308}" destId="{2985FDFD-A244-44D4-A24C-A5CBFE1DD700}" srcOrd="1" destOrd="0" presId="urn:microsoft.com/office/officeart/2005/8/layout/hierarchy3"/>
    <dgm:cxn modelId="{C5BBCAE1-A682-4373-A5CB-4DBAC216E47F}" srcId="{C2AD0A22-112C-449E-8860-8A4CDEAE6308}" destId="{6B9AFEE7-20DA-4550-9F35-282899CA725D}" srcOrd="0" destOrd="0" parTransId="{76C89E7D-B365-4417-A0E3-E214A50FBFDE}" sibTransId="{D218AB4C-44E1-4CA4-864C-4586FFEBCAB4}"/>
    <dgm:cxn modelId="{BD070CA5-2890-444C-A078-83CD8F6E909B}" type="presOf" srcId="{6B9AFEE7-20DA-4550-9F35-282899CA725D}" destId="{CC2DEBA1-2C19-4A49-BACA-2D0D20E2513F}" srcOrd="0" destOrd="0" presId="urn:microsoft.com/office/officeart/2005/8/layout/hierarchy3"/>
    <dgm:cxn modelId="{67B43024-08DF-45E8-9760-F670E3EDF836}" type="presOf" srcId="{006008F2-9B47-4066-BADE-9ABA6785566D}" destId="{654428A5-49D5-4279-A9CF-9AF38C6126CA}" srcOrd="0" destOrd="0" presId="urn:microsoft.com/office/officeart/2005/8/layout/hierarchy3"/>
    <dgm:cxn modelId="{654ECECA-FA82-478F-B7E6-759F0BBC8472}" type="presOf" srcId="{CB6C3531-96A8-41BB-A2A5-6FA350162AC9}" destId="{52B577B2-AFD6-4E1D-99B6-E9A6E187FD3B}" srcOrd="0" destOrd="0" presId="urn:microsoft.com/office/officeart/2005/8/layout/hierarchy3"/>
    <dgm:cxn modelId="{F5426E3B-2912-4224-9E03-8DD68E76076B}" type="presOf" srcId="{C2AD0A22-112C-449E-8860-8A4CDEAE6308}" destId="{4BC215B2-F976-4574-A774-0CB158CA19A0}" srcOrd="0" destOrd="0" presId="urn:microsoft.com/office/officeart/2005/8/layout/hierarchy3"/>
    <dgm:cxn modelId="{C35A3937-4879-4A7C-AB20-8497D2937636}" srcId="{F893E2DD-0092-4170-B5D3-328B93E885C0}" destId="{C2AD0A22-112C-449E-8860-8A4CDEAE6308}" srcOrd="0" destOrd="0" parTransId="{9728E807-0FE0-4F03-8E08-39DDEBAB9311}" sibTransId="{E009AB00-ED70-4215-A28E-0F993AC76B5C}"/>
    <dgm:cxn modelId="{41821FA0-1F26-4A3F-9A27-01BB47000206}" srcId="{C2AD0A22-112C-449E-8860-8A4CDEAE6308}" destId="{274FE174-C44C-4A9B-9AAE-A4C989629364}" srcOrd="3" destOrd="0" parTransId="{D7E440A6-1D07-498F-82B8-2E4DA318C461}" sibTransId="{E009E75C-2B1D-4390-A6F9-8BDC069D3BC9}"/>
    <dgm:cxn modelId="{654DABF5-65CA-4A66-ACC4-C7767B5233FD}" type="presOf" srcId="{F893E2DD-0092-4170-B5D3-328B93E885C0}" destId="{7D378AA1-CBCF-48F2-B021-CC9176914E7C}" srcOrd="0" destOrd="0" presId="urn:microsoft.com/office/officeart/2005/8/layout/hierarchy3"/>
    <dgm:cxn modelId="{D2B94CE5-35DD-4042-8C54-126843ACCC37}" type="presParOf" srcId="{7D378AA1-CBCF-48F2-B021-CC9176914E7C}" destId="{7CC27F0E-B0AC-4549-AD89-0AA05CF3A88A}" srcOrd="0" destOrd="0" presId="urn:microsoft.com/office/officeart/2005/8/layout/hierarchy3"/>
    <dgm:cxn modelId="{5505A342-6D8F-4502-B5BB-F7C5DA72794A}" type="presParOf" srcId="{7CC27F0E-B0AC-4549-AD89-0AA05CF3A88A}" destId="{129226B3-92CF-4BBA-9623-7636D9446585}" srcOrd="0" destOrd="0" presId="urn:microsoft.com/office/officeart/2005/8/layout/hierarchy3"/>
    <dgm:cxn modelId="{FC410B72-79DF-4392-8922-B8B9C8573645}" type="presParOf" srcId="{129226B3-92CF-4BBA-9623-7636D9446585}" destId="{4BC215B2-F976-4574-A774-0CB158CA19A0}" srcOrd="0" destOrd="0" presId="urn:microsoft.com/office/officeart/2005/8/layout/hierarchy3"/>
    <dgm:cxn modelId="{142C0708-C3F0-4A20-820E-D6621413A9C3}" type="presParOf" srcId="{129226B3-92CF-4BBA-9623-7636D9446585}" destId="{2985FDFD-A244-44D4-A24C-A5CBFE1DD700}" srcOrd="1" destOrd="0" presId="urn:microsoft.com/office/officeart/2005/8/layout/hierarchy3"/>
    <dgm:cxn modelId="{D33D084A-2124-40BC-B019-FDC9BD417FAF}" type="presParOf" srcId="{7CC27F0E-B0AC-4549-AD89-0AA05CF3A88A}" destId="{C930456B-71ED-4389-9F14-A5A5FC69D286}" srcOrd="1" destOrd="0" presId="urn:microsoft.com/office/officeart/2005/8/layout/hierarchy3"/>
    <dgm:cxn modelId="{D69E6425-8AB9-4D77-8B9D-7F51D77BB6D5}" type="presParOf" srcId="{C930456B-71ED-4389-9F14-A5A5FC69D286}" destId="{2AE8D03E-F432-4F42-9FB0-7B7F4168CC0E}" srcOrd="0" destOrd="0" presId="urn:microsoft.com/office/officeart/2005/8/layout/hierarchy3"/>
    <dgm:cxn modelId="{A959305E-8B35-4BAF-9AC1-2CCCDF4B3D78}" type="presParOf" srcId="{C930456B-71ED-4389-9F14-A5A5FC69D286}" destId="{CC2DEBA1-2C19-4A49-BACA-2D0D20E2513F}" srcOrd="1" destOrd="0" presId="urn:microsoft.com/office/officeart/2005/8/layout/hierarchy3"/>
    <dgm:cxn modelId="{FC657E0A-5B54-44DA-86DC-2CBAF71192DC}" type="presParOf" srcId="{C930456B-71ED-4389-9F14-A5A5FC69D286}" destId="{52B577B2-AFD6-4E1D-99B6-E9A6E187FD3B}" srcOrd="2" destOrd="0" presId="urn:microsoft.com/office/officeart/2005/8/layout/hierarchy3"/>
    <dgm:cxn modelId="{F25BD9CA-B78B-49D8-ADD7-FB660F11D462}" type="presParOf" srcId="{C930456B-71ED-4389-9F14-A5A5FC69D286}" destId="{16D1439B-C1E1-48FF-AEAF-6C2CEC8BD1AF}" srcOrd="3" destOrd="0" presId="urn:microsoft.com/office/officeart/2005/8/layout/hierarchy3"/>
    <dgm:cxn modelId="{38081C83-A3B5-4886-B566-E42101E6AA7C}" type="presParOf" srcId="{C930456B-71ED-4389-9F14-A5A5FC69D286}" destId="{B50E790B-8045-4B45-B691-4DE6DF6B3205}" srcOrd="4" destOrd="0" presId="urn:microsoft.com/office/officeart/2005/8/layout/hierarchy3"/>
    <dgm:cxn modelId="{757B134C-1F32-45C7-B435-567C48FACD12}" type="presParOf" srcId="{C930456B-71ED-4389-9F14-A5A5FC69D286}" destId="{654428A5-49D5-4279-A9CF-9AF38C6126CA}" srcOrd="5" destOrd="0" presId="urn:microsoft.com/office/officeart/2005/8/layout/hierarchy3"/>
    <dgm:cxn modelId="{0FDD0580-32CB-4AF8-8198-11720AFC238E}" type="presParOf" srcId="{C930456B-71ED-4389-9F14-A5A5FC69D286}" destId="{54E983FA-8229-4181-9E69-E3D5204A01B0}" srcOrd="6" destOrd="0" presId="urn:microsoft.com/office/officeart/2005/8/layout/hierarchy3"/>
    <dgm:cxn modelId="{947BAEBF-18AE-4E6D-B544-EDACF578CBDF}" type="presParOf" srcId="{C930456B-71ED-4389-9F14-A5A5FC69D286}" destId="{197336E0-AA1B-43BE-B406-BC529B317F62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E09FE256-A346-4A99-A8FF-97A9A2F5DA9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581EF5-70E8-44F1-B0D9-758E743D10C6}">
      <dgm:prSet phldrT="[Текст]" custT="1"/>
      <dgm:spPr/>
      <dgm:t>
        <a:bodyPr/>
        <a:lstStyle/>
        <a:p>
          <a:pPr algn="ctr"/>
          <a:r>
            <a:rPr lang="ru-RU" sz="3600" dirty="0" smtClean="0"/>
            <a:t>Методы расчета количества вредных веществ</a:t>
          </a:r>
          <a:endParaRPr lang="ru-RU" sz="3600" dirty="0"/>
        </a:p>
      </dgm:t>
    </dgm:pt>
    <dgm:pt modelId="{2D03D30B-0216-4275-80AE-0A60AAC0F8CD}" type="parTrans" cxnId="{385E2669-9D0A-48AB-B995-9CDAC0EC39A5}">
      <dgm:prSet/>
      <dgm:spPr/>
      <dgm:t>
        <a:bodyPr/>
        <a:lstStyle/>
        <a:p>
          <a:endParaRPr lang="ru-RU"/>
        </a:p>
      </dgm:t>
    </dgm:pt>
    <dgm:pt modelId="{19AADF6C-5F4E-41B5-8F4B-7A0B958AFD1F}" type="sibTrans" cxnId="{385E2669-9D0A-48AB-B995-9CDAC0EC39A5}">
      <dgm:prSet/>
      <dgm:spPr/>
      <dgm:t>
        <a:bodyPr/>
        <a:lstStyle/>
        <a:p>
          <a:endParaRPr lang="ru-RU"/>
        </a:p>
      </dgm:t>
    </dgm:pt>
    <dgm:pt modelId="{ABDC44CC-6474-4151-B861-0544E89808FA}">
      <dgm:prSet phldrT="[Текст]"/>
      <dgm:spPr/>
      <dgm:t>
        <a:bodyPr/>
        <a:lstStyle/>
        <a:p>
          <a:r>
            <a:rPr lang="ru-RU" dirty="0" smtClean="0"/>
            <a:t>Балансовый</a:t>
          </a:r>
          <a:endParaRPr lang="ru-RU" dirty="0"/>
        </a:p>
      </dgm:t>
    </dgm:pt>
    <dgm:pt modelId="{3360B0A2-CE0C-4DDA-9A91-81AC81785DA2}" type="parTrans" cxnId="{F7FE8935-8352-4A91-934D-E7A17DA234CF}">
      <dgm:prSet/>
      <dgm:spPr/>
      <dgm:t>
        <a:bodyPr/>
        <a:lstStyle/>
        <a:p>
          <a:endParaRPr lang="ru-RU"/>
        </a:p>
      </dgm:t>
    </dgm:pt>
    <dgm:pt modelId="{6BF2A4F7-EDD8-4C9C-AD2F-A5B9A9017E39}" type="sibTrans" cxnId="{F7FE8935-8352-4A91-934D-E7A17DA234CF}">
      <dgm:prSet/>
      <dgm:spPr/>
      <dgm:t>
        <a:bodyPr/>
        <a:lstStyle/>
        <a:p>
          <a:endParaRPr lang="ru-RU"/>
        </a:p>
      </dgm:t>
    </dgm:pt>
    <dgm:pt modelId="{F9305599-45B4-42E6-AC89-9C8A05858CD0}">
      <dgm:prSet phldrT="[Текст]"/>
      <dgm:spPr/>
      <dgm:t>
        <a:bodyPr/>
        <a:lstStyle/>
        <a:p>
          <a:r>
            <a:rPr lang="ru-RU" dirty="0" smtClean="0"/>
            <a:t>Удельных выделений</a:t>
          </a:r>
          <a:endParaRPr lang="ru-RU" dirty="0"/>
        </a:p>
      </dgm:t>
    </dgm:pt>
    <dgm:pt modelId="{389DDF00-AE47-458E-A724-1F571403AD60}" type="parTrans" cxnId="{EE40E7BC-437A-4A77-BEAC-4E5998EE2FDA}">
      <dgm:prSet/>
      <dgm:spPr/>
    </dgm:pt>
    <dgm:pt modelId="{F6C5BE90-EB29-4265-B580-DDF9D8195D1F}" type="sibTrans" cxnId="{EE40E7BC-437A-4A77-BEAC-4E5998EE2FDA}">
      <dgm:prSet/>
      <dgm:spPr/>
    </dgm:pt>
    <dgm:pt modelId="{90654D50-1B00-4BAE-838F-D38A07E7E6C2}">
      <dgm:prSet phldrT="[Текст]"/>
      <dgm:spPr/>
      <dgm:t>
        <a:bodyPr/>
        <a:lstStyle/>
        <a:p>
          <a:r>
            <a:rPr lang="ru-RU" dirty="0" smtClean="0"/>
            <a:t>Эмпирический</a:t>
          </a:r>
          <a:endParaRPr lang="ru-RU" dirty="0"/>
        </a:p>
      </dgm:t>
    </dgm:pt>
    <dgm:pt modelId="{E80D5979-E8C6-49BA-B787-25B10407B2D8}" type="parTrans" cxnId="{57BB214A-D5CA-4003-98FC-8C2FCF34F45A}">
      <dgm:prSet/>
      <dgm:spPr/>
    </dgm:pt>
    <dgm:pt modelId="{E3A4BAA9-E23A-4366-850D-A18D138E1749}" type="sibTrans" cxnId="{57BB214A-D5CA-4003-98FC-8C2FCF34F45A}">
      <dgm:prSet/>
      <dgm:spPr/>
    </dgm:pt>
    <dgm:pt modelId="{236D0FCB-09CE-42F4-8371-7B6621548AAB}" type="pres">
      <dgm:prSet presAssocID="{E09FE256-A346-4A99-A8FF-97A9A2F5DA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13BFB3-E965-45CF-96B0-9DD9CED5B99B}" type="pres">
      <dgm:prSet presAssocID="{13581EF5-70E8-44F1-B0D9-758E743D10C6}" presName="parentText" presStyleLbl="node1" presStyleIdx="0" presStyleCnt="1" custLinFactNeighborX="-847" custLinFactNeighborY="-163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7FB2B1-5D81-4365-B592-F176EB5D2BA9}" type="pres">
      <dgm:prSet presAssocID="{13581EF5-70E8-44F1-B0D9-758E743D10C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5E2669-9D0A-48AB-B995-9CDAC0EC39A5}" srcId="{E09FE256-A346-4A99-A8FF-97A9A2F5DA92}" destId="{13581EF5-70E8-44F1-B0D9-758E743D10C6}" srcOrd="0" destOrd="0" parTransId="{2D03D30B-0216-4275-80AE-0A60AAC0F8CD}" sibTransId="{19AADF6C-5F4E-41B5-8F4B-7A0B958AFD1F}"/>
    <dgm:cxn modelId="{26F7D550-2338-4150-9779-D1CE51246548}" type="presOf" srcId="{F9305599-45B4-42E6-AC89-9C8A05858CD0}" destId="{457FB2B1-5D81-4365-B592-F176EB5D2BA9}" srcOrd="0" destOrd="1" presId="urn:microsoft.com/office/officeart/2005/8/layout/vList2"/>
    <dgm:cxn modelId="{F7FE8935-8352-4A91-934D-E7A17DA234CF}" srcId="{13581EF5-70E8-44F1-B0D9-758E743D10C6}" destId="{ABDC44CC-6474-4151-B861-0544E89808FA}" srcOrd="0" destOrd="0" parTransId="{3360B0A2-CE0C-4DDA-9A91-81AC81785DA2}" sibTransId="{6BF2A4F7-EDD8-4C9C-AD2F-A5B9A9017E39}"/>
    <dgm:cxn modelId="{84882B3F-DD3E-4461-A2D3-B2F521816E2B}" type="presOf" srcId="{ABDC44CC-6474-4151-B861-0544E89808FA}" destId="{457FB2B1-5D81-4365-B592-F176EB5D2BA9}" srcOrd="0" destOrd="0" presId="urn:microsoft.com/office/officeart/2005/8/layout/vList2"/>
    <dgm:cxn modelId="{EE40E7BC-437A-4A77-BEAC-4E5998EE2FDA}" srcId="{13581EF5-70E8-44F1-B0D9-758E743D10C6}" destId="{F9305599-45B4-42E6-AC89-9C8A05858CD0}" srcOrd="1" destOrd="0" parTransId="{389DDF00-AE47-458E-A724-1F571403AD60}" sibTransId="{F6C5BE90-EB29-4265-B580-DDF9D8195D1F}"/>
    <dgm:cxn modelId="{1DAEF091-B41D-4A09-9974-D555FF722061}" type="presOf" srcId="{13581EF5-70E8-44F1-B0D9-758E743D10C6}" destId="{AB13BFB3-E965-45CF-96B0-9DD9CED5B99B}" srcOrd="0" destOrd="0" presId="urn:microsoft.com/office/officeart/2005/8/layout/vList2"/>
    <dgm:cxn modelId="{12E0E530-9B12-45E0-99D0-84BE92C4AC1D}" type="presOf" srcId="{E09FE256-A346-4A99-A8FF-97A9A2F5DA92}" destId="{236D0FCB-09CE-42F4-8371-7B6621548AAB}" srcOrd="0" destOrd="0" presId="urn:microsoft.com/office/officeart/2005/8/layout/vList2"/>
    <dgm:cxn modelId="{57BB214A-D5CA-4003-98FC-8C2FCF34F45A}" srcId="{13581EF5-70E8-44F1-B0D9-758E743D10C6}" destId="{90654D50-1B00-4BAE-838F-D38A07E7E6C2}" srcOrd="2" destOrd="0" parTransId="{E80D5979-E8C6-49BA-B787-25B10407B2D8}" sibTransId="{E3A4BAA9-E23A-4366-850D-A18D138E1749}"/>
    <dgm:cxn modelId="{CC58A05F-B203-4DAB-AC95-DF6779C1B36B}" type="presOf" srcId="{90654D50-1B00-4BAE-838F-D38A07E7E6C2}" destId="{457FB2B1-5D81-4365-B592-F176EB5D2BA9}" srcOrd="0" destOrd="2" presId="urn:microsoft.com/office/officeart/2005/8/layout/vList2"/>
    <dgm:cxn modelId="{EE3046AB-042D-4027-95EB-B8A6601E8BC9}" type="presParOf" srcId="{236D0FCB-09CE-42F4-8371-7B6621548AAB}" destId="{AB13BFB3-E965-45CF-96B0-9DD9CED5B99B}" srcOrd="0" destOrd="0" presId="urn:microsoft.com/office/officeart/2005/8/layout/vList2"/>
    <dgm:cxn modelId="{106D4BC8-987E-40DB-AE6D-21BF66811057}" type="presParOf" srcId="{236D0FCB-09CE-42F4-8371-7B6621548AAB}" destId="{457FB2B1-5D81-4365-B592-F176EB5D2BA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D57CA9-BC8E-429F-898A-622E70A96954}">
      <dsp:nvSpPr>
        <dsp:cNvPr id="0" name=""/>
        <dsp:cNvSpPr/>
      </dsp:nvSpPr>
      <dsp:spPr>
        <a:xfrm>
          <a:off x="42" y="0"/>
          <a:ext cx="8286800" cy="1331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Микроклимат производственного помещения</a:t>
          </a:r>
          <a:endParaRPr lang="ru-RU" sz="3300" kern="1200" dirty="0"/>
        </a:p>
      </dsp:txBody>
      <dsp:txXfrm>
        <a:off x="42" y="0"/>
        <a:ext cx="8286800" cy="1331690"/>
      </dsp:txXfrm>
    </dsp:sp>
    <dsp:sp modelId="{DEBA3E9F-CE96-4153-ADD2-918D1B192257}">
      <dsp:nvSpPr>
        <dsp:cNvPr id="0" name=""/>
        <dsp:cNvSpPr/>
      </dsp:nvSpPr>
      <dsp:spPr>
        <a:xfrm>
          <a:off x="0" y="1930774"/>
          <a:ext cx="8429684" cy="2119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642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сочетание температуры воздуха, скорости его движения, относительной влажности и тепловым излучением от нагретых поверхностей</a:t>
          </a:r>
          <a:endParaRPr lang="ru-RU" sz="3600" kern="1200" dirty="0"/>
        </a:p>
      </dsp:txBody>
      <dsp:txXfrm>
        <a:off x="0" y="1930774"/>
        <a:ext cx="8429684" cy="21196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91E007-4FA2-4E0B-9EAF-6AA96258696F}">
      <dsp:nvSpPr>
        <dsp:cNvPr id="0" name=""/>
        <dsp:cNvSpPr/>
      </dsp:nvSpPr>
      <dsp:spPr>
        <a:xfrm>
          <a:off x="3961907" y="2155971"/>
          <a:ext cx="1866007" cy="9158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2943"/>
              </a:lnTo>
              <a:lnTo>
                <a:pt x="1866007" y="642943"/>
              </a:lnTo>
              <a:lnTo>
                <a:pt x="1866007" y="9158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662D0-52F1-4AF4-AF55-8D57003E5AB5}">
      <dsp:nvSpPr>
        <dsp:cNvPr id="0" name=""/>
        <dsp:cNvSpPr/>
      </dsp:nvSpPr>
      <dsp:spPr>
        <a:xfrm>
          <a:off x="1682133" y="2155971"/>
          <a:ext cx="2279773" cy="903034"/>
        </a:xfrm>
        <a:custGeom>
          <a:avLst/>
          <a:gdLst/>
          <a:ahLst/>
          <a:cxnLst/>
          <a:rect l="0" t="0" r="0" b="0"/>
          <a:pathLst>
            <a:path>
              <a:moveTo>
                <a:pt x="2279773" y="0"/>
              </a:moveTo>
              <a:lnTo>
                <a:pt x="2279773" y="630110"/>
              </a:lnTo>
              <a:lnTo>
                <a:pt x="0" y="630110"/>
              </a:lnTo>
              <a:lnTo>
                <a:pt x="0" y="9030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8F28-A7AA-490C-8868-66E39E58FC7B}">
      <dsp:nvSpPr>
        <dsp:cNvPr id="0" name=""/>
        <dsp:cNvSpPr/>
      </dsp:nvSpPr>
      <dsp:spPr>
        <a:xfrm>
          <a:off x="1453327" y="285194"/>
          <a:ext cx="5017159" cy="1870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6F4F8-CC9C-473F-B414-0B7D9210B4B3}">
      <dsp:nvSpPr>
        <dsp:cNvPr id="0" name=""/>
        <dsp:cNvSpPr/>
      </dsp:nvSpPr>
      <dsp:spPr>
        <a:xfrm>
          <a:off x="1780672" y="596172"/>
          <a:ext cx="5017159" cy="1870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Температура</a:t>
          </a:r>
          <a:endParaRPr lang="ru-RU" sz="6400" kern="1200" dirty="0"/>
        </a:p>
      </dsp:txBody>
      <dsp:txXfrm>
        <a:off x="1780672" y="596172"/>
        <a:ext cx="5017159" cy="1870777"/>
      </dsp:txXfrm>
    </dsp:sp>
    <dsp:sp modelId="{D00EBF82-01C7-47CB-949A-4D50200875E9}">
      <dsp:nvSpPr>
        <dsp:cNvPr id="0" name=""/>
        <dsp:cNvSpPr/>
      </dsp:nvSpPr>
      <dsp:spPr>
        <a:xfrm>
          <a:off x="820" y="3059005"/>
          <a:ext cx="3362626" cy="1870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7758-0619-40AF-9AA4-A47CCC4496F4}">
      <dsp:nvSpPr>
        <dsp:cNvPr id="0" name=""/>
        <dsp:cNvSpPr/>
      </dsp:nvSpPr>
      <dsp:spPr>
        <a:xfrm>
          <a:off x="328165" y="3369983"/>
          <a:ext cx="3362626" cy="1870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 smtClean="0"/>
            <a:t>Перегрев</a:t>
          </a:r>
          <a:endParaRPr lang="ru-RU" sz="5000" kern="1200" dirty="0"/>
        </a:p>
      </dsp:txBody>
      <dsp:txXfrm>
        <a:off x="328165" y="3369983"/>
        <a:ext cx="3362626" cy="1870777"/>
      </dsp:txXfrm>
    </dsp:sp>
    <dsp:sp modelId="{0D873463-A49C-4CBB-9AF8-AC5A27694580}">
      <dsp:nvSpPr>
        <dsp:cNvPr id="0" name=""/>
        <dsp:cNvSpPr/>
      </dsp:nvSpPr>
      <dsp:spPr>
        <a:xfrm>
          <a:off x="3857662" y="3071839"/>
          <a:ext cx="3940505" cy="1870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DA629-3A01-443E-AE33-62F7397E1D55}">
      <dsp:nvSpPr>
        <dsp:cNvPr id="0" name=""/>
        <dsp:cNvSpPr/>
      </dsp:nvSpPr>
      <dsp:spPr>
        <a:xfrm>
          <a:off x="4185007" y="3382817"/>
          <a:ext cx="3940505" cy="1870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Охлаждение</a:t>
          </a:r>
          <a:endParaRPr lang="ru-RU" sz="4800" kern="1200" dirty="0"/>
        </a:p>
      </dsp:txBody>
      <dsp:txXfrm>
        <a:off x="4185007" y="3382817"/>
        <a:ext cx="3940505" cy="187077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88FEE2-1C12-4688-8933-045F1ED325B3}">
      <dsp:nvSpPr>
        <dsp:cNvPr id="0" name=""/>
        <dsp:cNvSpPr/>
      </dsp:nvSpPr>
      <dsp:spPr>
        <a:xfrm>
          <a:off x="4038970" y="2423515"/>
          <a:ext cx="2571512" cy="5555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8487"/>
              </a:lnTo>
              <a:lnTo>
                <a:pt x="2571512" y="398487"/>
              </a:lnTo>
              <a:lnTo>
                <a:pt x="2571512" y="5555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91E007-4FA2-4E0B-9EAF-6AA96258696F}">
      <dsp:nvSpPr>
        <dsp:cNvPr id="0" name=""/>
        <dsp:cNvSpPr/>
      </dsp:nvSpPr>
      <dsp:spPr>
        <a:xfrm>
          <a:off x="3757839" y="2423515"/>
          <a:ext cx="281131" cy="526991"/>
        </a:xfrm>
        <a:custGeom>
          <a:avLst/>
          <a:gdLst/>
          <a:ahLst/>
          <a:cxnLst/>
          <a:rect l="0" t="0" r="0" b="0"/>
          <a:pathLst>
            <a:path>
              <a:moveTo>
                <a:pt x="281131" y="0"/>
              </a:moveTo>
              <a:lnTo>
                <a:pt x="281131" y="369950"/>
              </a:lnTo>
              <a:lnTo>
                <a:pt x="0" y="369950"/>
              </a:lnTo>
              <a:lnTo>
                <a:pt x="0" y="5269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662D0-52F1-4AF4-AF55-8D57003E5AB5}">
      <dsp:nvSpPr>
        <dsp:cNvPr id="0" name=""/>
        <dsp:cNvSpPr/>
      </dsp:nvSpPr>
      <dsp:spPr>
        <a:xfrm>
          <a:off x="1091345" y="2423515"/>
          <a:ext cx="2947624" cy="519607"/>
        </a:xfrm>
        <a:custGeom>
          <a:avLst/>
          <a:gdLst/>
          <a:ahLst/>
          <a:cxnLst/>
          <a:rect l="0" t="0" r="0" b="0"/>
          <a:pathLst>
            <a:path>
              <a:moveTo>
                <a:pt x="2947624" y="0"/>
              </a:moveTo>
              <a:lnTo>
                <a:pt x="2947624" y="362566"/>
              </a:lnTo>
              <a:lnTo>
                <a:pt x="0" y="362566"/>
              </a:lnTo>
              <a:lnTo>
                <a:pt x="0" y="5196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8F28-A7AA-490C-8868-66E39E58FC7B}">
      <dsp:nvSpPr>
        <dsp:cNvPr id="0" name=""/>
        <dsp:cNvSpPr/>
      </dsp:nvSpPr>
      <dsp:spPr>
        <a:xfrm>
          <a:off x="2595529" y="1347067"/>
          <a:ext cx="2886882" cy="10764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6F4F8-CC9C-473F-B414-0B7D9210B4B3}">
      <dsp:nvSpPr>
        <dsp:cNvPr id="0" name=""/>
        <dsp:cNvSpPr/>
      </dsp:nvSpPr>
      <dsp:spPr>
        <a:xfrm>
          <a:off x="2783884" y="1526004"/>
          <a:ext cx="2886882" cy="1076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kern="1200" dirty="0" smtClean="0"/>
            <a:t>Влажность</a:t>
          </a:r>
          <a:endParaRPr lang="ru-RU" sz="4300" kern="1200" dirty="0"/>
        </a:p>
      </dsp:txBody>
      <dsp:txXfrm>
        <a:off x="2783884" y="1526004"/>
        <a:ext cx="2886882" cy="1076448"/>
      </dsp:txXfrm>
    </dsp:sp>
    <dsp:sp modelId="{D00EBF82-01C7-47CB-949A-4D50200875E9}">
      <dsp:nvSpPr>
        <dsp:cNvPr id="0" name=""/>
        <dsp:cNvSpPr/>
      </dsp:nvSpPr>
      <dsp:spPr>
        <a:xfrm>
          <a:off x="979" y="2943122"/>
          <a:ext cx="2180732" cy="10764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7758-0619-40AF-9AA4-A47CCC4496F4}">
      <dsp:nvSpPr>
        <dsp:cNvPr id="0" name=""/>
        <dsp:cNvSpPr/>
      </dsp:nvSpPr>
      <dsp:spPr>
        <a:xfrm>
          <a:off x="189334" y="3122060"/>
          <a:ext cx="2180732" cy="1076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Абсолютная</a:t>
          </a:r>
          <a:endParaRPr lang="ru-RU" sz="2800" kern="1200" dirty="0"/>
        </a:p>
      </dsp:txBody>
      <dsp:txXfrm>
        <a:off x="189334" y="3122060"/>
        <a:ext cx="2180732" cy="1076448"/>
      </dsp:txXfrm>
    </dsp:sp>
    <dsp:sp modelId="{0D873463-A49C-4CBB-9AF8-AC5A27694580}">
      <dsp:nvSpPr>
        <dsp:cNvPr id="0" name=""/>
        <dsp:cNvSpPr/>
      </dsp:nvSpPr>
      <dsp:spPr>
        <a:xfrm>
          <a:off x="2466084" y="2950507"/>
          <a:ext cx="2583510" cy="10764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DA629-3A01-443E-AE33-62F7397E1D55}">
      <dsp:nvSpPr>
        <dsp:cNvPr id="0" name=""/>
        <dsp:cNvSpPr/>
      </dsp:nvSpPr>
      <dsp:spPr>
        <a:xfrm>
          <a:off x="2654439" y="3129444"/>
          <a:ext cx="2583510" cy="1076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Максимальная</a:t>
          </a:r>
          <a:endParaRPr lang="ru-RU" sz="2800" kern="1200" dirty="0"/>
        </a:p>
      </dsp:txBody>
      <dsp:txXfrm>
        <a:off x="2654439" y="3129444"/>
        <a:ext cx="2583510" cy="1076448"/>
      </dsp:txXfrm>
    </dsp:sp>
    <dsp:sp modelId="{38F741C5-06B2-4C45-8CBE-A92B20AC2FE4}">
      <dsp:nvSpPr>
        <dsp:cNvPr id="0" name=""/>
        <dsp:cNvSpPr/>
      </dsp:nvSpPr>
      <dsp:spPr>
        <a:xfrm>
          <a:off x="5321066" y="2979044"/>
          <a:ext cx="2578831" cy="10764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EDF1D6-358E-4279-B910-D484442561FF}">
      <dsp:nvSpPr>
        <dsp:cNvPr id="0" name=""/>
        <dsp:cNvSpPr/>
      </dsp:nvSpPr>
      <dsp:spPr>
        <a:xfrm>
          <a:off x="5509421" y="3157981"/>
          <a:ext cx="2578831" cy="1076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Относительная</a:t>
          </a:r>
          <a:endParaRPr lang="ru-RU" sz="2800" kern="1200" dirty="0"/>
        </a:p>
      </dsp:txBody>
      <dsp:txXfrm>
        <a:off x="5509421" y="3157981"/>
        <a:ext cx="2578831" cy="1076448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32E3BC6-D870-4974-B62A-DEE3F9990E89}">
      <dsp:nvSpPr>
        <dsp:cNvPr id="0" name=""/>
        <dsp:cNvSpPr/>
      </dsp:nvSpPr>
      <dsp:spPr>
        <a:xfrm>
          <a:off x="0" y="216247"/>
          <a:ext cx="8786843" cy="13191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/>
            <a:t>Влажность</a:t>
          </a:r>
          <a:endParaRPr lang="ru-RU" sz="5500" kern="1200" dirty="0"/>
        </a:p>
      </dsp:txBody>
      <dsp:txXfrm>
        <a:off x="0" y="216247"/>
        <a:ext cx="8786843" cy="1319175"/>
      </dsp:txXfrm>
    </dsp:sp>
    <dsp:sp modelId="{6BFC897C-EBE1-49B1-94AF-3479D4916738}">
      <dsp:nvSpPr>
        <dsp:cNvPr id="0" name=""/>
        <dsp:cNvSpPr/>
      </dsp:nvSpPr>
      <dsp:spPr>
        <a:xfrm>
          <a:off x="0" y="1535422"/>
          <a:ext cx="8786843" cy="1366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982" tIns="69850" rIns="391160" bIns="69850" numCol="1" spcCol="1270" anchor="t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300" kern="1200" dirty="0" smtClean="0"/>
            <a:t>определяется содержанием в воздухе водяных паров</a:t>
          </a:r>
          <a:endParaRPr lang="ru-RU" sz="4300" kern="1200" dirty="0"/>
        </a:p>
      </dsp:txBody>
      <dsp:txXfrm>
        <a:off x="0" y="1535422"/>
        <a:ext cx="8786843" cy="1366200"/>
      </dsp:txXfrm>
    </dsp:sp>
    <dsp:sp modelId="{FD0EE81E-3947-428C-8E42-7DB7FDF71381}">
      <dsp:nvSpPr>
        <dsp:cNvPr id="0" name=""/>
        <dsp:cNvSpPr/>
      </dsp:nvSpPr>
      <dsp:spPr>
        <a:xfrm>
          <a:off x="0" y="2901622"/>
          <a:ext cx="8786843" cy="13191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/>
            <a:t>Абсолютная влажность (</a:t>
          </a:r>
          <a:r>
            <a:rPr lang="ru-RU" sz="5500" i="1" kern="1200" dirty="0" smtClean="0"/>
            <a:t>А</a:t>
          </a:r>
          <a:r>
            <a:rPr lang="ru-RU" sz="5500" kern="1200" dirty="0" smtClean="0"/>
            <a:t>)</a:t>
          </a:r>
          <a:endParaRPr lang="ru-RU" sz="5500" kern="1200" dirty="0"/>
        </a:p>
      </dsp:txBody>
      <dsp:txXfrm>
        <a:off x="0" y="2901622"/>
        <a:ext cx="8786843" cy="1319175"/>
      </dsp:txXfrm>
    </dsp:sp>
    <dsp:sp modelId="{A9E5E735-329E-4C11-A6E2-0B380130DA2B}">
      <dsp:nvSpPr>
        <dsp:cNvPr id="0" name=""/>
        <dsp:cNvSpPr/>
      </dsp:nvSpPr>
      <dsp:spPr>
        <a:xfrm>
          <a:off x="0" y="4220797"/>
          <a:ext cx="8786843" cy="1992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982" tIns="69850" rIns="391160" bIns="69850" numCol="1" spcCol="1270" anchor="t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300" kern="1200" dirty="0" smtClean="0"/>
            <a:t>масса водяных паров, содержащихся в данный момент в определенном объеме воздуха</a:t>
          </a:r>
          <a:endParaRPr lang="ru-RU" sz="4300" kern="1200" dirty="0"/>
        </a:p>
      </dsp:txBody>
      <dsp:txXfrm>
        <a:off x="0" y="4220797"/>
        <a:ext cx="8786843" cy="199237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32E3BC6-D870-4974-B62A-DEE3F9990E89}">
      <dsp:nvSpPr>
        <dsp:cNvPr id="0" name=""/>
        <dsp:cNvSpPr/>
      </dsp:nvSpPr>
      <dsp:spPr>
        <a:xfrm>
          <a:off x="0" y="142875"/>
          <a:ext cx="8786843" cy="1199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 smtClean="0"/>
            <a:t>Максимальная влажность (</a:t>
          </a:r>
          <a:r>
            <a:rPr lang="ru-RU" sz="5000" i="1" kern="1200" dirty="0" smtClean="0"/>
            <a:t>М</a:t>
          </a:r>
          <a:r>
            <a:rPr lang="ru-RU" sz="5000" kern="1200" dirty="0" smtClean="0"/>
            <a:t>)</a:t>
          </a:r>
          <a:endParaRPr lang="ru-RU" sz="5000" kern="1200" dirty="0"/>
        </a:p>
      </dsp:txBody>
      <dsp:txXfrm>
        <a:off x="0" y="142875"/>
        <a:ext cx="8786843" cy="1199250"/>
      </dsp:txXfrm>
    </dsp:sp>
    <dsp:sp modelId="{6BFC897C-EBE1-49B1-94AF-3479D4916738}">
      <dsp:nvSpPr>
        <dsp:cNvPr id="0" name=""/>
        <dsp:cNvSpPr/>
      </dsp:nvSpPr>
      <dsp:spPr>
        <a:xfrm>
          <a:off x="0" y="1342125"/>
          <a:ext cx="8786843" cy="232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982" tIns="63500" rIns="355600" bIns="63500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900" kern="1200" dirty="0" smtClean="0"/>
            <a:t>максимально возможное содержание водяных паров в воздухе при данной температуре (состояние насыщения)</a:t>
          </a:r>
          <a:endParaRPr lang="ru-RU" sz="3900" kern="1200" dirty="0"/>
        </a:p>
      </dsp:txBody>
      <dsp:txXfrm>
        <a:off x="0" y="1342125"/>
        <a:ext cx="8786843" cy="2328750"/>
      </dsp:txXfrm>
    </dsp:sp>
    <dsp:sp modelId="{FD0EE81E-3947-428C-8E42-7DB7FDF71381}">
      <dsp:nvSpPr>
        <dsp:cNvPr id="0" name=""/>
        <dsp:cNvSpPr/>
      </dsp:nvSpPr>
      <dsp:spPr>
        <a:xfrm>
          <a:off x="0" y="3492003"/>
          <a:ext cx="8786843" cy="1199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 smtClean="0"/>
            <a:t>Относительная влажность (</a:t>
          </a:r>
          <a:r>
            <a:rPr lang="ru-RU" sz="5000" i="1" kern="1200" dirty="0" smtClean="0"/>
            <a:t>В</a:t>
          </a:r>
          <a:r>
            <a:rPr lang="ru-RU" sz="5000" kern="1200" dirty="0" smtClean="0"/>
            <a:t>)</a:t>
          </a:r>
          <a:endParaRPr lang="ru-RU" sz="5000" kern="1200" dirty="0"/>
        </a:p>
      </dsp:txBody>
      <dsp:txXfrm>
        <a:off x="0" y="3492003"/>
        <a:ext cx="8786843" cy="1199250"/>
      </dsp:txXfrm>
    </dsp:sp>
    <dsp:sp modelId="{A9E5E735-329E-4C11-A6E2-0B380130DA2B}">
      <dsp:nvSpPr>
        <dsp:cNvPr id="0" name=""/>
        <dsp:cNvSpPr/>
      </dsp:nvSpPr>
      <dsp:spPr>
        <a:xfrm>
          <a:off x="0" y="4870125"/>
          <a:ext cx="8786843" cy="1416418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982" tIns="63500" rIns="355600" bIns="63500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900" kern="1200" dirty="0"/>
        </a:p>
      </dsp:txBody>
      <dsp:txXfrm>
        <a:off x="0" y="4870125"/>
        <a:ext cx="8786843" cy="1416418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88FEE2-1C12-4688-8933-045F1ED325B3}">
      <dsp:nvSpPr>
        <dsp:cNvPr id="0" name=""/>
        <dsp:cNvSpPr/>
      </dsp:nvSpPr>
      <dsp:spPr>
        <a:xfrm>
          <a:off x="4041887" y="2433640"/>
          <a:ext cx="2614297" cy="5400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358"/>
              </a:lnTo>
              <a:lnTo>
                <a:pt x="2614297" y="387358"/>
              </a:lnTo>
              <a:lnTo>
                <a:pt x="2614297" y="5400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91E007-4FA2-4E0B-9EAF-6AA96258696F}">
      <dsp:nvSpPr>
        <dsp:cNvPr id="0" name=""/>
        <dsp:cNvSpPr/>
      </dsp:nvSpPr>
      <dsp:spPr>
        <a:xfrm>
          <a:off x="3883207" y="2433640"/>
          <a:ext cx="158679" cy="512274"/>
        </a:xfrm>
        <a:custGeom>
          <a:avLst/>
          <a:gdLst/>
          <a:ahLst/>
          <a:cxnLst/>
          <a:rect l="0" t="0" r="0" b="0"/>
          <a:pathLst>
            <a:path>
              <a:moveTo>
                <a:pt x="158679" y="0"/>
              </a:moveTo>
              <a:lnTo>
                <a:pt x="158679" y="359619"/>
              </a:lnTo>
              <a:lnTo>
                <a:pt x="0" y="359619"/>
              </a:lnTo>
              <a:lnTo>
                <a:pt x="0" y="5122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662D0-52F1-4AF4-AF55-8D57003E5AB5}">
      <dsp:nvSpPr>
        <dsp:cNvPr id="0" name=""/>
        <dsp:cNvSpPr/>
      </dsp:nvSpPr>
      <dsp:spPr>
        <a:xfrm>
          <a:off x="1176580" y="2433640"/>
          <a:ext cx="2865306" cy="505096"/>
        </a:xfrm>
        <a:custGeom>
          <a:avLst/>
          <a:gdLst/>
          <a:ahLst/>
          <a:cxnLst/>
          <a:rect l="0" t="0" r="0" b="0"/>
          <a:pathLst>
            <a:path>
              <a:moveTo>
                <a:pt x="2865306" y="0"/>
              </a:moveTo>
              <a:lnTo>
                <a:pt x="2865306" y="352441"/>
              </a:lnTo>
              <a:lnTo>
                <a:pt x="0" y="352441"/>
              </a:lnTo>
              <a:lnTo>
                <a:pt x="0" y="5050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8F28-A7AA-490C-8868-66E39E58FC7B}">
      <dsp:nvSpPr>
        <dsp:cNvPr id="0" name=""/>
        <dsp:cNvSpPr/>
      </dsp:nvSpPr>
      <dsp:spPr>
        <a:xfrm>
          <a:off x="2638756" y="1387254"/>
          <a:ext cx="2806260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6F4F8-CC9C-473F-B414-0B7D9210B4B3}">
      <dsp:nvSpPr>
        <dsp:cNvPr id="0" name=""/>
        <dsp:cNvSpPr/>
      </dsp:nvSpPr>
      <dsp:spPr>
        <a:xfrm>
          <a:off x="2821851" y="1561194"/>
          <a:ext cx="2806260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Влажность</a:t>
          </a:r>
          <a:endParaRPr lang="ru-RU" sz="4100" kern="1200" dirty="0"/>
        </a:p>
      </dsp:txBody>
      <dsp:txXfrm>
        <a:off x="2821851" y="1561194"/>
        <a:ext cx="2806260" cy="1046386"/>
      </dsp:txXfrm>
    </dsp:sp>
    <dsp:sp modelId="{D00EBF82-01C7-47CB-949A-4D50200875E9}">
      <dsp:nvSpPr>
        <dsp:cNvPr id="0" name=""/>
        <dsp:cNvSpPr/>
      </dsp:nvSpPr>
      <dsp:spPr>
        <a:xfrm>
          <a:off x="2065" y="2938737"/>
          <a:ext cx="2349030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7758-0619-40AF-9AA4-A47CCC4496F4}">
      <dsp:nvSpPr>
        <dsp:cNvPr id="0" name=""/>
        <dsp:cNvSpPr/>
      </dsp:nvSpPr>
      <dsp:spPr>
        <a:xfrm>
          <a:off x="185159" y="3112677"/>
          <a:ext cx="2349030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Пониженная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Менее 25 %</a:t>
          </a:r>
          <a:endParaRPr lang="ru-RU" sz="2800" kern="1200" dirty="0"/>
        </a:p>
      </dsp:txBody>
      <dsp:txXfrm>
        <a:off x="185159" y="3112677"/>
        <a:ext cx="2349030" cy="1046386"/>
      </dsp:txXfrm>
    </dsp:sp>
    <dsp:sp modelId="{0D873463-A49C-4CBB-9AF8-AC5A27694580}">
      <dsp:nvSpPr>
        <dsp:cNvPr id="0" name=""/>
        <dsp:cNvSpPr/>
      </dsp:nvSpPr>
      <dsp:spPr>
        <a:xfrm>
          <a:off x="2627526" y="2945915"/>
          <a:ext cx="2511360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DA629-3A01-443E-AE33-62F7397E1D55}">
      <dsp:nvSpPr>
        <dsp:cNvPr id="0" name=""/>
        <dsp:cNvSpPr/>
      </dsp:nvSpPr>
      <dsp:spPr>
        <a:xfrm>
          <a:off x="2810621" y="3119855"/>
          <a:ext cx="2511360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Оптимальная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40 -60 %</a:t>
          </a:r>
          <a:endParaRPr lang="ru-RU" sz="2800" kern="1200" dirty="0"/>
        </a:p>
      </dsp:txBody>
      <dsp:txXfrm>
        <a:off x="2810621" y="3119855"/>
        <a:ext cx="2511360" cy="1046386"/>
      </dsp:txXfrm>
    </dsp:sp>
    <dsp:sp modelId="{38F741C5-06B2-4C45-8CBE-A92B20AC2FE4}">
      <dsp:nvSpPr>
        <dsp:cNvPr id="0" name=""/>
        <dsp:cNvSpPr/>
      </dsp:nvSpPr>
      <dsp:spPr>
        <a:xfrm>
          <a:off x="5402778" y="2973655"/>
          <a:ext cx="2506812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EDF1D6-358E-4279-B910-D484442561FF}">
      <dsp:nvSpPr>
        <dsp:cNvPr id="0" name=""/>
        <dsp:cNvSpPr/>
      </dsp:nvSpPr>
      <dsp:spPr>
        <a:xfrm>
          <a:off x="5585873" y="3147595"/>
          <a:ext cx="2506812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Повышенная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Более 75%</a:t>
          </a:r>
          <a:endParaRPr lang="ru-RU" sz="2800" kern="1200" dirty="0"/>
        </a:p>
      </dsp:txBody>
      <dsp:txXfrm>
        <a:off x="5585873" y="3147595"/>
        <a:ext cx="2506812" cy="1046386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9CBD81-3AEA-4B9E-A954-36120DEA828A}">
      <dsp:nvSpPr>
        <dsp:cNvPr id="0" name=""/>
        <dsp:cNvSpPr/>
      </dsp:nvSpPr>
      <dsp:spPr>
        <a:xfrm>
          <a:off x="0" y="632472"/>
          <a:ext cx="8034116" cy="1444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kern="1200" dirty="0" smtClean="0"/>
            <a:t>Подвижность воздуха</a:t>
          </a:r>
          <a:endParaRPr lang="ru-RU" sz="6000" kern="1200" dirty="0"/>
        </a:p>
      </dsp:txBody>
      <dsp:txXfrm>
        <a:off x="0" y="632472"/>
        <a:ext cx="8034116" cy="1444949"/>
      </dsp:txXfrm>
    </dsp:sp>
    <dsp:sp modelId="{7483B790-650C-4DBC-84BE-0E68DD1B60F1}">
      <dsp:nvSpPr>
        <dsp:cNvPr id="0" name=""/>
        <dsp:cNvSpPr/>
      </dsp:nvSpPr>
      <dsp:spPr>
        <a:xfrm>
          <a:off x="0" y="2077422"/>
          <a:ext cx="8034116" cy="3027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5083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Человек начинает ощущать движение воздуха при его скорости примерно 0,1 м/с</a:t>
          </a:r>
          <a:endParaRPr lang="ru-RU" sz="5100" kern="1200" dirty="0"/>
        </a:p>
      </dsp:txBody>
      <dsp:txXfrm>
        <a:off x="0" y="2077422"/>
        <a:ext cx="8034116" cy="3027374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91E007-4FA2-4E0B-9EAF-6AA96258696F}">
      <dsp:nvSpPr>
        <dsp:cNvPr id="0" name=""/>
        <dsp:cNvSpPr/>
      </dsp:nvSpPr>
      <dsp:spPr>
        <a:xfrm>
          <a:off x="3987931" y="2275014"/>
          <a:ext cx="1956972" cy="784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753"/>
              </a:lnTo>
              <a:lnTo>
                <a:pt x="1956972" y="550753"/>
              </a:lnTo>
              <a:lnTo>
                <a:pt x="1956972" y="7845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662D0-52F1-4AF4-AF55-8D57003E5AB5}">
      <dsp:nvSpPr>
        <dsp:cNvPr id="0" name=""/>
        <dsp:cNvSpPr/>
      </dsp:nvSpPr>
      <dsp:spPr>
        <a:xfrm>
          <a:off x="1799727" y="2275014"/>
          <a:ext cx="2188203" cy="773550"/>
        </a:xfrm>
        <a:custGeom>
          <a:avLst/>
          <a:gdLst/>
          <a:ahLst/>
          <a:cxnLst/>
          <a:rect l="0" t="0" r="0" b="0"/>
          <a:pathLst>
            <a:path>
              <a:moveTo>
                <a:pt x="2188203" y="0"/>
              </a:moveTo>
              <a:lnTo>
                <a:pt x="2188203" y="539760"/>
              </a:lnTo>
              <a:lnTo>
                <a:pt x="0" y="539760"/>
              </a:lnTo>
              <a:lnTo>
                <a:pt x="0" y="7735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8F28-A7AA-490C-8868-66E39E58FC7B}">
      <dsp:nvSpPr>
        <dsp:cNvPr id="0" name=""/>
        <dsp:cNvSpPr/>
      </dsp:nvSpPr>
      <dsp:spPr>
        <a:xfrm>
          <a:off x="721264" y="615095"/>
          <a:ext cx="6533334" cy="16599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6F4F8-CC9C-473F-B414-0B7D9210B4B3}">
      <dsp:nvSpPr>
        <dsp:cNvPr id="0" name=""/>
        <dsp:cNvSpPr/>
      </dsp:nvSpPr>
      <dsp:spPr>
        <a:xfrm>
          <a:off x="1001672" y="881483"/>
          <a:ext cx="6533334" cy="16599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4100" kern="1200" dirty="0" smtClean="0"/>
            <a:t>Микроклиматические</a:t>
          </a:r>
        </a:p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4100" kern="1200" dirty="0" smtClean="0"/>
            <a:t>условия</a:t>
          </a:r>
          <a:endParaRPr lang="ru-RU" sz="4100" kern="1200" dirty="0"/>
        </a:p>
      </dsp:txBody>
      <dsp:txXfrm>
        <a:off x="1001672" y="881483"/>
        <a:ext cx="6533334" cy="1659918"/>
      </dsp:txXfrm>
    </dsp:sp>
    <dsp:sp modelId="{D00EBF82-01C7-47CB-949A-4D50200875E9}">
      <dsp:nvSpPr>
        <dsp:cNvPr id="0" name=""/>
        <dsp:cNvSpPr/>
      </dsp:nvSpPr>
      <dsp:spPr>
        <a:xfrm>
          <a:off x="967" y="3048565"/>
          <a:ext cx="3597520" cy="1602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7758-0619-40AF-9AA4-A47CCC4496F4}">
      <dsp:nvSpPr>
        <dsp:cNvPr id="0" name=""/>
        <dsp:cNvSpPr/>
      </dsp:nvSpPr>
      <dsp:spPr>
        <a:xfrm>
          <a:off x="281375" y="3314953"/>
          <a:ext cx="3597520" cy="1602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Оптимальные</a:t>
          </a:r>
          <a:endParaRPr lang="ru-RU" sz="4000" kern="1200" dirty="0"/>
        </a:p>
      </dsp:txBody>
      <dsp:txXfrm>
        <a:off x="281375" y="3314953"/>
        <a:ext cx="3597520" cy="1602532"/>
      </dsp:txXfrm>
    </dsp:sp>
    <dsp:sp modelId="{0D873463-A49C-4CBB-9AF8-AC5A27694580}">
      <dsp:nvSpPr>
        <dsp:cNvPr id="0" name=""/>
        <dsp:cNvSpPr/>
      </dsp:nvSpPr>
      <dsp:spPr>
        <a:xfrm>
          <a:off x="4021840" y="3059558"/>
          <a:ext cx="3846128" cy="1602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DA629-3A01-443E-AE33-62F7397E1D55}">
      <dsp:nvSpPr>
        <dsp:cNvPr id="0" name=""/>
        <dsp:cNvSpPr/>
      </dsp:nvSpPr>
      <dsp:spPr>
        <a:xfrm>
          <a:off x="4302248" y="3325946"/>
          <a:ext cx="3846128" cy="1602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Допустимые</a:t>
          </a:r>
          <a:endParaRPr lang="ru-RU" sz="4000" kern="1200" dirty="0"/>
        </a:p>
      </dsp:txBody>
      <dsp:txXfrm>
        <a:off x="4302248" y="3325946"/>
        <a:ext cx="3846128" cy="1602532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96F7C2-01DE-4442-A1D4-925C96517A1A}">
      <dsp:nvSpPr>
        <dsp:cNvPr id="0" name=""/>
        <dsp:cNvSpPr/>
      </dsp:nvSpPr>
      <dsp:spPr>
        <a:xfrm>
          <a:off x="0" y="874527"/>
          <a:ext cx="8572560" cy="1901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Оптимальные микроклиматические условия</a:t>
          </a:r>
          <a:endParaRPr lang="ru-RU" sz="4800" kern="1200" dirty="0"/>
        </a:p>
      </dsp:txBody>
      <dsp:txXfrm>
        <a:off x="0" y="874527"/>
        <a:ext cx="8572560" cy="1901250"/>
      </dsp:txXfrm>
    </dsp:sp>
    <dsp:sp modelId="{634029DD-87BE-480D-82AE-AE63A8448EA1}">
      <dsp:nvSpPr>
        <dsp:cNvPr id="0" name=""/>
        <dsp:cNvSpPr/>
      </dsp:nvSpPr>
      <dsp:spPr>
        <a:xfrm>
          <a:off x="0" y="2775778"/>
          <a:ext cx="8572560" cy="242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сочетания параметров микроклимата, которые при длительном и систематическом воздействии на человека обеспечивают сохранение нормального функционального и теплового состояния организма без напряжения механизма терморегуляции.</a:t>
          </a:r>
          <a:endParaRPr lang="ru-RU" sz="2800" kern="1200" dirty="0"/>
        </a:p>
      </dsp:txBody>
      <dsp:txXfrm>
        <a:off x="0" y="2775778"/>
        <a:ext cx="8572560" cy="242190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96F7C2-01DE-4442-A1D4-925C96517A1A}">
      <dsp:nvSpPr>
        <dsp:cNvPr id="0" name=""/>
        <dsp:cNvSpPr/>
      </dsp:nvSpPr>
      <dsp:spPr>
        <a:xfrm>
          <a:off x="0" y="470877"/>
          <a:ext cx="8572560" cy="1901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Допустимые микроклиматические условия</a:t>
          </a:r>
          <a:endParaRPr lang="ru-RU" sz="4800" kern="1200" dirty="0"/>
        </a:p>
      </dsp:txBody>
      <dsp:txXfrm>
        <a:off x="0" y="470877"/>
        <a:ext cx="8572560" cy="1901250"/>
      </dsp:txXfrm>
    </dsp:sp>
    <dsp:sp modelId="{634029DD-87BE-480D-82AE-AE63A8448EA1}">
      <dsp:nvSpPr>
        <dsp:cNvPr id="0" name=""/>
        <dsp:cNvSpPr/>
      </dsp:nvSpPr>
      <dsp:spPr>
        <a:xfrm>
          <a:off x="0" y="2372127"/>
          <a:ext cx="8572560" cy="322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сочетания параметров микроклимата, которые при длительном и систематическом воздействии на человека могут вызывать преходящие и быстро нормализующиеся изменения функционального и теплового состояния организма и напряженную работу механизма терморегуляции, не выходящую за пределы физиологических приспособительных возможностей. </a:t>
          </a:r>
          <a:endParaRPr lang="ru-RU" sz="2800" kern="1200" dirty="0"/>
        </a:p>
      </dsp:txBody>
      <dsp:txXfrm>
        <a:off x="0" y="2372127"/>
        <a:ext cx="8572560" cy="322920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96F7C2-01DE-4442-A1D4-925C96517A1A}">
      <dsp:nvSpPr>
        <dsp:cNvPr id="0" name=""/>
        <dsp:cNvSpPr/>
      </dsp:nvSpPr>
      <dsp:spPr>
        <a:xfrm>
          <a:off x="0" y="1278177"/>
          <a:ext cx="8572560" cy="1901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Оптимальные параметры микроклимата</a:t>
          </a:r>
          <a:endParaRPr lang="ru-RU" sz="4800" kern="1200" dirty="0"/>
        </a:p>
      </dsp:txBody>
      <dsp:txXfrm>
        <a:off x="0" y="1278177"/>
        <a:ext cx="8572560" cy="1901250"/>
      </dsp:txXfrm>
    </dsp:sp>
    <dsp:sp modelId="{634029DD-87BE-480D-82AE-AE63A8448EA1}">
      <dsp:nvSpPr>
        <dsp:cNvPr id="0" name=""/>
        <dsp:cNvSpPr/>
      </dsp:nvSpPr>
      <dsp:spPr>
        <a:xfrm>
          <a:off x="0" y="3179428"/>
          <a:ext cx="8572560" cy="161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Строго определенное сочетание значений температуры, относительной влажности и подвижности воздуха.</a:t>
          </a:r>
          <a:endParaRPr lang="ru-RU" sz="3600" kern="1200" dirty="0"/>
        </a:p>
      </dsp:txBody>
      <dsp:txXfrm>
        <a:off x="0" y="3179428"/>
        <a:ext cx="8572560" cy="161460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96F7C2-01DE-4442-A1D4-925C96517A1A}">
      <dsp:nvSpPr>
        <dsp:cNvPr id="0" name=""/>
        <dsp:cNvSpPr/>
      </dsp:nvSpPr>
      <dsp:spPr>
        <a:xfrm>
          <a:off x="0" y="504515"/>
          <a:ext cx="8572560" cy="1901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0" kern="1200" dirty="0" smtClean="0"/>
            <a:t>Принцип нормирования параметров микроклимата</a:t>
          </a:r>
          <a:endParaRPr lang="ru-RU" sz="4800" b="0" kern="1200" dirty="0"/>
        </a:p>
      </dsp:txBody>
      <dsp:txXfrm>
        <a:off x="0" y="504515"/>
        <a:ext cx="8572560" cy="1901250"/>
      </dsp:txXfrm>
    </dsp:sp>
    <dsp:sp modelId="{634029DD-87BE-480D-82AE-AE63A8448EA1}">
      <dsp:nvSpPr>
        <dsp:cNvPr id="0" name=""/>
        <dsp:cNvSpPr/>
      </dsp:nvSpPr>
      <dsp:spPr>
        <a:xfrm>
          <a:off x="0" y="2405765"/>
          <a:ext cx="8572560" cy="3161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Параметры микроклимата устанавливаются в зависимости от тепловой характеристики производственного помещения, периода года и категории тяжести работы.</a:t>
          </a:r>
          <a:endParaRPr lang="ru-RU" sz="3600" kern="1200" dirty="0"/>
        </a:p>
      </dsp:txBody>
      <dsp:txXfrm>
        <a:off x="0" y="2405765"/>
        <a:ext cx="8572560" cy="3161925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88FEE2-1C12-4688-8933-045F1ED325B3}">
      <dsp:nvSpPr>
        <dsp:cNvPr id="0" name=""/>
        <dsp:cNvSpPr/>
      </dsp:nvSpPr>
      <dsp:spPr>
        <a:xfrm>
          <a:off x="4041887" y="2433640"/>
          <a:ext cx="2614297" cy="5400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358"/>
              </a:lnTo>
              <a:lnTo>
                <a:pt x="2614297" y="387358"/>
              </a:lnTo>
              <a:lnTo>
                <a:pt x="2614297" y="5400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91E007-4FA2-4E0B-9EAF-6AA96258696F}">
      <dsp:nvSpPr>
        <dsp:cNvPr id="0" name=""/>
        <dsp:cNvSpPr/>
      </dsp:nvSpPr>
      <dsp:spPr>
        <a:xfrm>
          <a:off x="3883207" y="2433640"/>
          <a:ext cx="158679" cy="512274"/>
        </a:xfrm>
        <a:custGeom>
          <a:avLst/>
          <a:gdLst/>
          <a:ahLst/>
          <a:cxnLst/>
          <a:rect l="0" t="0" r="0" b="0"/>
          <a:pathLst>
            <a:path>
              <a:moveTo>
                <a:pt x="158679" y="0"/>
              </a:moveTo>
              <a:lnTo>
                <a:pt x="158679" y="359619"/>
              </a:lnTo>
              <a:lnTo>
                <a:pt x="0" y="359619"/>
              </a:lnTo>
              <a:lnTo>
                <a:pt x="0" y="5122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662D0-52F1-4AF4-AF55-8D57003E5AB5}">
      <dsp:nvSpPr>
        <dsp:cNvPr id="0" name=""/>
        <dsp:cNvSpPr/>
      </dsp:nvSpPr>
      <dsp:spPr>
        <a:xfrm>
          <a:off x="1176580" y="2433640"/>
          <a:ext cx="2865306" cy="505096"/>
        </a:xfrm>
        <a:custGeom>
          <a:avLst/>
          <a:gdLst/>
          <a:ahLst/>
          <a:cxnLst/>
          <a:rect l="0" t="0" r="0" b="0"/>
          <a:pathLst>
            <a:path>
              <a:moveTo>
                <a:pt x="2865306" y="0"/>
              </a:moveTo>
              <a:lnTo>
                <a:pt x="2865306" y="352441"/>
              </a:lnTo>
              <a:lnTo>
                <a:pt x="0" y="352441"/>
              </a:lnTo>
              <a:lnTo>
                <a:pt x="0" y="5050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8F28-A7AA-490C-8868-66E39E58FC7B}">
      <dsp:nvSpPr>
        <dsp:cNvPr id="0" name=""/>
        <dsp:cNvSpPr/>
      </dsp:nvSpPr>
      <dsp:spPr>
        <a:xfrm>
          <a:off x="2638756" y="1387254"/>
          <a:ext cx="2806260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6F4F8-CC9C-473F-B414-0B7D9210B4B3}">
      <dsp:nvSpPr>
        <dsp:cNvPr id="0" name=""/>
        <dsp:cNvSpPr/>
      </dsp:nvSpPr>
      <dsp:spPr>
        <a:xfrm>
          <a:off x="2821851" y="1561194"/>
          <a:ext cx="2806260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Периоды года</a:t>
          </a:r>
          <a:endParaRPr lang="ru-RU" sz="3200" kern="1200" dirty="0"/>
        </a:p>
      </dsp:txBody>
      <dsp:txXfrm>
        <a:off x="2821851" y="1561194"/>
        <a:ext cx="2806260" cy="1046386"/>
      </dsp:txXfrm>
    </dsp:sp>
    <dsp:sp modelId="{D00EBF82-01C7-47CB-949A-4D50200875E9}">
      <dsp:nvSpPr>
        <dsp:cNvPr id="0" name=""/>
        <dsp:cNvSpPr/>
      </dsp:nvSpPr>
      <dsp:spPr>
        <a:xfrm>
          <a:off x="2065" y="2938737"/>
          <a:ext cx="2349030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7758-0619-40AF-9AA4-A47CCC4496F4}">
      <dsp:nvSpPr>
        <dsp:cNvPr id="0" name=""/>
        <dsp:cNvSpPr/>
      </dsp:nvSpPr>
      <dsp:spPr>
        <a:xfrm>
          <a:off x="185159" y="3112677"/>
          <a:ext cx="2349030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Холодный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Ниже + 10</a:t>
          </a:r>
          <a:r>
            <a:rPr lang="ru-RU" sz="2800" kern="1200" baseline="30000" dirty="0" smtClean="0"/>
            <a:t>о</a:t>
          </a:r>
          <a:r>
            <a:rPr lang="ru-RU" sz="2800" kern="1200" dirty="0" smtClean="0"/>
            <a:t> С </a:t>
          </a:r>
          <a:endParaRPr lang="ru-RU" sz="2800" kern="1200" dirty="0"/>
        </a:p>
      </dsp:txBody>
      <dsp:txXfrm>
        <a:off x="185159" y="3112677"/>
        <a:ext cx="2349030" cy="1046386"/>
      </dsp:txXfrm>
    </dsp:sp>
    <dsp:sp modelId="{0D873463-A49C-4CBB-9AF8-AC5A27694580}">
      <dsp:nvSpPr>
        <dsp:cNvPr id="0" name=""/>
        <dsp:cNvSpPr/>
      </dsp:nvSpPr>
      <dsp:spPr>
        <a:xfrm>
          <a:off x="2627526" y="2945915"/>
          <a:ext cx="2511360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DA629-3A01-443E-AE33-62F7397E1D55}">
      <dsp:nvSpPr>
        <dsp:cNvPr id="0" name=""/>
        <dsp:cNvSpPr/>
      </dsp:nvSpPr>
      <dsp:spPr>
        <a:xfrm>
          <a:off x="2810621" y="3119855"/>
          <a:ext cx="2511360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Переходный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+ 10</a:t>
          </a:r>
          <a:r>
            <a:rPr lang="ru-RU" sz="2800" kern="1200" baseline="30000" dirty="0" smtClean="0"/>
            <a:t>о</a:t>
          </a:r>
          <a:r>
            <a:rPr lang="ru-RU" sz="2800" kern="1200" dirty="0" smtClean="0"/>
            <a:t> С</a:t>
          </a:r>
          <a:endParaRPr lang="ru-RU" sz="2800" kern="1200" dirty="0"/>
        </a:p>
      </dsp:txBody>
      <dsp:txXfrm>
        <a:off x="2810621" y="3119855"/>
        <a:ext cx="2511360" cy="1046386"/>
      </dsp:txXfrm>
    </dsp:sp>
    <dsp:sp modelId="{38F741C5-06B2-4C45-8CBE-A92B20AC2FE4}">
      <dsp:nvSpPr>
        <dsp:cNvPr id="0" name=""/>
        <dsp:cNvSpPr/>
      </dsp:nvSpPr>
      <dsp:spPr>
        <a:xfrm>
          <a:off x="5402778" y="2973655"/>
          <a:ext cx="2506812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EDF1D6-358E-4279-B910-D484442561FF}">
      <dsp:nvSpPr>
        <dsp:cNvPr id="0" name=""/>
        <dsp:cNvSpPr/>
      </dsp:nvSpPr>
      <dsp:spPr>
        <a:xfrm>
          <a:off x="5585873" y="3147595"/>
          <a:ext cx="2506812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Теплый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Выше + 10</a:t>
          </a:r>
          <a:r>
            <a:rPr lang="ru-RU" sz="2800" kern="1200" baseline="30000" dirty="0" smtClean="0"/>
            <a:t>о</a:t>
          </a:r>
          <a:r>
            <a:rPr lang="ru-RU" sz="2800" kern="1200" dirty="0" smtClean="0"/>
            <a:t> С</a:t>
          </a:r>
          <a:endParaRPr lang="ru-RU" sz="2800" kern="1200" dirty="0"/>
        </a:p>
      </dsp:txBody>
      <dsp:txXfrm>
        <a:off x="5585873" y="3147595"/>
        <a:ext cx="2506812" cy="1046386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B27263-2411-465D-B559-B4976A21A835}">
      <dsp:nvSpPr>
        <dsp:cNvPr id="0" name=""/>
        <dsp:cNvSpPr/>
      </dsp:nvSpPr>
      <dsp:spPr>
        <a:xfrm>
          <a:off x="616349" y="0"/>
          <a:ext cx="4746644" cy="474664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164438-B5F9-488B-8C02-D13B0F017B2C}">
      <dsp:nvSpPr>
        <dsp:cNvPr id="0" name=""/>
        <dsp:cNvSpPr/>
      </dsp:nvSpPr>
      <dsp:spPr>
        <a:xfrm>
          <a:off x="2989671" y="477213"/>
          <a:ext cx="3085318" cy="11236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Легкая (</a:t>
          </a:r>
          <a:r>
            <a:rPr lang="en-US" sz="4000" kern="1200" dirty="0" smtClean="0"/>
            <a:t>I)</a:t>
          </a:r>
          <a:endParaRPr lang="ru-RU" sz="4000" kern="1200" dirty="0"/>
        </a:p>
      </dsp:txBody>
      <dsp:txXfrm>
        <a:off x="2989671" y="477213"/>
        <a:ext cx="3085318" cy="1123619"/>
      </dsp:txXfrm>
    </dsp:sp>
    <dsp:sp modelId="{5B73DB83-CFBD-46B4-BCB8-1DF7B0033647}">
      <dsp:nvSpPr>
        <dsp:cNvPr id="0" name=""/>
        <dsp:cNvSpPr/>
      </dsp:nvSpPr>
      <dsp:spPr>
        <a:xfrm>
          <a:off x="2989671" y="1741285"/>
          <a:ext cx="3085318" cy="11236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Средняя</a:t>
          </a:r>
          <a:r>
            <a:rPr lang="en-US" sz="4000" kern="1200" dirty="0" smtClean="0"/>
            <a:t>(II)</a:t>
          </a:r>
          <a:endParaRPr lang="ru-RU" sz="4000" kern="1200" dirty="0"/>
        </a:p>
      </dsp:txBody>
      <dsp:txXfrm>
        <a:off x="2989671" y="1741285"/>
        <a:ext cx="3085318" cy="1123619"/>
      </dsp:txXfrm>
    </dsp:sp>
    <dsp:sp modelId="{BB18F44F-988E-4364-A86F-F4FDC9327904}">
      <dsp:nvSpPr>
        <dsp:cNvPr id="0" name=""/>
        <dsp:cNvSpPr/>
      </dsp:nvSpPr>
      <dsp:spPr>
        <a:xfrm>
          <a:off x="2989671" y="3005358"/>
          <a:ext cx="3085318" cy="11236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Тяжелая</a:t>
          </a:r>
          <a:r>
            <a:rPr lang="en-US" sz="4000" kern="1200" dirty="0" smtClean="0"/>
            <a:t>(III)</a:t>
          </a:r>
          <a:endParaRPr lang="ru-RU" sz="4000" kern="1200" dirty="0"/>
        </a:p>
      </dsp:txBody>
      <dsp:txXfrm>
        <a:off x="2989671" y="3005358"/>
        <a:ext cx="3085318" cy="1123619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6F11CE-448F-4C47-A32F-2F2E8C285D67}">
      <dsp:nvSpPr>
        <dsp:cNvPr id="0" name=""/>
        <dsp:cNvSpPr/>
      </dsp:nvSpPr>
      <dsp:spPr>
        <a:xfrm>
          <a:off x="671117" y="2182"/>
          <a:ext cx="6080253" cy="10351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Источники избыточного тепла в помещении</a:t>
          </a:r>
          <a:endParaRPr lang="ru-RU" sz="4000" kern="1200" dirty="0"/>
        </a:p>
      </dsp:txBody>
      <dsp:txXfrm>
        <a:off x="671117" y="2182"/>
        <a:ext cx="6080253" cy="1035123"/>
      </dsp:txXfrm>
    </dsp:sp>
    <dsp:sp modelId="{E1E6A99F-DCAF-451B-88E0-6E076CCD95D2}">
      <dsp:nvSpPr>
        <dsp:cNvPr id="0" name=""/>
        <dsp:cNvSpPr/>
      </dsp:nvSpPr>
      <dsp:spPr>
        <a:xfrm>
          <a:off x="1279142" y="1037306"/>
          <a:ext cx="647409" cy="838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8812"/>
              </a:lnTo>
              <a:lnTo>
                <a:pt x="647409" y="8388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335093-E268-4EDD-8F46-B0965F9FA0BB}">
      <dsp:nvSpPr>
        <dsp:cNvPr id="0" name=""/>
        <dsp:cNvSpPr/>
      </dsp:nvSpPr>
      <dsp:spPr>
        <a:xfrm>
          <a:off x="1926552" y="1358556"/>
          <a:ext cx="2205674" cy="1035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Люди</a:t>
          </a:r>
          <a:endParaRPr lang="ru-RU" sz="4000" kern="1200" dirty="0"/>
        </a:p>
      </dsp:txBody>
      <dsp:txXfrm>
        <a:off x="1926552" y="1358556"/>
        <a:ext cx="2205674" cy="1035123"/>
      </dsp:txXfrm>
    </dsp:sp>
    <dsp:sp modelId="{E1BAE907-11E2-49B1-92DD-AF94FF2D5A97}">
      <dsp:nvSpPr>
        <dsp:cNvPr id="0" name=""/>
        <dsp:cNvSpPr/>
      </dsp:nvSpPr>
      <dsp:spPr>
        <a:xfrm>
          <a:off x="1279142" y="1037306"/>
          <a:ext cx="854368" cy="2064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4150"/>
              </a:lnTo>
              <a:lnTo>
                <a:pt x="854368" y="20641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BC9A7A-E308-4F96-BBB8-F2F1FAE30024}">
      <dsp:nvSpPr>
        <dsp:cNvPr id="0" name=""/>
        <dsp:cNvSpPr/>
      </dsp:nvSpPr>
      <dsp:spPr>
        <a:xfrm>
          <a:off x="2133510" y="2583894"/>
          <a:ext cx="5411145" cy="1035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Солнечная радиация</a:t>
          </a:r>
          <a:endParaRPr lang="ru-RU" sz="3500" kern="1200" dirty="0"/>
        </a:p>
      </dsp:txBody>
      <dsp:txXfrm>
        <a:off x="2133510" y="2583894"/>
        <a:ext cx="5411145" cy="1035123"/>
      </dsp:txXfrm>
    </dsp:sp>
    <dsp:sp modelId="{93BF7806-43D0-4595-9403-1FC195028540}">
      <dsp:nvSpPr>
        <dsp:cNvPr id="0" name=""/>
        <dsp:cNvSpPr/>
      </dsp:nvSpPr>
      <dsp:spPr>
        <a:xfrm>
          <a:off x="1279142" y="1037306"/>
          <a:ext cx="669602" cy="3409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09344"/>
              </a:lnTo>
              <a:lnTo>
                <a:pt x="669602" y="34093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DA6136-CB81-42C4-A8E9-BF2385A3B9A9}">
      <dsp:nvSpPr>
        <dsp:cNvPr id="0" name=""/>
        <dsp:cNvSpPr/>
      </dsp:nvSpPr>
      <dsp:spPr>
        <a:xfrm>
          <a:off x="1948745" y="3929089"/>
          <a:ext cx="6085681" cy="1035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Греющиеся поверхности</a:t>
          </a:r>
          <a:endParaRPr lang="ru-RU" sz="3500" kern="1200" dirty="0"/>
        </a:p>
      </dsp:txBody>
      <dsp:txXfrm>
        <a:off x="1948745" y="3929089"/>
        <a:ext cx="6085681" cy="1035123"/>
      </dsp:txXfrm>
    </dsp:sp>
    <dsp:sp modelId="{F55F14BE-E983-4463-ABA6-ED4EEC9A7BD4}">
      <dsp:nvSpPr>
        <dsp:cNvPr id="0" name=""/>
        <dsp:cNvSpPr/>
      </dsp:nvSpPr>
      <dsp:spPr>
        <a:xfrm>
          <a:off x="1279142" y="1037306"/>
          <a:ext cx="608025" cy="4658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58055"/>
              </a:lnTo>
              <a:lnTo>
                <a:pt x="608025" y="46580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D81FC5-5422-4BA5-B5AB-82BD4ED0DFDA}">
      <dsp:nvSpPr>
        <dsp:cNvPr id="0" name=""/>
        <dsp:cNvSpPr/>
      </dsp:nvSpPr>
      <dsp:spPr>
        <a:xfrm>
          <a:off x="1887168" y="5177799"/>
          <a:ext cx="4141835" cy="1035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Лампы накаливания</a:t>
          </a:r>
          <a:endParaRPr lang="ru-RU" sz="3500" kern="1200" dirty="0"/>
        </a:p>
      </dsp:txBody>
      <dsp:txXfrm>
        <a:off x="1887168" y="5177799"/>
        <a:ext cx="4141835" cy="1035123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FD7C45-BB3D-4A31-A636-8A59D399C748}">
      <dsp:nvSpPr>
        <dsp:cNvPr id="0" name=""/>
        <dsp:cNvSpPr/>
      </dsp:nvSpPr>
      <dsp:spPr>
        <a:xfrm>
          <a:off x="0" y="173213"/>
          <a:ext cx="8429684" cy="15970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0" kern="1200" dirty="0" smtClean="0"/>
            <a:t>Вентиляция производственных помещений</a:t>
          </a:r>
          <a:endParaRPr lang="ru-RU" sz="4000" b="0" kern="1200" dirty="0"/>
        </a:p>
      </dsp:txBody>
      <dsp:txXfrm>
        <a:off x="0" y="173213"/>
        <a:ext cx="8429684" cy="1597050"/>
      </dsp:txXfrm>
    </dsp:sp>
    <dsp:sp modelId="{9644BA1E-886A-4DF4-B777-10A0B9F7CF80}">
      <dsp:nvSpPr>
        <dsp:cNvPr id="0" name=""/>
        <dsp:cNvSpPr/>
      </dsp:nvSpPr>
      <dsp:spPr>
        <a:xfrm>
          <a:off x="0" y="1770263"/>
          <a:ext cx="8429684" cy="3700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642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Система мероприятий и устройств, предназначенных для обеспечения на постоянных рабочих местах, в рабочей и обслуживаемой зонах помещений метеорологических условий и чистоты воздушной среды, соответствующих гигиеническим и техническим требованиям.</a:t>
          </a:r>
          <a:endParaRPr lang="ru-RU" sz="3200" kern="1200" dirty="0"/>
        </a:p>
      </dsp:txBody>
      <dsp:txXfrm>
        <a:off x="0" y="1770263"/>
        <a:ext cx="8429684" cy="3700125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91E007-4FA2-4E0B-9EAF-6AA96258696F}">
      <dsp:nvSpPr>
        <dsp:cNvPr id="0" name=""/>
        <dsp:cNvSpPr/>
      </dsp:nvSpPr>
      <dsp:spPr>
        <a:xfrm>
          <a:off x="3987931" y="2275014"/>
          <a:ext cx="1956972" cy="784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753"/>
              </a:lnTo>
              <a:lnTo>
                <a:pt x="1956972" y="550753"/>
              </a:lnTo>
              <a:lnTo>
                <a:pt x="1956972" y="7845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662D0-52F1-4AF4-AF55-8D57003E5AB5}">
      <dsp:nvSpPr>
        <dsp:cNvPr id="0" name=""/>
        <dsp:cNvSpPr/>
      </dsp:nvSpPr>
      <dsp:spPr>
        <a:xfrm>
          <a:off x="1946984" y="2275014"/>
          <a:ext cx="2040947" cy="816178"/>
        </a:xfrm>
        <a:custGeom>
          <a:avLst/>
          <a:gdLst/>
          <a:ahLst/>
          <a:cxnLst/>
          <a:rect l="0" t="0" r="0" b="0"/>
          <a:pathLst>
            <a:path>
              <a:moveTo>
                <a:pt x="2040947" y="0"/>
              </a:moveTo>
              <a:lnTo>
                <a:pt x="2040947" y="582387"/>
              </a:lnTo>
              <a:lnTo>
                <a:pt x="0" y="582387"/>
              </a:lnTo>
              <a:lnTo>
                <a:pt x="0" y="8161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8F28-A7AA-490C-8868-66E39E58FC7B}">
      <dsp:nvSpPr>
        <dsp:cNvPr id="0" name=""/>
        <dsp:cNvSpPr/>
      </dsp:nvSpPr>
      <dsp:spPr>
        <a:xfrm>
          <a:off x="721264" y="615095"/>
          <a:ext cx="6533334" cy="16599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6F4F8-CC9C-473F-B414-0B7D9210B4B3}">
      <dsp:nvSpPr>
        <dsp:cNvPr id="0" name=""/>
        <dsp:cNvSpPr/>
      </dsp:nvSpPr>
      <dsp:spPr>
        <a:xfrm>
          <a:off x="1001672" y="881483"/>
          <a:ext cx="6533334" cy="16599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5400" kern="1200" dirty="0" smtClean="0"/>
            <a:t>ВЕНТИЛЯЦИЯ</a:t>
          </a:r>
          <a:endParaRPr lang="ru-RU" sz="5400" kern="1200" dirty="0"/>
        </a:p>
      </dsp:txBody>
      <dsp:txXfrm>
        <a:off x="1001672" y="881483"/>
        <a:ext cx="6533334" cy="1659918"/>
      </dsp:txXfrm>
    </dsp:sp>
    <dsp:sp modelId="{D00EBF82-01C7-47CB-949A-4D50200875E9}">
      <dsp:nvSpPr>
        <dsp:cNvPr id="0" name=""/>
        <dsp:cNvSpPr/>
      </dsp:nvSpPr>
      <dsp:spPr>
        <a:xfrm>
          <a:off x="148223" y="3091192"/>
          <a:ext cx="3597520" cy="1602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7758-0619-40AF-9AA4-A47CCC4496F4}">
      <dsp:nvSpPr>
        <dsp:cNvPr id="0" name=""/>
        <dsp:cNvSpPr/>
      </dsp:nvSpPr>
      <dsp:spPr>
        <a:xfrm>
          <a:off x="428631" y="3357580"/>
          <a:ext cx="3597520" cy="1602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Естественная </a:t>
          </a:r>
          <a:endParaRPr lang="ru-RU" sz="4000" kern="1200" dirty="0"/>
        </a:p>
      </dsp:txBody>
      <dsp:txXfrm>
        <a:off x="428631" y="3357580"/>
        <a:ext cx="3597520" cy="1602532"/>
      </dsp:txXfrm>
    </dsp:sp>
    <dsp:sp modelId="{0D873463-A49C-4CBB-9AF8-AC5A27694580}">
      <dsp:nvSpPr>
        <dsp:cNvPr id="0" name=""/>
        <dsp:cNvSpPr/>
      </dsp:nvSpPr>
      <dsp:spPr>
        <a:xfrm>
          <a:off x="4021840" y="3059558"/>
          <a:ext cx="3846128" cy="1602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DA629-3A01-443E-AE33-62F7397E1D55}">
      <dsp:nvSpPr>
        <dsp:cNvPr id="0" name=""/>
        <dsp:cNvSpPr/>
      </dsp:nvSpPr>
      <dsp:spPr>
        <a:xfrm>
          <a:off x="4302248" y="3325946"/>
          <a:ext cx="3846128" cy="1602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Механическая</a:t>
          </a:r>
          <a:endParaRPr lang="ru-RU" sz="4000" kern="1200" dirty="0"/>
        </a:p>
      </dsp:txBody>
      <dsp:txXfrm>
        <a:off x="4302248" y="3325946"/>
        <a:ext cx="3846128" cy="1602532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FD7C45-BB3D-4A31-A636-8A59D399C748}">
      <dsp:nvSpPr>
        <dsp:cNvPr id="0" name=""/>
        <dsp:cNvSpPr/>
      </dsp:nvSpPr>
      <dsp:spPr>
        <a:xfrm>
          <a:off x="0" y="2845"/>
          <a:ext cx="8429684" cy="14037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Перемещение воздуха в системах естественной вентиляции происходит:</a:t>
          </a:r>
          <a:endParaRPr lang="ru-RU" sz="3600" b="0" kern="1200" dirty="0"/>
        </a:p>
      </dsp:txBody>
      <dsp:txXfrm>
        <a:off x="0" y="2845"/>
        <a:ext cx="8429684" cy="1403724"/>
      </dsp:txXfrm>
    </dsp:sp>
    <dsp:sp modelId="{9644BA1E-886A-4DF4-B777-10A0B9F7CF80}">
      <dsp:nvSpPr>
        <dsp:cNvPr id="0" name=""/>
        <dsp:cNvSpPr/>
      </dsp:nvSpPr>
      <dsp:spPr>
        <a:xfrm>
          <a:off x="0" y="1406570"/>
          <a:ext cx="8429684" cy="4234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642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вследствие разности температур наружного (атмосферного) воздуха и воздуха в помещении (</a:t>
          </a:r>
          <a:r>
            <a:rPr lang="ru-RU" sz="2800" b="1" kern="1200" dirty="0" smtClean="0"/>
            <a:t>АЭРАЦИИ);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- вследствие разности давлений "воздушного столба" между нижним уровнем (обслуживаемым помещением) и верхним уровнем - вытяжным устройством (дефлектором), установленным на кровле здания;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- в результате воздействия ветрового давления.</a:t>
          </a:r>
          <a:endParaRPr lang="ru-RU" sz="28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200" kern="1200" dirty="0"/>
        </a:p>
      </dsp:txBody>
      <dsp:txXfrm>
        <a:off x="0" y="1406570"/>
        <a:ext cx="8429684" cy="4234186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91E007-4FA2-4E0B-9EAF-6AA96258696F}">
      <dsp:nvSpPr>
        <dsp:cNvPr id="0" name=""/>
        <dsp:cNvSpPr/>
      </dsp:nvSpPr>
      <dsp:spPr>
        <a:xfrm>
          <a:off x="3987931" y="2275014"/>
          <a:ext cx="1956972" cy="784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753"/>
              </a:lnTo>
              <a:lnTo>
                <a:pt x="1956972" y="550753"/>
              </a:lnTo>
              <a:lnTo>
                <a:pt x="1956972" y="7845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662D0-52F1-4AF4-AF55-8D57003E5AB5}">
      <dsp:nvSpPr>
        <dsp:cNvPr id="0" name=""/>
        <dsp:cNvSpPr/>
      </dsp:nvSpPr>
      <dsp:spPr>
        <a:xfrm>
          <a:off x="1946984" y="2275014"/>
          <a:ext cx="2040947" cy="816178"/>
        </a:xfrm>
        <a:custGeom>
          <a:avLst/>
          <a:gdLst/>
          <a:ahLst/>
          <a:cxnLst/>
          <a:rect l="0" t="0" r="0" b="0"/>
          <a:pathLst>
            <a:path>
              <a:moveTo>
                <a:pt x="2040947" y="0"/>
              </a:moveTo>
              <a:lnTo>
                <a:pt x="2040947" y="582387"/>
              </a:lnTo>
              <a:lnTo>
                <a:pt x="0" y="582387"/>
              </a:lnTo>
              <a:lnTo>
                <a:pt x="0" y="8161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8F28-A7AA-490C-8868-66E39E58FC7B}">
      <dsp:nvSpPr>
        <dsp:cNvPr id="0" name=""/>
        <dsp:cNvSpPr/>
      </dsp:nvSpPr>
      <dsp:spPr>
        <a:xfrm>
          <a:off x="721264" y="615095"/>
          <a:ext cx="6533334" cy="16599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6F4F8-CC9C-473F-B414-0B7D9210B4B3}">
      <dsp:nvSpPr>
        <dsp:cNvPr id="0" name=""/>
        <dsp:cNvSpPr/>
      </dsp:nvSpPr>
      <dsp:spPr>
        <a:xfrm>
          <a:off x="1001672" y="881483"/>
          <a:ext cx="6533334" cy="16599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5400" kern="1200" dirty="0" smtClean="0"/>
            <a:t>ВЕНТИЛЯЦИЯ</a:t>
          </a:r>
          <a:endParaRPr lang="ru-RU" sz="5400" kern="1200" dirty="0"/>
        </a:p>
      </dsp:txBody>
      <dsp:txXfrm>
        <a:off x="1001672" y="881483"/>
        <a:ext cx="6533334" cy="1659918"/>
      </dsp:txXfrm>
    </dsp:sp>
    <dsp:sp modelId="{D00EBF82-01C7-47CB-949A-4D50200875E9}">
      <dsp:nvSpPr>
        <dsp:cNvPr id="0" name=""/>
        <dsp:cNvSpPr/>
      </dsp:nvSpPr>
      <dsp:spPr>
        <a:xfrm>
          <a:off x="148223" y="3091192"/>
          <a:ext cx="3597520" cy="1602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7758-0619-40AF-9AA4-A47CCC4496F4}">
      <dsp:nvSpPr>
        <dsp:cNvPr id="0" name=""/>
        <dsp:cNvSpPr/>
      </dsp:nvSpPr>
      <dsp:spPr>
        <a:xfrm>
          <a:off x="428631" y="3357580"/>
          <a:ext cx="3597520" cy="1602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Приточная </a:t>
          </a:r>
          <a:endParaRPr lang="ru-RU" sz="4000" kern="1200" dirty="0"/>
        </a:p>
      </dsp:txBody>
      <dsp:txXfrm>
        <a:off x="428631" y="3357580"/>
        <a:ext cx="3597520" cy="1602532"/>
      </dsp:txXfrm>
    </dsp:sp>
    <dsp:sp modelId="{0D873463-A49C-4CBB-9AF8-AC5A27694580}">
      <dsp:nvSpPr>
        <dsp:cNvPr id="0" name=""/>
        <dsp:cNvSpPr/>
      </dsp:nvSpPr>
      <dsp:spPr>
        <a:xfrm>
          <a:off x="4021840" y="3059558"/>
          <a:ext cx="3846128" cy="1602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DA629-3A01-443E-AE33-62F7397E1D55}">
      <dsp:nvSpPr>
        <dsp:cNvPr id="0" name=""/>
        <dsp:cNvSpPr/>
      </dsp:nvSpPr>
      <dsp:spPr>
        <a:xfrm>
          <a:off x="4302248" y="3325946"/>
          <a:ext cx="3846128" cy="1602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Вытяжная</a:t>
          </a:r>
          <a:endParaRPr lang="ru-RU" sz="4000" kern="1200" dirty="0"/>
        </a:p>
      </dsp:txBody>
      <dsp:txXfrm>
        <a:off x="4302248" y="3325946"/>
        <a:ext cx="3846128" cy="1602532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BFAB0B-3E8C-4575-B1A5-7636DC64FD23}">
      <dsp:nvSpPr>
        <dsp:cNvPr id="0" name=""/>
        <dsp:cNvSpPr/>
      </dsp:nvSpPr>
      <dsp:spPr>
        <a:xfrm>
          <a:off x="0" y="1489688"/>
          <a:ext cx="8215371" cy="1444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0" kern="1200" dirty="0" smtClean="0"/>
            <a:t>Естественная приточно-вытяжная вентиляция </a:t>
          </a:r>
          <a:endParaRPr lang="ru-RU" sz="3600" b="0" kern="1200" dirty="0"/>
        </a:p>
      </dsp:txBody>
      <dsp:txXfrm>
        <a:off x="0" y="1489688"/>
        <a:ext cx="8215371" cy="1444949"/>
      </dsp:txXfrm>
    </dsp:sp>
    <dsp:sp modelId="{DC87DA80-8757-414F-983A-766CF05DFF7B}">
      <dsp:nvSpPr>
        <dsp:cNvPr id="0" name=""/>
        <dsp:cNvSpPr/>
      </dsp:nvSpPr>
      <dsp:spPr>
        <a:xfrm>
          <a:off x="0" y="2934638"/>
          <a:ext cx="8215371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838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err="1" smtClean="0"/>
            <a:t>Полуорганизованная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Неорганизованная</a:t>
          </a:r>
          <a:endParaRPr lang="ru-RU" sz="3200" kern="1200" dirty="0"/>
        </a:p>
      </dsp:txBody>
      <dsp:txXfrm>
        <a:off x="0" y="2934638"/>
        <a:ext cx="8215371" cy="1076400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BFAB0B-3E8C-4575-B1A5-7636DC64FD23}">
      <dsp:nvSpPr>
        <dsp:cNvPr id="0" name=""/>
        <dsp:cNvSpPr/>
      </dsp:nvSpPr>
      <dsp:spPr>
        <a:xfrm>
          <a:off x="0" y="1254225"/>
          <a:ext cx="8215371" cy="1444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0" kern="1200" dirty="0" smtClean="0"/>
            <a:t>Естественная </a:t>
          </a:r>
          <a:r>
            <a:rPr lang="ru-RU" sz="3600" b="0" kern="1200" dirty="0" err="1" smtClean="0"/>
            <a:t>полуорганизованная</a:t>
          </a:r>
          <a:r>
            <a:rPr lang="ru-RU" sz="3600" b="0" kern="1200" dirty="0" smtClean="0"/>
            <a:t> вентиляция </a:t>
          </a:r>
          <a:endParaRPr lang="ru-RU" sz="3600" b="0" kern="1200" dirty="0"/>
        </a:p>
      </dsp:txBody>
      <dsp:txXfrm>
        <a:off x="0" y="1254225"/>
        <a:ext cx="8215371" cy="1444949"/>
      </dsp:txXfrm>
    </dsp:sp>
    <dsp:sp modelId="{DC87DA80-8757-414F-983A-766CF05DFF7B}">
      <dsp:nvSpPr>
        <dsp:cNvPr id="0" name=""/>
        <dsp:cNvSpPr/>
      </dsp:nvSpPr>
      <dsp:spPr>
        <a:xfrm>
          <a:off x="0" y="2699175"/>
          <a:ext cx="8215371" cy="1547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838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1" kern="1200" dirty="0" smtClean="0"/>
            <a:t>вытяжка</a:t>
          </a:r>
          <a:r>
            <a:rPr lang="ru-RU" sz="3200" kern="1200" dirty="0" smtClean="0"/>
            <a:t> естественная организованная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1" kern="1200" dirty="0" smtClean="0"/>
            <a:t>приток </a:t>
          </a:r>
          <a:r>
            <a:rPr lang="ru-RU" sz="3200" kern="1200" dirty="0" smtClean="0"/>
            <a:t>– неорганизованный: через окна, двери.</a:t>
          </a:r>
          <a:endParaRPr lang="ru-RU" sz="3200" kern="1200" dirty="0"/>
        </a:p>
      </dsp:txBody>
      <dsp:txXfrm>
        <a:off x="0" y="2699175"/>
        <a:ext cx="8215371" cy="1547324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91E007-4FA2-4E0B-9EAF-6AA96258696F}">
      <dsp:nvSpPr>
        <dsp:cNvPr id="0" name=""/>
        <dsp:cNvSpPr/>
      </dsp:nvSpPr>
      <dsp:spPr>
        <a:xfrm>
          <a:off x="3987931" y="2275014"/>
          <a:ext cx="1956972" cy="784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753"/>
              </a:lnTo>
              <a:lnTo>
                <a:pt x="1956972" y="550753"/>
              </a:lnTo>
              <a:lnTo>
                <a:pt x="1956972" y="7845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662D0-52F1-4AF4-AF55-8D57003E5AB5}">
      <dsp:nvSpPr>
        <dsp:cNvPr id="0" name=""/>
        <dsp:cNvSpPr/>
      </dsp:nvSpPr>
      <dsp:spPr>
        <a:xfrm>
          <a:off x="1946984" y="2275014"/>
          <a:ext cx="2040947" cy="816178"/>
        </a:xfrm>
        <a:custGeom>
          <a:avLst/>
          <a:gdLst/>
          <a:ahLst/>
          <a:cxnLst/>
          <a:rect l="0" t="0" r="0" b="0"/>
          <a:pathLst>
            <a:path>
              <a:moveTo>
                <a:pt x="2040947" y="0"/>
              </a:moveTo>
              <a:lnTo>
                <a:pt x="2040947" y="582387"/>
              </a:lnTo>
              <a:lnTo>
                <a:pt x="0" y="582387"/>
              </a:lnTo>
              <a:lnTo>
                <a:pt x="0" y="8161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8F28-A7AA-490C-8868-66E39E58FC7B}">
      <dsp:nvSpPr>
        <dsp:cNvPr id="0" name=""/>
        <dsp:cNvSpPr/>
      </dsp:nvSpPr>
      <dsp:spPr>
        <a:xfrm>
          <a:off x="721264" y="615095"/>
          <a:ext cx="6533334" cy="16599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6F4F8-CC9C-473F-B414-0B7D9210B4B3}">
      <dsp:nvSpPr>
        <dsp:cNvPr id="0" name=""/>
        <dsp:cNvSpPr/>
      </dsp:nvSpPr>
      <dsp:spPr>
        <a:xfrm>
          <a:off x="1001672" y="881483"/>
          <a:ext cx="6533334" cy="16599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5400" kern="1200" dirty="0" smtClean="0"/>
            <a:t>ВЕНТИЛЯЦИЯ</a:t>
          </a:r>
          <a:endParaRPr lang="ru-RU" sz="5400" kern="1200" dirty="0"/>
        </a:p>
      </dsp:txBody>
      <dsp:txXfrm>
        <a:off x="1001672" y="881483"/>
        <a:ext cx="6533334" cy="1659918"/>
      </dsp:txXfrm>
    </dsp:sp>
    <dsp:sp modelId="{D00EBF82-01C7-47CB-949A-4D50200875E9}">
      <dsp:nvSpPr>
        <dsp:cNvPr id="0" name=""/>
        <dsp:cNvSpPr/>
      </dsp:nvSpPr>
      <dsp:spPr>
        <a:xfrm>
          <a:off x="148223" y="3091192"/>
          <a:ext cx="3597520" cy="1602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7758-0619-40AF-9AA4-A47CCC4496F4}">
      <dsp:nvSpPr>
        <dsp:cNvPr id="0" name=""/>
        <dsp:cNvSpPr/>
      </dsp:nvSpPr>
      <dsp:spPr>
        <a:xfrm>
          <a:off x="428631" y="3357580"/>
          <a:ext cx="3597520" cy="1602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Местная </a:t>
          </a:r>
          <a:endParaRPr lang="ru-RU" sz="4000" kern="1200" dirty="0"/>
        </a:p>
      </dsp:txBody>
      <dsp:txXfrm>
        <a:off x="428631" y="3357580"/>
        <a:ext cx="3597520" cy="1602532"/>
      </dsp:txXfrm>
    </dsp:sp>
    <dsp:sp modelId="{0D873463-A49C-4CBB-9AF8-AC5A27694580}">
      <dsp:nvSpPr>
        <dsp:cNvPr id="0" name=""/>
        <dsp:cNvSpPr/>
      </dsp:nvSpPr>
      <dsp:spPr>
        <a:xfrm>
          <a:off x="4021840" y="3059558"/>
          <a:ext cx="3846128" cy="1602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DA629-3A01-443E-AE33-62F7397E1D55}">
      <dsp:nvSpPr>
        <dsp:cNvPr id="0" name=""/>
        <dsp:cNvSpPr/>
      </dsp:nvSpPr>
      <dsp:spPr>
        <a:xfrm>
          <a:off x="4302248" y="3325946"/>
          <a:ext cx="3846128" cy="1602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err="1" smtClean="0"/>
            <a:t>Общеобменная</a:t>
          </a:r>
          <a:endParaRPr lang="ru-RU" sz="4000" kern="1200" dirty="0"/>
        </a:p>
      </dsp:txBody>
      <dsp:txXfrm>
        <a:off x="4302248" y="3325946"/>
        <a:ext cx="3846128" cy="1602532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91E007-4FA2-4E0B-9EAF-6AA96258696F}">
      <dsp:nvSpPr>
        <dsp:cNvPr id="0" name=""/>
        <dsp:cNvSpPr/>
      </dsp:nvSpPr>
      <dsp:spPr>
        <a:xfrm>
          <a:off x="3987931" y="2275014"/>
          <a:ext cx="1956972" cy="784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753"/>
              </a:lnTo>
              <a:lnTo>
                <a:pt x="1956972" y="550753"/>
              </a:lnTo>
              <a:lnTo>
                <a:pt x="1956972" y="7845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662D0-52F1-4AF4-AF55-8D57003E5AB5}">
      <dsp:nvSpPr>
        <dsp:cNvPr id="0" name=""/>
        <dsp:cNvSpPr/>
      </dsp:nvSpPr>
      <dsp:spPr>
        <a:xfrm>
          <a:off x="1946984" y="2275014"/>
          <a:ext cx="2040947" cy="816178"/>
        </a:xfrm>
        <a:custGeom>
          <a:avLst/>
          <a:gdLst/>
          <a:ahLst/>
          <a:cxnLst/>
          <a:rect l="0" t="0" r="0" b="0"/>
          <a:pathLst>
            <a:path>
              <a:moveTo>
                <a:pt x="2040947" y="0"/>
              </a:moveTo>
              <a:lnTo>
                <a:pt x="2040947" y="582387"/>
              </a:lnTo>
              <a:lnTo>
                <a:pt x="0" y="582387"/>
              </a:lnTo>
              <a:lnTo>
                <a:pt x="0" y="8161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8F28-A7AA-490C-8868-66E39E58FC7B}">
      <dsp:nvSpPr>
        <dsp:cNvPr id="0" name=""/>
        <dsp:cNvSpPr/>
      </dsp:nvSpPr>
      <dsp:spPr>
        <a:xfrm>
          <a:off x="721264" y="615095"/>
          <a:ext cx="6533334" cy="16599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6F4F8-CC9C-473F-B414-0B7D9210B4B3}">
      <dsp:nvSpPr>
        <dsp:cNvPr id="0" name=""/>
        <dsp:cNvSpPr/>
      </dsp:nvSpPr>
      <dsp:spPr>
        <a:xfrm>
          <a:off x="1001672" y="881483"/>
          <a:ext cx="6533334" cy="16599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5400" kern="1200" dirty="0" smtClean="0"/>
            <a:t>ВЕНТИЛЯЦИЯ</a:t>
          </a:r>
          <a:endParaRPr lang="ru-RU" sz="5400" kern="1200" dirty="0"/>
        </a:p>
      </dsp:txBody>
      <dsp:txXfrm>
        <a:off x="1001672" y="881483"/>
        <a:ext cx="6533334" cy="1659918"/>
      </dsp:txXfrm>
    </dsp:sp>
    <dsp:sp modelId="{D00EBF82-01C7-47CB-949A-4D50200875E9}">
      <dsp:nvSpPr>
        <dsp:cNvPr id="0" name=""/>
        <dsp:cNvSpPr/>
      </dsp:nvSpPr>
      <dsp:spPr>
        <a:xfrm>
          <a:off x="148223" y="3091192"/>
          <a:ext cx="3597520" cy="1602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7758-0619-40AF-9AA4-A47CCC4496F4}">
      <dsp:nvSpPr>
        <dsp:cNvPr id="0" name=""/>
        <dsp:cNvSpPr/>
      </dsp:nvSpPr>
      <dsp:spPr>
        <a:xfrm>
          <a:off x="428631" y="3357580"/>
          <a:ext cx="3597520" cy="1602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Наборная </a:t>
          </a:r>
          <a:endParaRPr lang="ru-RU" sz="4000" kern="1200" dirty="0"/>
        </a:p>
      </dsp:txBody>
      <dsp:txXfrm>
        <a:off x="428631" y="3357580"/>
        <a:ext cx="3597520" cy="1602532"/>
      </dsp:txXfrm>
    </dsp:sp>
    <dsp:sp modelId="{0D873463-A49C-4CBB-9AF8-AC5A27694580}">
      <dsp:nvSpPr>
        <dsp:cNvPr id="0" name=""/>
        <dsp:cNvSpPr/>
      </dsp:nvSpPr>
      <dsp:spPr>
        <a:xfrm>
          <a:off x="4021840" y="3059558"/>
          <a:ext cx="3846128" cy="1602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DA629-3A01-443E-AE33-62F7397E1D55}">
      <dsp:nvSpPr>
        <dsp:cNvPr id="0" name=""/>
        <dsp:cNvSpPr/>
      </dsp:nvSpPr>
      <dsp:spPr>
        <a:xfrm>
          <a:off x="4302248" y="3325946"/>
          <a:ext cx="3846128" cy="1602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Моноблочная</a:t>
          </a:r>
          <a:endParaRPr lang="ru-RU" sz="4000" kern="1200" dirty="0"/>
        </a:p>
      </dsp:txBody>
      <dsp:txXfrm>
        <a:off x="4302248" y="3325946"/>
        <a:ext cx="3846128" cy="1602532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F30ABF7-F53F-47A4-947E-1C05C5C2BCCD}">
      <dsp:nvSpPr>
        <dsp:cNvPr id="0" name=""/>
        <dsp:cNvSpPr/>
      </dsp:nvSpPr>
      <dsp:spPr>
        <a:xfrm>
          <a:off x="1162072" y="0"/>
          <a:ext cx="639129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0" kern="1200" dirty="0" smtClean="0"/>
            <a:t>КОНДИЦИОНИРОВАНИЕ</a:t>
          </a:r>
          <a:endParaRPr lang="ru-RU" sz="4400" b="0" kern="1200" dirty="0"/>
        </a:p>
      </dsp:txBody>
      <dsp:txXfrm>
        <a:off x="1162072" y="0"/>
        <a:ext cx="6391290" cy="1216800"/>
      </dsp:txXfrm>
    </dsp:sp>
    <dsp:sp modelId="{3A81AFE8-4621-468C-B8A3-D8ADE348E8A9}">
      <dsp:nvSpPr>
        <dsp:cNvPr id="0" name=""/>
        <dsp:cNvSpPr/>
      </dsp:nvSpPr>
      <dsp:spPr>
        <a:xfrm>
          <a:off x="0" y="1497796"/>
          <a:ext cx="8715436" cy="2623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715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b="0" kern="1200" dirty="0" smtClean="0"/>
            <a:t>Процесс создания и автоматического поддержания в производственном помещении определенных заданных однозначных параметров воздушной среды</a:t>
          </a:r>
          <a:endParaRPr lang="ru-RU" sz="3600" b="0" kern="1200" dirty="0"/>
        </a:p>
      </dsp:txBody>
      <dsp:txXfrm>
        <a:off x="0" y="1497796"/>
        <a:ext cx="8715436" cy="2623725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F30ABF7-F53F-47A4-947E-1C05C5C2BCCD}">
      <dsp:nvSpPr>
        <dsp:cNvPr id="0" name=""/>
        <dsp:cNvSpPr/>
      </dsp:nvSpPr>
      <dsp:spPr>
        <a:xfrm>
          <a:off x="0" y="0"/>
          <a:ext cx="857256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0" kern="1200" dirty="0" smtClean="0"/>
            <a:t>ВЫБОР СИСТЕМЫ ВЕНТИЛЯЦИИ </a:t>
          </a:r>
          <a:endParaRPr lang="ru-RU" sz="4400" b="0" kern="1200" dirty="0"/>
        </a:p>
      </dsp:txBody>
      <dsp:txXfrm>
        <a:off x="0" y="0"/>
        <a:ext cx="8572560" cy="1216800"/>
      </dsp:txXfrm>
    </dsp:sp>
    <dsp:sp modelId="{3A81AFE8-4621-468C-B8A3-D8ADE348E8A9}">
      <dsp:nvSpPr>
        <dsp:cNvPr id="0" name=""/>
        <dsp:cNvSpPr/>
      </dsp:nvSpPr>
      <dsp:spPr>
        <a:xfrm>
          <a:off x="0" y="1500223"/>
          <a:ext cx="8572560" cy="1547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0" kern="1200" dirty="0" smtClean="0"/>
            <a:t>по объему воздуха, приходящегося на человека</a:t>
          </a:r>
          <a:endParaRPr lang="ru-RU" sz="3200" b="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0" kern="1200" dirty="0" smtClean="0"/>
            <a:t>через коэффициент кратности</a:t>
          </a:r>
          <a:endParaRPr lang="ru-RU" sz="3200" b="0" kern="1200" dirty="0"/>
        </a:p>
      </dsp:txBody>
      <dsp:txXfrm>
        <a:off x="0" y="1500223"/>
        <a:ext cx="8572560" cy="1547324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F30ABF7-F53F-47A4-947E-1C05C5C2BCCD}">
      <dsp:nvSpPr>
        <dsp:cNvPr id="0" name=""/>
        <dsp:cNvSpPr/>
      </dsp:nvSpPr>
      <dsp:spPr>
        <a:xfrm>
          <a:off x="0" y="0"/>
          <a:ext cx="857256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0" kern="1200" dirty="0" smtClean="0"/>
            <a:t>По объему воздуха</a:t>
          </a:r>
          <a:endParaRPr lang="ru-RU" sz="4400" b="0" kern="1200" dirty="0"/>
        </a:p>
      </dsp:txBody>
      <dsp:txXfrm>
        <a:off x="0" y="0"/>
        <a:ext cx="8572560" cy="1216800"/>
      </dsp:txXfrm>
    </dsp:sp>
    <dsp:sp modelId="{3A81AFE8-4621-468C-B8A3-D8ADE348E8A9}">
      <dsp:nvSpPr>
        <dsp:cNvPr id="0" name=""/>
        <dsp:cNvSpPr/>
      </dsp:nvSpPr>
      <dsp:spPr>
        <a:xfrm>
          <a:off x="0" y="1340675"/>
          <a:ext cx="8572560" cy="3431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40 м</a:t>
          </a:r>
          <a:r>
            <a:rPr lang="ru-RU" sz="3200" kern="1200" baseline="30000" dirty="0" smtClean="0"/>
            <a:t>3 </a:t>
          </a:r>
          <a:r>
            <a:rPr lang="ru-RU" sz="3200" kern="1200" dirty="0" smtClean="0"/>
            <a:t> и более – система вентиляции естественная.</a:t>
          </a:r>
          <a:endParaRPr lang="ru-RU" sz="3200" b="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от 30 м</a:t>
          </a:r>
          <a:r>
            <a:rPr lang="ru-RU" sz="3200" kern="1200" baseline="30000" dirty="0" smtClean="0"/>
            <a:t>3 </a:t>
          </a:r>
          <a:r>
            <a:rPr lang="ru-RU" sz="3200" kern="1200" baseline="0" dirty="0" smtClean="0"/>
            <a:t> до </a:t>
          </a:r>
          <a:r>
            <a:rPr lang="ru-RU" sz="3200" kern="1200" dirty="0" smtClean="0"/>
            <a:t>40 м</a:t>
          </a:r>
          <a:r>
            <a:rPr lang="ru-RU" sz="3200" kern="1200" baseline="30000" dirty="0" smtClean="0"/>
            <a:t>3  </a:t>
          </a:r>
          <a:r>
            <a:rPr lang="ru-RU" sz="3200" kern="1200" baseline="0" dirty="0" smtClean="0"/>
            <a:t>- </a:t>
          </a:r>
          <a:r>
            <a:rPr lang="ru-RU" sz="3200" kern="1200" dirty="0" smtClean="0"/>
            <a:t>вытяжка механическая, приточная  система – естественная</a:t>
          </a:r>
          <a:endParaRPr lang="ru-RU" sz="3200" b="0" kern="1200" baseline="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от 20 м</a:t>
          </a:r>
          <a:r>
            <a:rPr lang="ru-RU" sz="3200" kern="1200" baseline="30000" dirty="0" smtClean="0"/>
            <a:t>3 </a:t>
          </a:r>
          <a:r>
            <a:rPr lang="ru-RU" sz="3200" kern="1200" baseline="0" dirty="0" smtClean="0"/>
            <a:t> до </a:t>
          </a:r>
          <a:r>
            <a:rPr lang="ru-RU" sz="3200" kern="1200" dirty="0" smtClean="0"/>
            <a:t>30 м</a:t>
          </a:r>
          <a:r>
            <a:rPr lang="ru-RU" sz="3200" kern="1200" baseline="30000" dirty="0" smtClean="0"/>
            <a:t>3  </a:t>
          </a:r>
          <a:r>
            <a:rPr lang="ru-RU" sz="3200" kern="1200" baseline="0" dirty="0" smtClean="0"/>
            <a:t>- </a:t>
          </a:r>
          <a:r>
            <a:rPr lang="ru-RU" sz="3200" kern="1200" dirty="0" smtClean="0"/>
            <a:t>система вентиляции комбинированная:  </a:t>
          </a:r>
          <a:r>
            <a:rPr lang="ru-RU" sz="3200" kern="1200" dirty="0" err="1" smtClean="0"/>
            <a:t>приточно</a:t>
          </a:r>
          <a:r>
            <a:rPr lang="ru-RU" sz="3200" kern="1200" dirty="0" smtClean="0"/>
            <a:t> - вытяжная механическая система</a:t>
          </a:r>
          <a:endParaRPr lang="ru-RU" sz="3200" b="0" kern="1200" baseline="0" dirty="0"/>
        </a:p>
      </dsp:txBody>
      <dsp:txXfrm>
        <a:off x="0" y="1340675"/>
        <a:ext cx="8572560" cy="3431025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F30ABF7-F53F-47A4-947E-1C05C5C2BCCD}">
      <dsp:nvSpPr>
        <dsp:cNvPr id="0" name=""/>
        <dsp:cNvSpPr/>
      </dsp:nvSpPr>
      <dsp:spPr>
        <a:xfrm>
          <a:off x="0" y="1032015"/>
          <a:ext cx="857256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0" kern="1200" dirty="0" smtClean="0"/>
            <a:t>Через коэффициент кратности</a:t>
          </a:r>
          <a:endParaRPr lang="ru-RU" sz="4400" b="0" kern="1200" dirty="0"/>
        </a:p>
      </dsp:txBody>
      <dsp:txXfrm>
        <a:off x="0" y="1032015"/>
        <a:ext cx="8572560" cy="1216800"/>
      </dsp:txXfrm>
    </dsp:sp>
    <dsp:sp modelId="{3A81AFE8-4621-468C-B8A3-D8ADE348E8A9}">
      <dsp:nvSpPr>
        <dsp:cNvPr id="0" name=""/>
        <dsp:cNvSpPr/>
      </dsp:nvSpPr>
      <dsp:spPr>
        <a:xfrm>
          <a:off x="0" y="2297262"/>
          <a:ext cx="8572560" cy="1446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Рассчитывается воздухообмен для  ассимиляции определенного вида загрязнения воздуха рабочей зоны</a:t>
          </a:r>
          <a:endParaRPr lang="ru-RU" sz="3200" b="0" kern="1200" dirty="0"/>
        </a:p>
      </dsp:txBody>
      <dsp:txXfrm>
        <a:off x="0" y="2297262"/>
        <a:ext cx="8572560" cy="1446412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F30ABF7-F53F-47A4-947E-1C05C5C2BCCD}">
      <dsp:nvSpPr>
        <dsp:cNvPr id="0" name=""/>
        <dsp:cNvSpPr/>
      </dsp:nvSpPr>
      <dsp:spPr>
        <a:xfrm>
          <a:off x="0" y="67482"/>
          <a:ext cx="8572560" cy="17491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Виды загрязнения воздуха рабочей зоны</a:t>
          </a:r>
          <a:endParaRPr lang="ru-RU" sz="4400" b="0" kern="1200" dirty="0"/>
        </a:p>
      </dsp:txBody>
      <dsp:txXfrm>
        <a:off x="0" y="67482"/>
        <a:ext cx="8572560" cy="1749150"/>
      </dsp:txXfrm>
    </dsp:sp>
    <dsp:sp modelId="{3A81AFE8-4621-468C-B8A3-D8ADE348E8A9}">
      <dsp:nvSpPr>
        <dsp:cNvPr id="0" name=""/>
        <dsp:cNvSpPr/>
      </dsp:nvSpPr>
      <dsp:spPr>
        <a:xfrm>
          <a:off x="0" y="1916980"/>
          <a:ext cx="8572560" cy="2220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Тепловая загрязненность</a:t>
          </a:r>
          <a:endParaRPr lang="ru-RU" sz="3200" b="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Загазованность</a:t>
          </a:r>
          <a:endParaRPr lang="ru-RU" sz="3200" b="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Запыленность</a:t>
          </a:r>
          <a:endParaRPr lang="ru-RU" sz="3200" b="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err="1" smtClean="0"/>
            <a:t>Влагоизбытки</a:t>
          </a:r>
          <a:endParaRPr lang="ru-RU" sz="3200" b="0" kern="1200" dirty="0"/>
        </a:p>
      </dsp:txBody>
      <dsp:txXfrm>
        <a:off x="0" y="1916980"/>
        <a:ext cx="8572560" cy="2220075"/>
      </dsp:txXfrm>
    </dsp:sp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F30ABF7-F53F-47A4-947E-1C05C5C2BCCD}">
      <dsp:nvSpPr>
        <dsp:cNvPr id="0" name=""/>
        <dsp:cNvSpPr/>
      </dsp:nvSpPr>
      <dsp:spPr>
        <a:xfrm>
          <a:off x="0" y="0"/>
          <a:ext cx="8572560" cy="1402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0" u="none" kern="1200" dirty="0" smtClean="0"/>
            <a:t>Расчет воздухообмена по </a:t>
          </a:r>
          <a:r>
            <a:rPr lang="ru-RU" sz="4400" b="0" u="none" kern="1200" dirty="0" err="1" smtClean="0"/>
            <a:t>теплоизбыткам</a:t>
          </a:r>
          <a:endParaRPr lang="ru-RU" sz="4400" b="0" u="none" kern="1200" dirty="0"/>
        </a:p>
      </dsp:txBody>
      <dsp:txXfrm>
        <a:off x="0" y="0"/>
        <a:ext cx="8572560" cy="1402500"/>
      </dsp:txXfrm>
    </dsp:sp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52C855-A99C-4C1C-AE4B-9D901D8B0A2B}">
      <dsp:nvSpPr>
        <dsp:cNvPr id="0" name=""/>
        <dsp:cNvSpPr/>
      </dsp:nvSpPr>
      <dsp:spPr>
        <a:xfrm>
          <a:off x="0" y="0"/>
          <a:ext cx="8358246" cy="763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Критерии качества воздуха</a:t>
          </a:r>
          <a:endParaRPr lang="ru-RU" sz="3600" kern="1200" dirty="0"/>
        </a:p>
      </dsp:txBody>
      <dsp:txXfrm>
        <a:off x="0" y="0"/>
        <a:ext cx="8358246" cy="763560"/>
      </dsp:txXfrm>
    </dsp:sp>
    <dsp:sp modelId="{0A334120-18D4-4489-8E7F-E66CECFB871D}">
      <dsp:nvSpPr>
        <dsp:cNvPr id="0" name=""/>
        <dsp:cNvSpPr/>
      </dsp:nvSpPr>
      <dsp:spPr>
        <a:xfrm>
          <a:off x="0" y="668934"/>
          <a:ext cx="8358246" cy="3775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ПДК - Предельно допустимая концентрация - Концентрация вредного вещества безопасная для организма человека на протяжении всего рабочего стажа на производстве</a:t>
          </a:r>
          <a:endParaRPr lang="ru-RU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ОБУВ - ориентировочный безопасный уровень воздействия </a:t>
          </a:r>
          <a:endParaRPr lang="ru-RU" sz="3600" kern="1200" dirty="0"/>
        </a:p>
      </dsp:txBody>
      <dsp:txXfrm>
        <a:off x="0" y="668934"/>
        <a:ext cx="8358246" cy="3775680"/>
      </dsp:txXfrm>
    </dsp:sp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C76885-8850-4807-A7D1-C93F70CAA111}">
      <dsp:nvSpPr>
        <dsp:cNvPr id="0" name=""/>
        <dsp:cNvSpPr/>
      </dsp:nvSpPr>
      <dsp:spPr>
        <a:xfrm>
          <a:off x="0" y="663143"/>
          <a:ext cx="821537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3D1B17-3C30-44F0-9BEA-BB84739A35DD}">
      <dsp:nvSpPr>
        <dsp:cNvPr id="0" name=""/>
        <dsp:cNvSpPr/>
      </dsp:nvSpPr>
      <dsp:spPr>
        <a:xfrm>
          <a:off x="391112" y="205583"/>
          <a:ext cx="7822243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365" tIns="0" rIns="217365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Нормативные документы для ПДК и ОБУВ</a:t>
          </a:r>
          <a:endParaRPr lang="ru-RU" sz="3100" kern="1200" dirty="0"/>
        </a:p>
      </dsp:txBody>
      <dsp:txXfrm>
        <a:off x="391112" y="205583"/>
        <a:ext cx="7822243" cy="915120"/>
      </dsp:txXfrm>
    </dsp:sp>
    <dsp:sp modelId="{94BD6314-38A6-4AF8-8A98-4623C46DA60B}">
      <dsp:nvSpPr>
        <dsp:cNvPr id="0" name=""/>
        <dsp:cNvSpPr/>
      </dsp:nvSpPr>
      <dsp:spPr>
        <a:xfrm>
          <a:off x="0" y="2623299"/>
          <a:ext cx="821537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02838D-FF93-4153-AA4B-00C2BAD3566B}">
      <dsp:nvSpPr>
        <dsp:cNvPr id="0" name=""/>
        <dsp:cNvSpPr/>
      </dsp:nvSpPr>
      <dsp:spPr>
        <a:xfrm>
          <a:off x="373061" y="1611743"/>
          <a:ext cx="7836218" cy="14691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365" tIns="0" rIns="21736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ГН 2.2.5.1313 - 03 "Предельно-допустимые концентрации (ПДК)  вредных веществ в воздухе рабочей зоны"</a:t>
          </a:r>
          <a:endParaRPr lang="ru-RU" sz="2800" kern="1200" dirty="0"/>
        </a:p>
      </dsp:txBody>
      <dsp:txXfrm>
        <a:off x="373061" y="1611743"/>
        <a:ext cx="7836218" cy="1469115"/>
      </dsp:txXfrm>
    </dsp:sp>
    <dsp:sp modelId="{85815A2F-61F2-439D-9A92-A87A6F3AA3CA}">
      <dsp:nvSpPr>
        <dsp:cNvPr id="0" name=""/>
        <dsp:cNvSpPr/>
      </dsp:nvSpPr>
      <dsp:spPr>
        <a:xfrm>
          <a:off x="0" y="4513942"/>
          <a:ext cx="821537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FB63E0-E5BA-453C-A127-B1F327BF53E5}">
      <dsp:nvSpPr>
        <dsp:cNvPr id="0" name=""/>
        <dsp:cNvSpPr/>
      </dsp:nvSpPr>
      <dsp:spPr>
        <a:xfrm>
          <a:off x="373061" y="3571899"/>
          <a:ext cx="7836218" cy="1399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365" tIns="0" rIns="21736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ГН 2.2.5.1314 - 03 "Ориентировочные безопасные уровни воздействия (ОБУВ) вредных веществ в воздухе рабочей зоны".</a:t>
          </a:r>
          <a:endParaRPr lang="ru-RU" sz="2800" kern="1200" dirty="0"/>
        </a:p>
      </dsp:txBody>
      <dsp:txXfrm>
        <a:off x="373061" y="3571899"/>
        <a:ext cx="7836218" cy="1399602"/>
      </dsp:txXfrm>
    </dsp:sp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C215B2-F976-4574-A774-0CB158CA19A0}">
      <dsp:nvSpPr>
        <dsp:cNvPr id="0" name=""/>
        <dsp:cNvSpPr/>
      </dsp:nvSpPr>
      <dsp:spPr>
        <a:xfrm>
          <a:off x="272307" y="244"/>
          <a:ext cx="7433544" cy="9762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Классы опасности веществ</a:t>
          </a:r>
          <a:endParaRPr lang="ru-RU" sz="4800" kern="1200" dirty="0"/>
        </a:p>
      </dsp:txBody>
      <dsp:txXfrm>
        <a:off x="272307" y="244"/>
        <a:ext cx="7433544" cy="976237"/>
      </dsp:txXfrm>
    </dsp:sp>
    <dsp:sp modelId="{2AE8D03E-F432-4F42-9FB0-7B7F4168CC0E}">
      <dsp:nvSpPr>
        <dsp:cNvPr id="0" name=""/>
        <dsp:cNvSpPr/>
      </dsp:nvSpPr>
      <dsp:spPr>
        <a:xfrm>
          <a:off x="1015661" y="976482"/>
          <a:ext cx="743354" cy="7321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2178"/>
              </a:lnTo>
              <a:lnTo>
                <a:pt x="743354" y="7321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2DEBA1-2C19-4A49-BACA-2D0D20E2513F}">
      <dsp:nvSpPr>
        <dsp:cNvPr id="0" name=""/>
        <dsp:cNvSpPr/>
      </dsp:nvSpPr>
      <dsp:spPr>
        <a:xfrm>
          <a:off x="1759016" y="1220541"/>
          <a:ext cx="6112608" cy="976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1.Чрезвычайно опасные </a:t>
          </a:r>
          <a:endParaRPr lang="ru-RU" sz="4400" kern="1200" dirty="0"/>
        </a:p>
      </dsp:txBody>
      <dsp:txXfrm>
        <a:off x="1759016" y="1220541"/>
        <a:ext cx="6112608" cy="976237"/>
      </dsp:txXfrm>
    </dsp:sp>
    <dsp:sp modelId="{52B577B2-AFD6-4E1D-99B6-E9A6E187FD3B}">
      <dsp:nvSpPr>
        <dsp:cNvPr id="0" name=""/>
        <dsp:cNvSpPr/>
      </dsp:nvSpPr>
      <dsp:spPr>
        <a:xfrm>
          <a:off x="1015661" y="976482"/>
          <a:ext cx="743354" cy="1952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2475"/>
              </a:lnTo>
              <a:lnTo>
                <a:pt x="743354" y="19524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D1439B-C1E1-48FF-AEAF-6C2CEC8BD1AF}">
      <dsp:nvSpPr>
        <dsp:cNvPr id="0" name=""/>
        <dsp:cNvSpPr/>
      </dsp:nvSpPr>
      <dsp:spPr>
        <a:xfrm>
          <a:off x="1759016" y="2440839"/>
          <a:ext cx="4845311" cy="976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2. Особо опасные</a:t>
          </a:r>
          <a:endParaRPr lang="ru-RU" sz="4400" kern="1200" dirty="0"/>
        </a:p>
      </dsp:txBody>
      <dsp:txXfrm>
        <a:off x="1759016" y="2440839"/>
        <a:ext cx="4845311" cy="976237"/>
      </dsp:txXfrm>
    </dsp:sp>
    <dsp:sp modelId="{B50E790B-8045-4B45-B691-4DE6DF6B3205}">
      <dsp:nvSpPr>
        <dsp:cNvPr id="0" name=""/>
        <dsp:cNvSpPr/>
      </dsp:nvSpPr>
      <dsp:spPr>
        <a:xfrm>
          <a:off x="1015661" y="976482"/>
          <a:ext cx="743354" cy="31727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2773"/>
              </a:lnTo>
              <a:lnTo>
                <a:pt x="743354" y="31727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4428A5-49D5-4279-A9CF-9AF38C6126CA}">
      <dsp:nvSpPr>
        <dsp:cNvPr id="0" name=""/>
        <dsp:cNvSpPr/>
      </dsp:nvSpPr>
      <dsp:spPr>
        <a:xfrm>
          <a:off x="1759016" y="3661136"/>
          <a:ext cx="3942579" cy="976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3. Опасные</a:t>
          </a:r>
          <a:endParaRPr lang="ru-RU" sz="4400" kern="1200" dirty="0"/>
        </a:p>
      </dsp:txBody>
      <dsp:txXfrm>
        <a:off x="1759016" y="3661136"/>
        <a:ext cx="3942579" cy="976237"/>
      </dsp:txXfrm>
    </dsp:sp>
    <dsp:sp modelId="{54E983FA-8229-4181-9E69-E3D5204A01B0}">
      <dsp:nvSpPr>
        <dsp:cNvPr id="0" name=""/>
        <dsp:cNvSpPr/>
      </dsp:nvSpPr>
      <dsp:spPr>
        <a:xfrm>
          <a:off x="1015661" y="976482"/>
          <a:ext cx="743354" cy="43930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93070"/>
              </a:lnTo>
              <a:lnTo>
                <a:pt x="743354" y="43930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7336E0-AA1B-43BE-B406-BC529B317F62}">
      <dsp:nvSpPr>
        <dsp:cNvPr id="0" name=""/>
        <dsp:cNvSpPr/>
      </dsp:nvSpPr>
      <dsp:spPr>
        <a:xfrm>
          <a:off x="1759016" y="4881433"/>
          <a:ext cx="4492678" cy="976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4. Малоопасные</a:t>
          </a:r>
          <a:endParaRPr lang="ru-RU" sz="4400" kern="1200" dirty="0"/>
        </a:p>
      </dsp:txBody>
      <dsp:txXfrm>
        <a:off x="1759016" y="4881433"/>
        <a:ext cx="4492678" cy="976237"/>
      </dsp:txXfrm>
    </dsp:sp>
  </dsp:spTree>
</dsp:drawing>
</file>

<file path=ppt/diagrams/drawing3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B13BFB3-E965-45CF-96B0-9DD9CED5B99B}">
      <dsp:nvSpPr>
        <dsp:cNvPr id="0" name=""/>
        <dsp:cNvSpPr/>
      </dsp:nvSpPr>
      <dsp:spPr>
        <a:xfrm>
          <a:off x="0" y="428636"/>
          <a:ext cx="8429684" cy="1444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Методы расчета количества вредных веществ</a:t>
          </a:r>
          <a:endParaRPr lang="ru-RU" sz="3600" kern="1200" dirty="0"/>
        </a:p>
      </dsp:txBody>
      <dsp:txXfrm>
        <a:off x="0" y="428636"/>
        <a:ext cx="8429684" cy="1444949"/>
      </dsp:txXfrm>
    </dsp:sp>
    <dsp:sp modelId="{457FB2B1-5D81-4365-B592-F176EB5D2BA9}">
      <dsp:nvSpPr>
        <dsp:cNvPr id="0" name=""/>
        <dsp:cNvSpPr/>
      </dsp:nvSpPr>
      <dsp:spPr>
        <a:xfrm>
          <a:off x="0" y="2303851"/>
          <a:ext cx="8429684" cy="2623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642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Балансовый</a:t>
          </a:r>
          <a:endParaRPr lang="ru-RU" sz="51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Удельных выделений</a:t>
          </a:r>
          <a:endParaRPr lang="ru-RU" sz="51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Эмпирический</a:t>
          </a:r>
          <a:endParaRPr lang="ru-RU" sz="5100" kern="1200" dirty="0"/>
        </a:p>
      </dsp:txBody>
      <dsp:txXfrm>
        <a:off x="0" y="2303851"/>
        <a:ext cx="8429684" cy="26237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F0C6C-7AC8-4A0C-A60F-53946C5AB753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65BACF-CBD5-4980-89A5-6AB9C6E21A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1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948CA21-EAD1-42B5-A4D6-CF9CB4111F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openxmlformats.org/officeDocument/2006/relationships/image" Target="../media/image6.pn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18DEC-6BAC-42CC-92EC-848ED86098D5}" type="slidenum">
              <a:rPr lang="ru-RU" smtClean="0"/>
              <a:pPr/>
              <a:t>1</a:t>
            </a:fld>
            <a:fld id="{77ADFC90-7A46-4027-A79B-7A1FB872EA87}" type="slidenum">
              <a:rPr lang="ru-RU" smtClean="0"/>
              <a:pPr/>
              <a:t>1</a:t>
            </a:fld>
            <a:fld id="{58C5ED77-4573-47F2-8FDA-47BF817A9E05}" type="slidenum">
              <a:rPr lang="ru-RU" smtClean="0"/>
              <a:pPr/>
              <a:t>1</a:t>
            </a:fld>
            <a:fld id="{AF6695E9-70B7-4617-A757-28AC30DA090C}" type="slidenum">
              <a:rPr lang="ru-RU" smtClean="0"/>
              <a:pPr/>
              <a:t>1</a:t>
            </a:fld>
            <a:fld id="{361D6AE7-A0E1-4A86-B36A-EFE8591F87C5}" type="slidenum">
              <a:rPr lang="ru-RU" smtClean="0">
                <a:solidFill>
                  <a:schemeClr val="tx1"/>
                </a:solidFill>
              </a:rPr>
              <a:pPr/>
              <a:t>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Микроклимат, вентиляция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539751" y="1341439"/>
            <a:ext cx="79248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4000" b="1" dirty="0" err="1">
                <a:solidFill>
                  <a:schemeClr val="hlink"/>
                </a:solidFill>
              </a:rPr>
              <a:t>СанПиН</a:t>
            </a:r>
            <a:r>
              <a:rPr lang="ru-RU" sz="4000" b="1" dirty="0">
                <a:solidFill>
                  <a:schemeClr val="hlink"/>
                </a:solidFill>
              </a:rPr>
              <a:t> 2.2.4.548 – 96 «Гигиенические требования к микроклимату производственных помещений»</a:t>
            </a:r>
            <a:endParaRPr lang="ru-RU" sz="4000" b="1" dirty="0">
              <a:latin typeface="Arial" charset="0"/>
              <a:cs typeface="Times New Roman" pitchFamily="18" charset="0"/>
            </a:endParaRPr>
          </a:p>
          <a:p>
            <a:pPr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lang="ru-RU" sz="2800" b="1" dirty="0">
              <a:latin typeface="Arial" charset="0"/>
              <a:cs typeface="Times New Roman" pitchFamily="18" charset="0"/>
            </a:endParaRPr>
          </a:p>
        </p:txBody>
      </p:sp>
      <p:pic>
        <p:nvPicPr>
          <p:cNvPr id="31749" name="Picture 5" descr="BD06517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3" y="3929067"/>
            <a:ext cx="2654300" cy="1749425"/>
          </a:xfrm>
          <a:prstGeom prst="rect">
            <a:avLst/>
          </a:prstGeom>
          <a:noFill/>
        </p:spPr>
      </p:pic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1403352" y="2997200"/>
            <a:ext cx="41767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357159" y="500043"/>
          <a:ext cx="8429684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27584" y="764704"/>
            <a:ext cx="60840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°C – градус Цельсия</a:t>
            </a:r>
            <a:endParaRPr lang="ru-RU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1628800"/>
            <a:ext cx="70430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°</a:t>
            </a:r>
            <a:r>
              <a:rPr lang="en-US" sz="5400" b="1" dirty="0" smtClean="0"/>
              <a:t>F</a:t>
            </a:r>
            <a:r>
              <a:rPr lang="ru-RU" sz="5400" b="1" dirty="0" smtClean="0"/>
              <a:t> – градус Фаренгейта</a:t>
            </a:r>
            <a:endParaRPr lang="ru-RU" sz="5400" dirty="0"/>
          </a:p>
        </p:txBody>
      </p:sp>
      <p:pic>
        <p:nvPicPr>
          <p:cNvPr id="103426" name="Picture 2" descr="t_F = t_C \cdot {9 \over 5} + 32 = 32 + 2*t_C \cdot (1 - {1 \over 10}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708920"/>
            <a:ext cx="7533408" cy="936104"/>
          </a:xfrm>
          <a:prstGeom prst="rect">
            <a:avLst/>
          </a:prstGeom>
          <a:noFill/>
        </p:spPr>
      </p:pic>
      <p:pic>
        <p:nvPicPr>
          <p:cNvPr id="103428" name="Picture 4" descr="t_C = (t_F-32) \cdot {5 \over 9} = ({t_F-32 \over 2}) \cdot (1 + {1 \over 9}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005064"/>
            <a:ext cx="7648635" cy="93610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99592" y="5373216"/>
            <a:ext cx="5472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/>
              <a:t>°С = </a:t>
            </a:r>
            <a:r>
              <a:rPr lang="en-US" sz="5400" b="1" dirty="0" smtClean="0"/>
              <a:t>K−273,15 </a:t>
            </a:r>
            <a:endParaRPr lang="ru-RU" sz="5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555776" y="0"/>
            <a:ext cx="43642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u="sng" dirty="0" smtClean="0"/>
              <a:t>Температура</a:t>
            </a:r>
            <a:endParaRPr lang="ru-RU" sz="5400" b="1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357157" y="214290"/>
          <a:ext cx="8786843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357157" y="214290"/>
          <a:ext cx="8786843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714348" y="500043"/>
          <a:ext cx="8034116" cy="5737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10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14283" y="1"/>
          <a:ext cx="8572560" cy="607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12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14283" y="1"/>
          <a:ext cx="8572560" cy="607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286521"/>
            <a:ext cx="2133600" cy="365125"/>
          </a:xfrm>
        </p:spPr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13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14283" y="1"/>
          <a:ext cx="8572560" cy="607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3" y="1"/>
          <a:ext cx="8572560" cy="607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357959"/>
            <a:ext cx="2133600" cy="365125"/>
          </a:xfrm>
        </p:spPr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15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16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285852" y="1500175"/>
          <a:ext cx="6691339" cy="4746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14545" y="571481"/>
            <a:ext cx="50998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Категории тяжести работ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17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21" y="142852"/>
          <a:ext cx="8429683" cy="6401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2668"/>
                <a:gridCol w="1532669"/>
                <a:gridCol w="2786673"/>
                <a:gridCol w="2577673"/>
              </a:tblGrid>
              <a:tr h="521519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Категория тяжести работ</a:t>
                      </a:r>
                      <a:endParaRPr lang="ru-RU" sz="2400" dirty="0"/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err="1" smtClean="0"/>
                        <a:t>Энергозатраты</a:t>
                      </a:r>
                      <a:endParaRPr lang="ru-RU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59327">
                <a:tc gridSpan="2"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ккал/час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Вт/ч</a:t>
                      </a:r>
                      <a:endParaRPr lang="ru-RU" sz="3600" dirty="0"/>
                    </a:p>
                  </a:txBody>
                  <a:tcPr anchor="ctr"/>
                </a:tc>
              </a:tr>
              <a:tr h="595379">
                <a:tc rowSpan="2">
                  <a:txBody>
                    <a:bodyPr/>
                    <a:lstStyle/>
                    <a:p>
                      <a:r>
                        <a:rPr lang="ru-RU" sz="2800" dirty="0" smtClean="0"/>
                        <a:t>Легкая</a:t>
                      </a:r>
                      <a:endParaRPr lang="ru-RU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I a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до</a:t>
                      </a:r>
                      <a:r>
                        <a:rPr lang="ru-RU" sz="3600" baseline="0" dirty="0" smtClean="0"/>
                        <a:t> 120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 139</a:t>
                      </a:r>
                      <a:endParaRPr lang="ru-RU" sz="3600" dirty="0"/>
                    </a:p>
                  </a:txBody>
                  <a:tcPr anchor="ctr"/>
                </a:tc>
              </a:tr>
              <a:tr h="110570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I </a:t>
                      </a:r>
                      <a:r>
                        <a:rPr lang="ru-RU" sz="3600" dirty="0" smtClean="0"/>
                        <a:t>б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от 120 до 150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140 - 174 </a:t>
                      </a:r>
                      <a:endParaRPr lang="ru-RU" sz="3600" dirty="0"/>
                    </a:p>
                  </a:txBody>
                  <a:tcPr anchor="ctr"/>
                </a:tc>
              </a:tr>
              <a:tr h="1105704">
                <a:tc rowSpan="2">
                  <a:txBody>
                    <a:bodyPr/>
                    <a:lstStyle/>
                    <a:p>
                      <a:r>
                        <a:rPr lang="ru-RU" sz="2800" dirty="0" smtClean="0"/>
                        <a:t>Средняя</a:t>
                      </a:r>
                      <a:endParaRPr lang="ru-RU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II a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от 150 до 200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175 - 232</a:t>
                      </a:r>
                      <a:endParaRPr lang="ru-RU" sz="3600" dirty="0"/>
                    </a:p>
                  </a:txBody>
                  <a:tcPr anchor="ctr"/>
                </a:tc>
              </a:tr>
              <a:tr h="110570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II </a:t>
                      </a:r>
                      <a:r>
                        <a:rPr lang="ru-RU" sz="3600" dirty="0" smtClean="0"/>
                        <a:t>б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/>
                        <a:t>от 200 до 250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233 - 290 </a:t>
                      </a:r>
                      <a:endParaRPr lang="ru-RU" sz="3600" dirty="0"/>
                    </a:p>
                  </a:txBody>
                  <a:tcPr anchor="ctr"/>
                </a:tc>
              </a:tr>
              <a:tr h="878893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Тяжелая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III </a:t>
                      </a:r>
                      <a:endParaRPr lang="ru-RU" sz="3600" dirty="0" smtClean="0"/>
                    </a:p>
                    <a:p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свыше 250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свыше</a:t>
                      </a:r>
                      <a:r>
                        <a:rPr lang="ru-RU" sz="3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290</a:t>
                      </a:r>
                      <a:endParaRPr lang="ru-RU" sz="36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18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500034" y="142852"/>
          <a:ext cx="8643967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19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428597" y="285729"/>
          <a:ext cx="8429684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20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85720" y="214291"/>
            <a:ext cx="85529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По способу перемещения воздуха: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21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428597" y="285729"/>
          <a:ext cx="8429684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22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643176" y="214291"/>
            <a:ext cx="40543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По назначению: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23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357167"/>
          <a:ext cx="8215371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24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357167"/>
          <a:ext cx="8215371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25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1" y="857232"/>
            <a:ext cx="7500991" cy="4922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643173" y="285728"/>
            <a:ext cx="52814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dirty="0" smtClean="0"/>
              <a:t>вытяжка естественная организованная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71737" y="6143644"/>
            <a:ext cx="1033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хорошая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500828" y="6072206"/>
            <a:ext cx="85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плохая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26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57356" y="214291"/>
            <a:ext cx="58512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По зоне обслуживания: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27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714614" y="214291"/>
            <a:ext cx="41463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По конструкции: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28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500042"/>
          <a:ext cx="8715436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29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571456"/>
          <a:ext cx="8572560" cy="3857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15140" y="6492876"/>
            <a:ext cx="2133600" cy="365125"/>
          </a:xfrm>
        </p:spPr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30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357166"/>
          <a:ext cx="8572560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00827" y="6492876"/>
            <a:ext cx="2133600" cy="365125"/>
          </a:xfrm>
        </p:spPr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31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357166"/>
          <a:ext cx="8572560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32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14290"/>
          <a:ext cx="857256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33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14290"/>
          <a:ext cx="8572560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42911" y="2428869"/>
            <a:ext cx="8002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Тепло, излучаемое работающим персоналом (от людей).</a:t>
            </a:r>
            <a:endParaRPr lang="ru-RU" sz="24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7" y="2928934"/>
            <a:ext cx="2613248" cy="64294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786448" y="3071811"/>
            <a:ext cx="1057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Ккал/ч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85720" y="4071942"/>
            <a:ext cx="845693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Где:</a:t>
            </a:r>
          </a:p>
          <a:p>
            <a:r>
              <a:rPr lang="en-US" sz="2400" dirty="0" smtClean="0"/>
              <a:t>q</a:t>
            </a:r>
            <a:r>
              <a:rPr lang="ru-RU" sz="2400" dirty="0" smtClean="0"/>
              <a:t>- </a:t>
            </a:r>
            <a:r>
              <a:rPr lang="ru-RU" sz="2400" dirty="0" err="1" smtClean="0"/>
              <a:t>энергозатраты</a:t>
            </a:r>
            <a:r>
              <a:rPr lang="ru-RU" sz="2400" dirty="0" smtClean="0"/>
              <a:t> при определенной категории тяжести. Ккал/ч</a:t>
            </a:r>
          </a:p>
          <a:p>
            <a:r>
              <a:rPr lang="en-US" sz="2400" dirty="0" smtClean="0"/>
              <a:t>n</a:t>
            </a:r>
            <a:r>
              <a:rPr lang="ru-RU" sz="2400" dirty="0" smtClean="0"/>
              <a:t>- количество людей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357959"/>
            <a:ext cx="2133600" cy="365125"/>
          </a:xfrm>
        </p:spPr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7291" y="285728"/>
            <a:ext cx="6012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2. Тепло, излучаемое оборудованием.</a:t>
            </a:r>
            <a:endParaRPr lang="ru-RU" sz="2800" dirty="0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1" y="439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812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785794"/>
            <a:ext cx="7899003" cy="642942"/>
          </a:xfrm>
          <a:prstGeom prst="rect">
            <a:avLst/>
          </a:prstGeom>
          <a:noFill/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1" y="32966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86981" y="928671"/>
            <a:ext cx="1057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Ккал/ч</a:t>
            </a:r>
            <a:endParaRPr lang="ru-RU" sz="2400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3" y="1428737"/>
          <a:ext cx="8715438" cy="5180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3"/>
                <a:gridCol w="7358115"/>
              </a:tblGrid>
              <a:tr h="1143007">
                <a:tc>
                  <a:txBody>
                    <a:bodyPr/>
                    <a:lstStyle/>
                    <a:p>
                      <a:r>
                        <a:rPr lang="el-GR" sz="3200" b="0" dirty="0" smtClean="0">
                          <a:solidFill>
                            <a:schemeClr val="tx1"/>
                          </a:solidFill>
                        </a:rPr>
                        <a:t>α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коэффициент  теплоотдачи, Ккал/м</a:t>
                      </a:r>
                      <a:r>
                        <a:rPr lang="ru-RU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sz="2400" b="0" baseline="3000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С</a:t>
                      </a:r>
                      <a:endParaRPr lang="ru-RU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для горизонтальных поверхностей    5,6-8,5</a:t>
                      </a:r>
                    </a:p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для вертикальных поверхностей        4,5-6,5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954419">
                <a:tc>
                  <a:txBody>
                    <a:bodyPr/>
                    <a:lstStyle/>
                    <a:p>
                      <a:r>
                        <a:rPr lang="en-US" sz="3200" i="1" dirty="0" smtClean="0"/>
                        <a:t>F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площадь поверхности соответственно горизонтальной и вертикальной поверхности оборудования, м</a:t>
                      </a:r>
                      <a:r>
                        <a:rPr lang="ru-RU" sz="2400" baseline="30000" dirty="0" smtClean="0"/>
                        <a:t>2</a:t>
                      </a:r>
                      <a:endParaRPr lang="ru-RU" sz="2400" dirty="0" smtClean="0"/>
                    </a:p>
                    <a:p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71519">
                <a:tc>
                  <a:txBody>
                    <a:bodyPr/>
                    <a:lstStyle/>
                    <a:p>
                      <a:r>
                        <a:rPr lang="en-US" sz="3200" i="1" dirty="0" smtClean="0"/>
                        <a:t>t</a:t>
                      </a:r>
                      <a:r>
                        <a:rPr lang="ru-RU" sz="3200" baseline="-25000" dirty="0" err="1" smtClean="0"/>
                        <a:t>ст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температура стенки (поверхности оборудования), </a:t>
                      </a:r>
                      <a:r>
                        <a:rPr lang="ru-RU" sz="2400" baseline="30000" dirty="0" err="1" smtClean="0"/>
                        <a:t>о</a:t>
                      </a:r>
                      <a:r>
                        <a:rPr lang="ru-RU" sz="2400" dirty="0" err="1" smtClean="0"/>
                        <a:t>С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35341">
                <a:tc>
                  <a:txBody>
                    <a:bodyPr/>
                    <a:lstStyle/>
                    <a:p>
                      <a:r>
                        <a:rPr lang="en-US" sz="3200" i="1" dirty="0" smtClean="0"/>
                        <a:t>t</a:t>
                      </a:r>
                      <a:r>
                        <a:rPr lang="ru-RU" sz="3200" baseline="-25000" dirty="0" smtClean="0"/>
                        <a:t>раб зон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температура рабочей зоны, </a:t>
                      </a:r>
                      <a:r>
                        <a:rPr lang="ru-RU" sz="2400" baseline="30000" dirty="0" err="1" smtClean="0"/>
                        <a:t>о</a:t>
                      </a:r>
                      <a:r>
                        <a:rPr lang="ru-RU" sz="2400" dirty="0" err="1" smtClean="0"/>
                        <a:t>С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857256">
                <a:tc>
                  <a:txBody>
                    <a:bodyPr/>
                    <a:lstStyle/>
                    <a:p>
                      <a:r>
                        <a:rPr lang="en-US" sz="32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24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400" b="1" i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количество, соответственно горизонтальных и вертикальных  поверхностей оборудования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en-US" sz="3200" i="1" dirty="0" smtClean="0"/>
                        <a:t>N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количество, установленного оборудования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0400" y="6492876"/>
            <a:ext cx="2133600" cy="365125"/>
          </a:xfrm>
        </p:spPr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1606" y="357167"/>
            <a:ext cx="6345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3. Тепло, поступающее от солнечной радиации</a:t>
            </a:r>
            <a:endParaRPr lang="ru-RU" sz="2400" dirty="0"/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1" y="439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1" y="928671"/>
            <a:ext cx="7783340" cy="785818"/>
          </a:xfrm>
          <a:prstGeom prst="rect">
            <a:avLst/>
          </a:prstGeom>
          <a:noFill/>
        </p:spPr>
      </p:pic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180975" y="90118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86981" y="1142985"/>
            <a:ext cx="1057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Ккал/ч</a:t>
            </a:r>
            <a:endParaRPr lang="ru-RU" sz="24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3" y="1785927"/>
          <a:ext cx="8715438" cy="3713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3"/>
                <a:gridCol w="7358115"/>
              </a:tblGrid>
              <a:tr h="1188720">
                <a:tc>
                  <a:txBody>
                    <a:bodyPr/>
                    <a:lstStyle/>
                    <a:p>
                      <a:r>
                        <a:rPr lang="el-GR" sz="3200" b="0" i="1" dirty="0" smtClean="0">
                          <a:solidFill>
                            <a:schemeClr val="tx1"/>
                          </a:solidFill>
                        </a:rPr>
                        <a:t>μ</a:t>
                      </a:r>
                      <a:endParaRPr lang="ru-RU" sz="32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коэффициент, зависящий от вида остекления и качества стекла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en-US" sz="3200" i="1" dirty="0" smtClean="0"/>
                        <a:t>F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площадь окна</a:t>
                      </a:r>
                      <a:r>
                        <a:rPr lang="ru-RU" sz="2400" dirty="0" smtClean="0"/>
                        <a:t>, м</a:t>
                      </a:r>
                      <a:r>
                        <a:rPr lang="ru-RU" sz="2400" baseline="30000" dirty="0" smtClean="0"/>
                        <a:t>2</a:t>
                      </a:r>
                      <a:endParaRPr lang="ru-RU" sz="2400" dirty="0" smtClean="0"/>
                    </a:p>
                    <a:p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1188720">
                <a:tc>
                  <a:txBody>
                    <a:bodyPr/>
                    <a:lstStyle/>
                    <a:p>
                      <a:r>
                        <a:rPr lang="en-US" sz="32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ru-RU" sz="3200" kern="1200" baseline="-25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сол.рад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тепла, проходящее через 1м</a:t>
                      </a:r>
                      <a:r>
                        <a:rPr lang="ru-RU" sz="24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поверхности окна в единицу времени, Ккал/ч  м</a:t>
                      </a:r>
                      <a:r>
                        <a:rPr lang="ru-RU" sz="24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04241">
                <a:tc>
                  <a:txBody>
                    <a:bodyPr/>
                    <a:lstStyle/>
                    <a:p>
                      <a:r>
                        <a:rPr lang="en-US" sz="32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 </a:t>
                      </a:r>
                      <a:endParaRPr lang="ru-RU" sz="3200" b="1" i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количество окон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36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14283" y="428605"/>
            <a:ext cx="8572560" cy="1133936"/>
            <a:chOff x="0" y="440972"/>
            <a:chExt cx="8572560" cy="1133936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440972"/>
              <a:ext cx="8572560" cy="113393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5354" y="496326"/>
              <a:ext cx="8461852" cy="10232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0" u="none" kern="1200" dirty="0" smtClean="0"/>
                <a:t>Расчет воздухообмена </a:t>
              </a:r>
              <a:r>
                <a:rPr lang="ru-RU" sz="4400" dirty="0" smtClean="0"/>
                <a:t>для ассимиляции </a:t>
              </a:r>
              <a:r>
                <a:rPr lang="ru-RU" sz="4400" dirty="0" err="1" smtClean="0"/>
                <a:t>теплоизбытков</a:t>
              </a:r>
              <a:endParaRPr lang="ru-RU" sz="4400" b="0" u="none" kern="1200" dirty="0"/>
            </a:p>
          </p:txBody>
        </p:sp>
      </p:grp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0177" name="Object 1"/>
          <p:cNvGraphicFramePr>
            <a:graphicFrameLocks noChangeAspect="1"/>
          </p:cNvGraphicFramePr>
          <p:nvPr/>
        </p:nvGraphicFramePr>
        <p:xfrm>
          <a:off x="1142976" y="2071679"/>
          <a:ext cx="6944608" cy="2309251"/>
        </p:xfrm>
        <a:graphic>
          <a:graphicData uri="http://schemas.openxmlformats.org/presentationml/2006/ole">
            <p:oleObj spid="_x0000_s50177" name="Формула" r:id="rId3" imgW="496424" imgH="496424" progId="Equation.3">
              <p:embed/>
            </p:oleObj>
          </a:graphicData>
        </a:graphic>
      </p:graphicFrame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1" y="112026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81804" y="6356351"/>
            <a:ext cx="2133600" cy="365125"/>
          </a:xfrm>
        </p:spPr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37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20" y="428605"/>
          <a:ext cx="8715438" cy="5537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3"/>
                <a:gridCol w="7358115"/>
              </a:tblGrid>
              <a:tr h="785817">
                <a:tc>
                  <a:txBody>
                    <a:bodyPr/>
                    <a:lstStyle/>
                    <a:p>
                      <a:r>
                        <a:rPr lang="ru-RU" sz="3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∑</a:t>
                      </a:r>
                      <a:r>
                        <a:rPr lang="en-US" sz="3200" b="0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3200" b="0" kern="1200" baseline="-250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суммарные </a:t>
                      </a:r>
                      <a:r>
                        <a:rPr lang="ru-RU" sz="2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теплоизбытки</a:t>
                      </a:r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от учтенных источников </a:t>
                      </a:r>
                    </a:p>
                    <a:p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ru-RU" sz="24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  </a:t>
                      </a:r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en-US" sz="24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ru-RU" sz="2400" b="0" kern="1200" baseline="-250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</a:t>
                      </a:r>
                      <a:r>
                        <a:rPr lang="ru-RU" sz="2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ru-RU" sz="2400" b="0" kern="1200" baseline="-250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сол</a:t>
                      </a:r>
                      <a:r>
                        <a:rPr lang="ru-RU" sz="24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рад</a:t>
                      </a:r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), Ккал/час 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34361">
                <a:tc>
                  <a:txBody>
                    <a:bodyPr/>
                    <a:lstStyle/>
                    <a:p>
                      <a:r>
                        <a:rPr lang="ru-RU" sz="3200" i="1" dirty="0" smtClean="0"/>
                        <a:t>С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теплоемкость удаляемого воздуха, Ккал/кг </a:t>
                      </a:r>
                      <a:r>
                        <a:rPr lang="ru-RU" sz="2400" kern="1200" baseline="30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741059">
                <a:tc>
                  <a:txBody>
                    <a:bodyPr/>
                    <a:lstStyle/>
                    <a:p>
                      <a:r>
                        <a:rPr lang="el-GR" sz="3200" i="1" dirty="0" smtClean="0"/>
                        <a:t>ρ</a:t>
                      </a:r>
                      <a:r>
                        <a:rPr lang="ru-RU" sz="3200" i="1" baseline="-25000" dirty="0" smtClean="0"/>
                        <a:t>выт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плотность уходящего воздуха, кг/м</a:t>
                      </a:r>
                      <a:r>
                        <a:rPr lang="ru-RU" sz="24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i="1" dirty="0" smtClean="0"/>
                        <a:t>t</a:t>
                      </a:r>
                      <a:r>
                        <a:rPr lang="ru-RU" sz="3200" i="1" baseline="-25000" dirty="0" err="1" smtClean="0"/>
                        <a:t>пр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температура приходящего воздуха, </a:t>
                      </a:r>
                      <a:r>
                        <a:rPr lang="ru-RU" sz="2400" kern="1200" baseline="30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endParaRPr lang="ru-RU" sz="24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891552">
                <a:tc>
                  <a:txBody>
                    <a:bodyPr/>
                    <a:lstStyle/>
                    <a:p>
                      <a:r>
                        <a:rPr lang="en-US" sz="3200" i="1" dirty="0" smtClean="0"/>
                        <a:t>t</a:t>
                      </a:r>
                      <a:r>
                        <a:rPr lang="ru-RU" sz="3200" i="1" baseline="-25000" dirty="0" smtClean="0"/>
                        <a:t>ух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температура уходящего воздуха, </a:t>
                      </a:r>
                      <a:r>
                        <a:rPr lang="ru-RU" sz="2400" kern="1200" baseline="30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endParaRPr lang="ru-RU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1" dirty="0" smtClean="0"/>
                        <a:t>t</a:t>
                      </a:r>
                      <a:r>
                        <a:rPr lang="ru-RU" sz="2400" i="1" baseline="-25000" dirty="0" smtClean="0"/>
                        <a:t>ух </a:t>
                      </a:r>
                      <a:r>
                        <a:rPr lang="ru-RU" sz="2400" i="1" baseline="0" dirty="0" smtClean="0"/>
                        <a:t>=</a:t>
                      </a:r>
                      <a:r>
                        <a:rPr lang="en-US" sz="2400" i="1" baseline="0" dirty="0" smtClean="0"/>
                        <a:t> </a:t>
                      </a:r>
                      <a:r>
                        <a:rPr lang="en-US" sz="2400" i="1" dirty="0" smtClean="0"/>
                        <a:t>t</a:t>
                      </a:r>
                      <a:r>
                        <a:rPr lang="ru-RU" sz="2400" i="1" baseline="-25000" dirty="0" err="1" smtClean="0"/>
                        <a:t>пр</a:t>
                      </a:r>
                      <a:r>
                        <a:rPr lang="en-US" sz="2400" i="1" baseline="-25000" dirty="0" smtClean="0"/>
                        <a:t> </a:t>
                      </a:r>
                      <a:r>
                        <a:rPr lang="en-US" sz="2400" i="1" baseline="0" dirty="0" smtClean="0"/>
                        <a:t>+ </a:t>
                      </a:r>
                      <a:r>
                        <a:rPr lang="el-GR" sz="2400" i="1" baseline="0" dirty="0" smtClean="0"/>
                        <a:t>Δ</a:t>
                      </a:r>
                      <a:r>
                        <a:rPr lang="en-US" sz="2400" i="1" baseline="0" dirty="0" smtClean="0"/>
                        <a:t>t</a:t>
                      </a:r>
                      <a:endParaRPr lang="ru-RU" sz="24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857256">
                <a:tc>
                  <a:txBody>
                    <a:bodyPr/>
                    <a:lstStyle/>
                    <a:p>
                      <a:r>
                        <a:rPr lang="el-GR" sz="3200" i="1" baseline="0" dirty="0" smtClean="0"/>
                        <a:t>Δ</a:t>
                      </a:r>
                      <a:r>
                        <a:rPr lang="en-US" sz="3200" i="1" baseline="0" dirty="0" smtClean="0"/>
                        <a:t>t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изменение температуры на 2 </a:t>
                      </a:r>
                      <a:r>
                        <a:rPr lang="ru-RU" sz="2400" kern="1200" baseline="30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на каждый метр высоты выше рабочей зоны</a:t>
                      </a:r>
                      <a:endParaRPr lang="ru-RU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en-US" sz="3200" i="1" dirty="0" smtClean="0"/>
                        <a:t>N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количество, установленного оборудования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145" name="Object 1"/>
          <p:cNvGraphicFramePr>
            <a:graphicFrameLocks noChangeAspect="1"/>
          </p:cNvGraphicFramePr>
          <p:nvPr/>
        </p:nvGraphicFramePr>
        <p:xfrm>
          <a:off x="2285985" y="928670"/>
          <a:ext cx="4143404" cy="2143140"/>
        </p:xfrm>
        <a:graphic>
          <a:graphicData uri="http://schemas.openxmlformats.org/presentationml/2006/ole">
            <p:oleObj spid="_x0000_s6145" name="Формула" r:id="rId3" imgW="509933" imgH="461161" progId="Equation.3">
              <p:embed/>
            </p:oleObj>
          </a:graphicData>
        </a:graphic>
      </p:graphicFrame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" y="24396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42846" y="3429001"/>
            <a:ext cx="89673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Коэффициент кратности показывает сколько раз за час </a:t>
            </a:r>
          </a:p>
          <a:p>
            <a:r>
              <a:rPr lang="ru-RU" sz="2400" dirty="0" smtClean="0"/>
              <a:t>необходимо поменять объем воздуха равный объему помещения.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286646" y="1928803"/>
            <a:ext cx="691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Ч</a:t>
            </a:r>
            <a:r>
              <a:rPr lang="ru-RU" sz="3600" baseline="30000" dirty="0" smtClean="0"/>
              <a:t>-1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5" y="785795"/>
            <a:ext cx="66437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Количество приточного воздуха определяется через уравнение баланса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214679" y="1857365"/>
            <a:ext cx="227337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G</a:t>
            </a:r>
            <a:r>
              <a:rPr lang="ru-RU" sz="4400" baseline="-25000" dirty="0" err="1" smtClean="0"/>
              <a:t>выт</a:t>
            </a:r>
            <a:r>
              <a:rPr lang="ru-RU" sz="4400" dirty="0" err="1" smtClean="0"/>
              <a:t>=</a:t>
            </a:r>
            <a:r>
              <a:rPr lang="ru-RU" sz="4400" dirty="0" smtClean="0"/>
              <a:t> </a:t>
            </a:r>
            <a:r>
              <a:rPr lang="en-US" sz="4400" dirty="0" smtClean="0"/>
              <a:t>G</a:t>
            </a:r>
            <a:r>
              <a:rPr lang="ru-RU" sz="4400" baseline="-25000" dirty="0" err="1" smtClean="0"/>
              <a:t>пр</a:t>
            </a:r>
            <a:endParaRPr lang="ru-RU" sz="4400" dirty="0" smtClean="0"/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564" y="3143248"/>
          <a:ext cx="8215403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9448"/>
                <a:gridCol w="6935955"/>
              </a:tblGrid>
              <a:tr h="822960">
                <a:tc>
                  <a:txBody>
                    <a:bodyPr/>
                    <a:lstStyle/>
                    <a:p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воздуха, к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г/ч</a:t>
                      </a:r>
                    </a:p>
                    <a:p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40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1" y="273951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2500299" y="0"/>
          <a:ext cx="3857652" cy="6058144"/>
        </p:xfrm>
        <a:graphic>
          <a:graphicData uri="http://schemas.openxmlformats.org/presentationml/2006/ole">
            <p:oleObj spid="_x0000_s52228" name="Формула" r:id="rId3" imgW="1600200" imgH="2514600" progId="Equation.3">
              <p:embed/>
            </p:oleObj>
          </a:graphicData>
        </a:graphic>
      </p:graphicFrame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1" y="406348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41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14283" y="428605"/>
            <a:ext cx="8572560" cy="1133936"/>
            <a:chOff x="0" y="440972"/>
            <a:chExt cx="8572560" cy="1133936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440972"/>
              <a:ext cx="8572560" cy="113393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5354" y="496326"/>
              <a:ext cx="8461852" cy="10232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Качество воздуха рабочей зоны</a:t>
              </a:r>
              <a:endParaRPr lang="ru-RU" sz="4400" b="0" u="none" kern="1200" dirty="0"/>
            </a:p>
          </p:txBody>
        </p:sp>
      </p:grpSp>
      <p:graphicFrame>
        <p:nvGraphicFramePr>
          <p:cNvPr id="6" name="Схема 5"/>
          <p:cNvGraphicFramePr/>
          <p:nvPr/>
        </p:nvGraphicFramePr>
        <p:xfrm>
          <a:off x="285720" y="1714488"/>
          <a:ext cx="8358246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42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500042"/>
          <a:ext cx="8215370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43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714348" y="428604"/>
          <a:ext cx="814393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44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14283" y="428605"/>
            <a:ext cx="8572560" cy="1133936"/>
            <a:chOff x="0" y="440972"/>
            <a:chExt cx="8572560" cy="1133936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440972"/>
              <a:ext cx="8572560" cy="113393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5354" y="496326"/>
              <a:ext cx="8461852" cy="10232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Фактическая концентрация</a:t>
              </a:r>
              <a:endParaRPr lang="ru-RU" sz="4400" b="0" u="none" kern="1200" dirty="0"/>
            </a:p>
          </p:txBody>
        </p:sp>
      </p:grpSp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40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2000240"/>
            <a:ext cx="2857520" cy="199749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357950" y="2786058"/>
            <a:ext cx="15520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мг/м</a:t>
            </a:r>
            <a:r>
              <a:rPr lang="ru-RU" sz="4400" baseline="30000" dirty="0" smtClean="0"/>
              <a:t>3</a:t>
            </a:r>
            <a:endParaRPr lang="ru-RU" sz="44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28562" y="4286256"/>
          <a:ext cx="8286842" cy="1680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574"/>
                <a:gridCol w="6996268"/>
              </a:tblGrid>
              <a:tr h="857256">
                <a:tc>
                  <a:txBody>
                    <a:bodyPr/>
                    <a:lstStyle/>
                    <a:p>
                      <a:r>
                        <a:rPr lang="ru-RU" sz="4400" b="0" i="0" baseline="0" dirty="0" smtClean="0">
                          <a:solidFill>
                            <a:schemeClr val="tx1"/>
                          </a:solidFill>
                        </a:rPr>
                        <a:t>М</a:t>
                      </a:r>
                      <a:endParaRPr lang="ru-RU" sz="44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вредного вещества в рабочей зоне, мг</a:t>
                      </a:r>
                      <a:endParaRPr lang="ru-RU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en-US" sz="4400" i="1" dirty="0" smtClean="0"/>
                        <a:t>V</a:t>
                      </a:r>
                      <a:endParaRPr lang="ru-RU" sz="44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Объем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помещения, м</a:t>
                      </a:r>
                      <a:r>
                        <a:rPr lang="ru-RU" sz="24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28604"/>
            <a:ext cx="84394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Согласно Р 2.2.2006-05 </a:t>
            </a:r>
            <a:r>
              <a:rPr lang="ru-RU" sz="2400" b="1" dirty="0" smtClean="0"/>
              <a:t>Руководство по гигиенической оценке </a:t>
            </a:r>
          </a:p>
          <a:p>
            <a:r>
              <a:rPr lang="ru-RU" sz="2400" b="1" dirty="0" smtClean="0"/>
              <a:t>факторов рабочей среды и трудового процесса. </a:t>
            </a:r>
          </a:p>
          <a:p>
            <a:r>
              <a:rPr lang="ru-RU" sz="2400" b="1" dirty="0" smtClean="0"/>
              <a:t>Критерии и классификация условий труда </a:t>
            </a:r>
            <a:endParaRPr lang="ru-RU" sz="2400" dirty="0"/>
          </a:p>
        </p:txBody>
      </p:sp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49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000240"/>
            <a:ext cx="6768751" cy="1500198"/>
          </a:xfrm>
          <a:prstGeom prst="rect">
            <a:avLst/>
          </a:prstGeom>
          <a:noFill/>
        </p:spPr>
      </p:pic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0" y="1257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7" y="3571876"/>
            <a:ext cx="7143800" cy="1463608"/>
          </a:xfrm>
          <a:prstGeom prst="rect">
            <a:avLst/>
          </a:prstGeom>
          <a:noFill/>
        </p:spPr>
      </p:pic>
      <p:sp>
        <p:nvSpPr>
          <p:cNvPr id="106502" name="Rectangle 6"/>
          <p:cNvSpPr>
            <a:spLocks noChangeArrowheads="1"/>
          </p:cNvSpPr>
          <p:nvPr/>
        </p:nvSpPr>
        <p:spPr bwMode="auto">
          <a:xfrm>
            <a:off x="0" y="1257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46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57127" y="285728"/>
            <a:ext cx="8786873" cy="1857387"/>
            <a:chOff x="-1" y="440971"/>
            <a:chExt cx="8786873" cy="1857387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-1" y="440971"/>
              <a:ext cx="8715435" cy="185738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5353" y="496325"/>
              <a:ext cx="8731519" cy="16591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0" u="none" kern="1200" dirty="0" smtClean="0"/>
                <a:t>Расчет воздухообмена </a:t>
              </a:r>
              <a:r>
                <a:rPr lang="ru-RU" sz="4400" dirty="0" smtClean="0"/>
                <a:t>для ассимиляции избытков по загазованности и пыли</a:t>
              </a:r>
              <a:endParaRPr lang="ru-RU" sz="4400" b="0" u="none" kern="1200" dirty="0"/>
            </a:p>
          </p:txBody>
        </p:sp>
      </p:grpSp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40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285992"/>
            <a:ext cx="7268514" cy="164307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680138" y="2786058"/>
            <a:ext cx="1463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м</a:t>
            </a:r>
            <a:r>
              <a:rPr lang="ru-RU" sz="3600" baseline="30000" dirty="0" smtClean="0"/>
              <a:t>3</a:t>
            </a:r>
            <a:r>
              <a:rPr lang="ru-RU" sz="3600" dirty="0" smtClean="0"/>
              <a:t>/час</a:t>
            </a:r>
            <a:endParaRPr lang="ru-RU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571472" y="4786322"/>
            <a:ext cx="84657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i="1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4400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/>
              <a:t>- количество вредного вещества, </a:t>
            </a:r>
          </a:p>
          <a:p>
            <a:r>
              <a:rPr lang="ru-RU" sz="3600" dirty="0" smtClean="0"/>
              <a:t>         поступившего в воздух рабочей зоны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47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57127" y="341083"/>
            <a:ext cx="8786873" cy="1444844"/>
            <a:chOff x="-1" y="496325"/>
            <a:chExt cx="8786873" cy="1659157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-1" y="798160"/>
              <a:ext cx="8715435" cy="100013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5353" y="496325"/>
              <a:ext cx="8731519" cy="16591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0" u="none" kern="1200" dirty="0" smtClean="0"/>
                <a:t>Расчет воздухообмена </a:t>
              </a:r>
              <a:r>
                <a:rPr lang="ru-RU" sz="2800" dirty="0" smtClean="0"/>
                <a:t>для ассимиляции избытков по загазованности и пыли</a:t>
              </a:r>
              <a:endParaRPr lang="ru-RU" sz="2800" b="0" u="none" kern="1200" dirty="0"/>
            </a:p>
          </p:txBody>
        </p:sp>
      </p:grpSp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14282" y="1857364"/>
            <a:ext cx="82817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Расчет ведется по каждому  загрязняющему веществу (ЗВ)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Если ЗВ только 1 и 2 классы опасности - воздухообмены  </a:t>
            </a:r>
          </a:p>
          <a:p>
            <a:pPr marL="457200" indent="-457200"/>
            <a:r>
              <a:rPr lang="ru-RU" sz="2400" dirty="0" smtClean="0"/>
              <a:t>       суммируются для максимального 1-ого и 2-ого классов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ru-RU" sz="2400" dirty="0" smtClean="0"/>
              <a:t>Если ЗВ только 3 и 4 классы опасности - за расчетный  </a:t>
            </a:r>
          </a:p>
          <a:p>
            <a:pPr marL="457200" indent="-457200"/>
            <a:r>
              <a:rPr lang="ru-RU" sz="2400" dirty="0" smtClean="0"/>
              <a:t>       воздухообмен принимается максимальный полученный </a:t>
            </a:r>
          </a:p>
          <a:p>
            <a:pPr marL="457200" indent="-457200"/>
            <a:r>
              <a:rPr lang="ru-RU" sz="2400" dirty="0" smtClean="0"/>
              <a:t>       по конкретному веществу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ru-RU" sz="2400" dirty="0" smtClean="0"/>
              <a:t>Если ЗВ всех классов опасности      </a:t>
            </a:r>
          </a:p>
          <a:p>
            <a:pPr marL="457200" indent="-457200"/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857224" y="4572008"/>
            <a:ext cx="7429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108545" name="Rectangle 1"/>
          <p:cNvSpPr>
            <a:spLocks noChangeArrowheads="1"/>
          </p:cNvSpPr>
          <p:nvPr/>
        </p:nvSpPr>
        <p:spPr bwMode="auto">
          <a:xfrm>
            <a:off x="541279" y="4429132"/>
            <a:ext cx="736855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800100" marR="0" lvl="1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>
                <a:tab pos="9144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ahoma" pitchFamily="34" charset="0"/>
              </a:rPr>
              <a:t>Если воздухообмен по 1-ому и 2-ому классам </a:t>
            </a:r>
          </a:p>
          <a:p>
            <a:pPr marL="800100" marR="0" lvl="1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lang="ru-RU" sz="2400" dirty="0" smtClean="0">
                <a:ea typeface="Tahoma" pitchFamily="34" charset="0"/>
              </a:rPr>
              <a:t>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ahoma" pitchFamily="34" charset="0"/>
              </a:rPr>
              <a:t>превышает воздухообмен по 3-ему и 4-ому, </a:t>
            </a:r>
          </a:p>
          <a:p>
            <a:pPr marL="800100" marR="0" lvl="1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ahoma" pitchFamily="34" charset="0"/>
              </a:rPr>
              <a:t>     то он принимается за расчетный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ahoma" pitchFamily="34" charset="0"/>
              </a:rPr>
              <a:t>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marR="0" lvl="1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 startAt="2"/>
              <a:tabLst>
                <a:tab pos="9144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ahoma" pitchFamily="34" charset="0"/>
              </a:rPr>
              <a:t>Если меньше - они суммируются и полученный </a:t>
            </a:r>
          </a:p>
          <a:p>
            <a:pPr marL="800100" marR="0" lvl="1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lang="ru-RU" sz="2400" dirty="0" smtClean="0">
                <a:ea typeface="Tahoma" pitchFamily="34" charset="0"/>
              </a:rPr>
              <a:t>  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ahoma" pitchFamily="34" charset="0"/>
              </a:rPr>
              <a:t>принимается за расчетный.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48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357158" y="357166"/>
          <a:ext cx="8429684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49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357127" y="341083"/>
            <a:ext cx="8786873" cy="1444844"/>
            <a:chOff x="-1" y="496325"/>
            <a:chExt cx="8786873" cy="1659157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-1" y="798160"/>
              <a:ext cx="8715435" cy="100013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5353" y="496325"/>
              <a:ext cx="8731519" cy="16591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0" u="none" kern="1200" dirty="0" smtClean="0"/>
                <a:t>Порядок выбора системы вентиляции</a:t>
              </a:r>
              <a:endParaRPr lang="ru-RU" sz="2800" b="0" u="none" kern="1200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28596" y="1928802"/>
            <a:ext cx="828680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3200" dirty="0" smtClean="0"/>
              <a:t>Рассчитывается воздухообмен на вытяжку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smtClean="0"/>
              <a:t>Определяется коэффициент кратности и по нему устанавливается система вытяжной вентиляции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smtClean="0"/>
              <a:t>Составляется уравнение баланса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smtClean="0"/>
              <a:t>Определяется объем приточного воздуха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smtClean="0"/>
              <a:t>Рассчитывается коэффициент кратности на приток и устанавливается приточная вентиляция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f83d54d1dda6ae39984f738f24a03b5982c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2675</TotalTime>
  <Words>1156</Words>
  <Application>Microsoft Office PowerPoint</Application>
  <PresentationFormat>Экран (4:3)</PresentationFormat>
  <Paragraphs>282</Paragraphs>
  <Slides>49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1" baseType="lpstr">
      <vt:lpstr>Тема Office</vt:lpstr>
      <vt:lpstr>Формула</vt:lpstr>
      <vt:lpstr>Микроклимат, вентиляция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Микроклимат, вентиляция</dc:title>
  <dc:creator>Admin</dc:creator>
  <cp:lastModifiedBy>User</cp:lastModifiedBy>
  <cp:revision>71</cp:revision>
  <dcterms:created xsi:type="dcterms:W3CDTF">2010-09-27T09:23:21Z</dcterms:created>
  <dcterms:modified xsi:type="dcterms:W3CDTF">2016-10-04T04:34:11Z</dcterms:modified>
</cp:coreProperties>
</file>