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4" r:id="rId10"/>
    <p:sldId id="263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315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236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2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28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0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16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611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49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46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96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7870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790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9977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6737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380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1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913CA-8DE0-4EDE-A109-E74BFC00B124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3B229D4-FBA1-4506-A52C-78CDA9FA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3184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E%D0%B1%D1%80%D0%BE%D0%BA" TargetMode="External"/><Relationship Id="rId2" Type="http://schemas.openxmlformats.org/officeDocument/2006/relationships/hyperlink" Target="https://ru.wikipedia.org/wiki/%D0%91%D0%B0%D1%80%D1%89%D0%B8%D0%BD%D0%B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600" dirty="0" smtClean="0"/>
              <a:t>Земельная рента : история классовых отношений.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9933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Определение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118" y="1405054"/>
            <a:ext cx="11831444" cy="525222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Земельная рента</a:t>
            </a:r>
            <a:r>
              <a:rPr lang="ru-RU" sz="2400" dirty="0"/>
              <a:t> — разновидность ренты, цена, уплачиваемая за использование ограниченного количества земли и других природных ресурсов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Земельная рента выступает в форме абсолютной ренты, дифференциальной ренты и монопольной ренты</a:t>
            </a:r>
            <a:r>
              <a:rPr lang="ru-RU" sz="2400" dirty="0" smtClean="0"/>
              <a:t>.</a:t>
            </a:r>
          </a:p>
          <a:p>
            <a:endParaRPr lang="ru-RU" sz="2800" dirty="0"/>
          </a:p>
        </p:txBody>
      </p:sp>
      <p:pic>
        <p:nvPicPr>
          <p:cNvPr id="1026" name="Picture 2" descr="ÐÐ°ÑÑÐ¸Ð½ÐºÐ¸ Ð¿Ð¾ Ð·Ð°Ð¿ÑÐ¾ÑÑ Ð·ÐµÐ¼ÐµÐ»ÑÐ½Ð°Ñ ÑÐµÐ½Ñ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22" y="3550812"/>
            <a:ext cx="7593979" cy="321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67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192" y="487906"/>
            <a:ext cx="11421739" cy="6213977"/>
          </a:xfrm>
        </p:spPr>
        <p:txBody>
          <a:bodyPr>
            <a:normAutofit/>
          </a:bodyPr>
          <a:lstStyle/>
          <a:p>
            <a:r>
              <a:rPr lang="ru-RU" sz="2000" b="1" dirty="0"/>
              <a:t>Абсолютная земельная рента</a:t>
            </a:r>
            <a:r>
              <a:rPr lang="ru-RU" sz="2000" dirty="0"/>
              <a:t> — один из видов дохода от собственности на землю, плата собственнику за разрешение применять капитал к земле; уплачивается арендатором абсолютно со всех участков земли независимо от плодородия (отсюда название этого вида ренты</a:t>
            </a:r>
            <a:r>
              <a:rPr lang="ru-RU" sz="2000" dirty="0" smtClean="0"/>
              <a:t>).</a:t>
            </a:r>
          </a:p>
          <a:p>
            <a:r>
              <a:rPr lang="ru-RU" sz="2000" b="1" dirty="0"/>
              <a:t>Дифференциальная рента</a:t>
            </a:r>
            <a:r>
              <a:rPr lang="ru-RU" sz="2000" dirty="0"/>
              <a:t> — дополнительный доход, получаемый за счет использования большей плодородности земли и более высокой производительности труда. Дифференциальная рента существует в двух формах: дифференциальная рента I и дифференциальная рента II. Источниками дифференциальной ренты I являются более производительный труд на относительно лучших и средних по плодородию землях, а также различия в местоположении участков земли по отношению к рынкам сбыта, транспортным путям и т. д. Дифференциальная рента II связана с дополнительными вложениями капитала в один и тот же участок, обеспечивающими получение добавочной прибыли. Дифференциальная рента возникла как результат ограниченности земли: цена производства сельскохозяйственного продукта определяется условиями производства не на средних и лучших участках, а на худших, так как продукт только лучших и средних участков недостаточен для покрытия общественного спроса</a:t>
            </a:r>
            <a:r>
              <a:rPr lang="ru-RU" sz="2000" dirty="0" smtClean="0"/>
              <a:t>.</a:t>
            </a:r>
          </a:p>
          <a:p>
            <a:r>
              <a:rPr lang="ru-RU" sz="2000" b="1" dirty="0"/>
              <a:t>Монопольная рента</a:t>
            </a:r>
            <a:r>
              <a:rPr lang="ru-RU" sz="2000" dirty="0"/>
              <a:t> — особая форма земельной ренты, образуется при продаже определенных видов сельскохозяйственных продуктов по монопольной цене, превышающей их стоимость.</a:t>
            </a:r>
          </a:p>
        </p:txBody>
      </p:sp>
    </p:spTree>
    <p:extLst>
      <p:ext uri="{BB962C8B-B14F-4D97-AF65-F5344CB8AC3E}">
        <p14:creationId xmlns:p14="http://schemas.microsoft.com/office/powerpoint/2010/main" val="47113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310" y="947705"/>
            <a:ext cx="7050461" cy="5542305"/>
          </a:xfrm>
        </p:spPr>
        <p:txBody>
          <a:bodyPr>
            <a:normAutofit/>
          </a:bodyPr>
          <a:lstStyle/>
          <a:p>
            <a:r>
              <a:rPr lang="ru-RU" sz="2400" dirty="0"/>
              <a:t>К земельной ренте относится также рента с земель, не вовлекаемых в сельскохозяйственный оборот: рента с земель, используемых в добывающей промышленности; рента со строительных участков. В добывающей промышленности образуется прежде всего дифференциальная рента, так как при добыче полезных ископаемых издержки производства каждой единицы продукции и доставки её на рынок неодинаковы и находятся в зависимости от богатства недр и от месторасположения угольных шахт, нефтяных промыслов и т. д. </a:t>
            </a:r>
          </a:p>
        </p:txBody>
      </p:sp>
      <p:pic>
        <p:nvPicPr>
          <p:cNvPr id="2050" name="Picture 2" descr="ÐÐ°ÑÑÐ¸Ð½ÐºÐ¸ Ð¿Ð¾ Ð·Ð°Ð¿ÑÐ¾ÑÑ Ð·ÐµÐ¼ÐµÐ»ÑÐ½Ð°Ñ ÑÐµÐ½Ñ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771" y="609599"/>
            <a:ext cx="4984229" cy="543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43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получения ренты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Феодалы получали ренту в нескольких формах:</a:t>
            </a:r>
          </a:p>
          <a:p>
            <a:r>
              <a:rPr lang="ru-RU" sz="2400" dirty="0"/>
              <a:t>отработочная (</a:t>
            </a:r>
            <a:r>
              <a:rPr lang="ru-RU" sz="2400" dirty="0">
                <a:hlinkClick r:id="rId2" tooltip="Барщина"/>
              </a:rPr>
              <a:t>барщина</a:t>
            </a:r>
            <a:r>
              <a:rPr lang="ru-RU" sz="2400" dirty="0"/>
              <a:t>);</a:t>
            </a:r>
          </a:p>
          <a:p>
            <a:r>
              <a:rPr lang="ru-RU" sz="2400" dirty="0"/>
              <a:t>натуральная (</a:t>
            </a:r>
            <a:r>
              <a:rPr lang="ru-RU" sz="2400" dirty="0">
                <a:hlinkClick r:id="rId3" tooltip="Оброк"/>
              </a:rPr>
              <a:t>оброк</a:t>
            </a:r>
            <a:r>
              <a:rPr lang="ru-RU" sz="2400" dirty="0"/>
              <a:t>);</a:t>
            </a:r>
          </a:p>
          <a:p>
            <a:r>
              <a:rPr lang="ru-RU" sz="2400" dirty="0"/>
              <a:t>денежная.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7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История становления земельной ренты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04730" y="1270000"/>
            <a:ext cx="7139671" cy="5098855"/>
          </a:xfrm>
        </p:spPr>
        <p:txBody>
          <a:bodyPr/>
          <a:lstStyle/>
          <a:p>
            <a:r>
              <a:rPr lang="ru-RU" dirty="0"/>
              <a:t>Земля принадлежит всем, но это не помешало землевладельцам и феодалам в прошлом захватить огромные площади и огласить их своей собственностью. В дальнейшем, владением феодалов стал и владения крестьян. Впоследствии крестьяне стали крепостными, которые должны были уплачивать налог на землю в натуральном виде, т.е. часть, обычно 50% от всего выращенного на земле.</a:t>
            </a:r>
          </a:p>
          <a:p>
            <a:r>
              <a:rPr lang="ru-RU" dirty="0"/>
              <a:t>Стоит заглянуть не в тысячи лет назад, а всего лишь в 300. Самое активное развитие земельной ренты произошло именно в это время.</a:t>
            </a:r>
          </a:p>
          <a:p>
            <a:r>
              <a:rPr lang="ru-RU" dirty="0"/>
              <a:t> </a:t>
            </a:r>
            <a:r>
              <a:rPr lang="ru-RU" dirty="0" smtClean="0"/>
              <a:t>Барин </a:t>
            </a:r>
            <a:r>
              <a:rPr lang="ru-RU" dirty="0"/>
              <a:t>или феодал брал людей работать на своем поле за гроши, что не особо хорошо сказывалось на результате. Крепостные были, поле было, а результата нет.</a:t>
            </a:r>
          </a:p>
          <a:p>
            <a:endParaRPr lang="ru-RU" dirty="0"/>
          </a:p>
        </p:txBody>
      </p:sp>
      <p:pic>
        <p:nvPicPr>
          <p:cNvPr id="3074" name="Picture 2" descr="ÐÐ°ÑÑÐ¸Ð½ÐºÐ¸ Ð¿Ð¾ Ð·Ð°Ð¿ÑÐ¾ÑÑ Ð·ÐµÐ¼ÐµÐ»ÑÐ½Ð°Ñ ÑÐµÐ½Ñ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6" y="1527794"/>
            <a:ext cx="4973314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65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159" y="566737"/>
            <a:ext cx="8596668" cy="1320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11873" y="417091"/>
            <a:ext cx="7850458" cy="6028314"/>
          </a:xfrm>
        </p:spPr>
        <p:txBody>
          <a:bodyPr>
            <a:normAutofit/>
          </a:bodyPr>
          <a:lstStyle/>
          <a:p>
            <a:r>
              <a:rPr lang="ru-RU" sz="2400" dirty="0"/>
              <a:t>В то время, пораздумав, решили изменить форму премирования тех, кто работает на поле. Попросту говоря, вся земля барина или феодала переходила в пользование крестьянам. Крестьяне, получив землю, имели право выращивать и продавать продукты, но 50% часть от всего выращенного или проданного должна была отходить землевладельцу. При использовании такой схемы производительность труда росла, с ней же росло и количество продуктов и денег, которые получал землевладелец. Все были счастливы: крестьянин, работающий на себя и землевладелец, получающий пассивный доход. В таком обществе появляются признаки арендных отношений, а земельная рента есть ничто иное, как плата за пользование землей.</a:t>
            </a:r>
          </a:p>
        </p:txBody>
      </p:sp>
      <p:pic>
        <p:nvPicPr>
          <p:cNvPr id="4100" name="Picture 4" descr="ÐÐ°ÑÑÐ¸Ð½ÐºÐ¸ Ð¿Ð¾ Ð·Ð°Ð¿ÑÐ¾ÑÑ ÐºÑÐµÑÑÑÑÐ½Ð¸Ð½ Ð½Ð° Ð·ÐµÐ¼Ð»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85" y="2037183"/>
            <a:ext cx="4341542" cy="366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76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518" y="1102732"/>
            <a:ext cx="10975691" cy="5320371"/>
          </a:xfrm>
        </p:spPr>
        <p:txBody>
          <a:bodyPr>
            <a:normAutofit/>
          </a:bodyPr>
          <a:lstStyle/>
          <a:p>
            <a:r>
              <a:rPr lang="ru-RU" sz="2000" dirty="0"/>
              <a:t>В капиталистическое время рента уже более выражена в денежном, а не в натуральном налоге. В это время рента земли становится более четкой для нашего понимания. Если при феодализме субъектами отношений земельной собственности были феодал и крестьянин, то при капитализме — это землевладелец и арендатор-капиталист. Последний использует землю для коммерции и выгоды, вкладывая деньги в землю и оборудование. В это время оба субъекта земельных отношений равноправны.</a:t>
            </a:r>
          </a:p>
          <a:p>
            <a:r>
              <a:rPr lang="ru-RU" sz="2000" dirty="0"/>
              <a:t> </a:t>
            </a:r>
            <a:r>
              <a:rPr lang="ru-RU" sz="2000" dirty="0" smtClean="0"/>
              <a:t>Землевладелец </a:t>
            </a:r>
            <a:r>
              <a:rPr lang="ru-RU" sz="2000" dirty="0"/>
              <a:t>отдает землю в аренду или полностью продает ее арендатору, таким образом, подтверждая  частное право на землю. В первом случае земля отдается на временно до конца арендных отношений, во втором случае – в собственность, т.е. земля навсегда переходит в пользование арендатора, делая его землевладельцем.  Землевладелец, и в первом, и во втором случае, получает некую сумму стоимости земли, которая формируется спросом на эту землю и производителями продукции на этой земле— это по сути называется земельной рентой.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27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96644"/>
            <a:ext cx="8596668" cy="1320800"/>
          </a:xfrm>
        </p:spPr>
        <p:txBody>
          <a:bodyPr/>
          <a:lstStyle/>
          <a:p>
            <a:r>
              <a:rPr lang="ru-RU" b="1" dirty="0"/>
              <a:t>Рента земли в России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8123" y="757044"/>
            <a:ext cx="10986843" cy="610095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Рента земли в России развивалась довольно интересно. Если </a:t>
            </a:r>
            <a:r>
              <a:rPr lang="ru-RU" dirty="0" smtClean="0"/>
              <a:t>углубиться </a:t>
            </a:r>
            <a:r>
              <a:rPr lang="ru-RU" dirty="0"/>
              <a:t>в историю, то изначально это был натуральный налог и оброк. Позже, после 1861 года это стала земельная рента, которую вольный крестьянин должен был платить в денежном эквиваленте за пользование землей. Тогда крестьяне могли выкупить землю сразу, что не представлялось возможным, либо платить ренту на землю и часть за покупку земли одновременно, что тоже не было возможным.</a:t>
            </a:r>
          </a:p>
          <a:p>
            <a:r>
              <a:rPr lang="ru-RU" dirty="0"/>
              <a:t> </a:t>
            </a:r>
            <a:r>
              <a:rPr lang="ru-RU" dirty="0" smtClean="0"/>
              <a:t>В </a:t>
            </a:r>
            <a:r>
              <a:rPr lang="ru-RU" dirty="0"/>
              <a:t>эпоху СССР все было общим, в том числе и земля, главным собственником которой являлось государство. Люди не получали с земли деньги, лишь работали колхозы и совхозы. В первом случае коллективные хозяйства работали не на прибыль, а на то, чтобы жить, продавая продукцию и обеспечивая себя и свои дома едой и деньгами. Часть произведенной продукции отправлялась непосредственно государству, в какой-то мере это можно было назвать рентой, но с натяжкой. Совхозы — полностью были зависимые от государственной структуры, продукция делалась для государства и только.</a:t>
            </a:r>
          </a:p>
          <a:p>
            <a:r>
              <a:rPr lang="ru-RU" dirty="0"/>
              <a:t> </a:t>
            </a:r>
            <a:r>
              <a:rPr lang="ru-RU" dirty="0" smtClean="0"/>
              <a:t>На </a:t>
            </a:r>
            <a:r>
              <a:rPr lang="ru-RU" dirty="0"/>
              <a:t>сегодняшний момент, в век капитализма, рента снова начала оживать. Землю арендуют как для выращивания продукции, так и для постройки на ней зданий и сооружений. Прекрасно отражает рентные отношения город Москва, где все три типа ренты встречаются на каждом углу. Средняя стоимость ренты земли в России составляет 1-7% от стоимости земли при выкупе. Средняя стоимость колеблется в пределах 25-225 американских долларов  за </a:t>
            </a:r>
            <a:r>
              <a:rPr lang="ru-RU" dirty="0" smtClean="0"/>
              <a:t>гектар.</a:t>
            </a:r>
          </a:p>
          <a:p>
            <a:r>
              <a:rPr lang="ru-RU" dirty="0"/>
              <a:t>Итак, рента очень сильно влияет на ценообразование продуктов питания и на жилье. Землевладельцы, пользуясь своим частным правом на землю, пытаются разбогатеть, не прикладывая усилий для </a:t>
            </a:r>
            <a:r>
              <a:rPr lang="ru-RU" dirty="0" smtClean="0"/>
              <a:t>этого.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03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2886" y="294020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716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63454f5ba4d79e6123e1154e7024226b81dbf3"/>
</p:tagLst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</TotalTime>
  <Words>347</Words>
  <Application>Microsoft Office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Аспект</vt:lpstr>
      <vt:lpstr>Земельная рента : история классовых отношений.</vt:lpstr>
      <vt:lpstr>Определение</vt:lpstr>
      <vt:lpstr>Презентация PowerPoint</vt:lpstr>
      <vt:lpstr>Презентация PowerPoint</vt:lpstr>
      <vt:lpstr>Формы получения ренты </vt:lpstr>
      <vt:lpstr>История становления земельной ренты </vt:lpstr>
      <vt:lpstr>Презентация PowerPoint</vt:lpstr>
      <vt:lpstr>Презентация PowerPoint</vt:lpstr>
      <vt:lpstr>Рента земли в России </vt:lpstr>
      <vt:lpstr>Спасибо за внимание!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Земельная рента : история классовых отношений.</dc:title>
  <dc:creator>RePack by Diakov</dc:creator>
  <cp:lastModifiedBy>Романова Галина</cp:lastModifiedBy>
  <cp:revision>7</cp:revision>
  <dcterms:created xsi:type="dcterms:W3CDTF">2018-04-16T23:55:19Z</dcterms:created>
  <dcterms:modified xsi:type="dcterms:W3CDTF">2018-05-26T07:05:10Z</dcterms:modified>
</cp:coreProperties>
</file>