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4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351400 «</a:t>
            </a:r>
            <a:r>
              <a:rPr lang="ru-RU" sz="2400" dirty="0" err="1">
                <a:solidFill>
                  <a:srgbClr val="0000CC"/>
                </a:solidFill>
              </a:rPr>
              <a:t>Пркладная</a:t>
            </a:r>
            <a:r>
              <a:rPr lang="ru-RU" sz="2400" dirty="0">
                <a:solidFill>
                  <a:srgbClr val="0000CC"/>
                </a:solidFill>
              </a:rPr>
              <a:t>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 dirty="0" err="1">
                <a:solidFill>
                  <a:srgbClr val="0000CC"/>
                </a:solidFill>
              </a:rPr>
              <a:t>Большедворский</a:t>
            </a:r>
            <a:r>
              <a:rPr lang="ru-RU" sz="2400" dirty="0">
                <a:solidFill>
                  <a:srgbClr val="0000CC"/>
                </a:solidFill>
              </a:rPr>
              <a:t>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en-US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Состав </a:t>
            </a:r>
            <a:r>
              <a:rPr lang="ru-RU" sz="2400" dirty="0" smtClean="0">
                <a:solidFill>
                  <a:schemeClr val="bg1"/>
                </a:solidFill>
              </a:rPr>
              <a:t>регистров и команды процессоров ряда </a:t>
            </a:r>
            <a:r>
              <a:rPr lang="ru-RU" sz="2400" dirty="0" err="1" smtClean="0">
                <a:solidFill>
                  <a:schemeClr val="bg1"/>
                </a:solidFill>
              </a:rPr>
              <a:t>Intel</a:t>
            </a:r>
            <a:r>
              <a:rPr lang="ru-RU" sz="2400" dirty="0" smtClean="0">
                <a:solidFill>
                  <a:schemeClr val="bg1"/>
                </a:solidFill>
              </a:rPr>
              <a:t> 80x86.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Типы </a:t>
            </a:r>
            <a:r>
              <a:rPr lang="ru-RU" sz="2400" dirty="0" smtClean="0">
                <a:solidFill>
                  <a:schemeClr val="bg1"/>
                </a:solidFill>
              </a:rPr>
              <a:t>команд.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 </a:t>
            </a:r>
            <a:r>
              <a:rPr lang="ru-RU" sz="2400" dirty="0" smtClean="0">
                <a:solidFill>
                  <a:schemeClr val="bg1"/>
                </a:solidFill>
              </a:rPr>
              <a:t>Дешифрация </a:t>
            </a:r>
            <a:r>
              <a:rPr lang="ru-RU" sz="2400" dirty="0" smtClean="0">
                <a:solidFill>
                  <a:schemeClr val="bg1"/>
                </a:solidFill>
              </a:rPr>
              <a:t>команд.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4. </a:t>
            </a:r>
            <a:r>
              <a:rPr lang="ru-RU" sz="2400" dirty="0" smtClean="0">
                <a:solidFill>
                  <a:schemeClr val="bg1"/>
                </a:solidFill>
              </a:rPr>
              <a:t>Арифметические </a:t>
            </a:r>
            <a:r>
              <a:rPr lang="ru-RU" sz="2400" dirty="0" smtClean="0">
                <a:solidFill>
                  <a:schemeClr val="bg1"/>
                </a:solidFill>
              </a:rPr>
              <a:t>и логические команды.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5. </a:t>
            </a:r>
            <a:r>
              <a:rPr lang="ru-RU" sz="2400" dirty="0" err="1" smtClean="0">
                <a:solidFill>
                  <a:schemeClr val="bg1"/>
                </a:solidFill>
              </a:rPr>
              <a:t>Флаговые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регистры и команды условного перехода.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6. </a:t>
            </a:r>
            <a:r>
              <a:rPr lang="ru-RU" sz="2400" dirty="0" smtClean="0">
                <a:solidFill>
                  <a:schemeClr val="bg1"/>
                </a:solidFill>
              </a:rPr>
              <a:t>Строковые </a:t>
            </a:r>
            <a:r>
              <a:rPr lang="ru-RU" sz="2400" dirty="0" smtClean="0">
                <a:solidFill>
                  <a:schemeClr val="bg1"/>
                </a:solidFill>
              </a:rPr>
              <a:t>команды процессора </a:t>
            </a:r>
            <a:r>
              <a:rPr lang="ru-RU" sz="2400" dirty="0" err="1" smtClean="0">
                <a:solidFill>
                  <a:schemeClr val="bg1"/>
                </a:solidFill>
              </a:rPr>
              <a:t>Intel</a:t>
            </a:r>
            <a:r>
              <a:rPr lang="ru-RU" sz="2400" dirty="0" smtClean="0">
                <a:solidFill>
                  <a:schemeClr val="bg1"/>
                </a:solidFill>
              </a:rPr>
              <a:t> 80x86. 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157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2009-01-26T02:13:20Z</dcterms:modified>
</cp:coreProperties>
</file>