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2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1. </a:t>
            </a:r>
            <a:r>
              <a:rPr lang="ru-RU" sz="2400" dirty="0" smtClean="0">
                <a:solidFill>
                  <a:schemeClr val="bg1"/>
                </a:solidFill>
              </a:rPr>
              <a:t>Функциональная </a:t>
            </a:r>
            <a:r>
              <a:rPr lang="ru-RU" sz="2400" dirty="0" smtClean="0">
                <a:solidFill>
                  <a:schemeClr val="bg1"/>
                </a:solidFill>
              </a:rPr>
              <a:t>и структурная организации персонального компьютера.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2. </a:t>
            </a:r>
            <a:r>
              <a:rPr lang="ru-RU" sz="2400" dirty="0" smtClean="0">
                <a:solidFill>
                  <a:schemeClr val="bg1"/>
                </a:solidFill>
              </a:rPr>
              <a:t>Основные </a:t>
            </a:r>
            <a:r>
              <a:rPr lang="ru-RU" sz="2400" dirty="0" smtClean="0">
                <a:solidFill>
                  <a:schemeClr val="bg1"/>
                </a:solidFill>
              </a:rPr>
              <a:t>блоки ПК и их назначение.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3. </a:t>
            </a:r>
            <a:r>
              <a:rPr lang="ru-RU" sz="2400" smtClean="0">
                <a:solidFill>
                  <a:schemeClr val="bg1"/>
                </a:solidFill>
              </a:rPr>
              <a:t>Функциональные </a:t>
            </a:r>
            <a:r>
              <a:rPr lang="ru-RU" sz="2400" dirty="0" smtClean="0">
                <a:solidFill>
                  <a:schemeClr val="bg1"/>
                </a:solidFill>
              </a:rPr>
              <a:t>характеристика ПК.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184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2009-01-26T02:11:11Z</dcterms:modified>
</cp:coreProperties>
</file>