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156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7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Назначение </a:t>
            </a:r>
            <a:r>
              <a:rPr lang="ru-RU" sz="2400" dirty="0" smtClean="0">
                <a:solidFill>
                  <a:schemeClr val="bg1"/>
                </a:solidFill>
              </a:rPr>
              <a:t>компьютерных сетей.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Классификация </a:t>
            </a:r>
            <a:r>
              <a:rPr lang="ru-RU" sz="2400" dirty="0" smtClean="0">
                <a:solidFill>
                  <a:schemeClr val="bg1"/>
                </a:solidFill>
              </a:rPr>
              <a:t>сетей ЭВМ (Локальные вычислительные сети, Корпоративная сеть, Городская сеть, Региональная сеть, Глобальная сеть).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 </a:t>
            </a:r>
            <a:r>
              <a:rPr lang="ru-RU" sz="2400" dirty="0" smtClean="0">
                <a:solidFill>
                  <a:schemeClr val="bg1"/>
                </a:solidFill>
              </a:rPr>
              <a:t>Принципы </a:t>
            </a:r>
            <a:r>
              <a:rPr lang="ru-RU" sz="2400" dirty="0" smtClean="0">
                <a:solidFill>
                  <a:schemeClr val="bg1"/>
                </a:solidFill>
              </a:rPr>
              <a:t>работы </a:t>
            </a:r>
            <a:r>
              <a:rPr lang="ru-RU" sz="2400" dirty="0" smtClean="0">
                <a:solidFill>
                  <a:schemeClr val="bg1"/>
                </a:solidFill>
              </a:rPr>
              <a:t>вычислитель</a:t>
            </a:r>
            <a:r>
              <a:rPr lang="ru-RU" sz="2400" dirty="0" smtClean="0">
                <a:solidFill>
                  <a:schemeClr val="bg1"/>
                </a:solidFill>
              </a:rPr>
              <a:t>н</a:t>
            </a:r>
            <a:r>
              <a:rPr lang="ru-RU" sz="2400" dirty="0" smtClean="0">
                <a:solidFill>
                  <a:schemeClr val="bg1"/>
                </a:solidFill>
              </a:rPr>
              <a:t>ой </a:t>
            </a:r>
            <a:r>
              <a:rPr lang="ru-RU" sz="2400" dirty="0" smtClean="0">
                <a:solidFill>
                  <a:schemeClr val="bg1"/>
                </a:solidFill>
              </a:rPr>
              <a:t>сети (Взаимодействие двух рабочих станций в сети).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ru-RU" sz="2400" smtClean="0">
                <a:solidFill>
                  <a:schemeClr val="bg1"/>
                </a:solidFill>
              </a:rPr>
              <a:t> </a:t>
            </a:r>
            <a:r>
              <a:rPr lang="ru-RU" sz="2400" smtClean="0">
                <a:solidFill>
                  <a:schemeClr val="bg1"/>
                </a:solidFill>
              </a:rPr>
              <a:t>   4. </a:t>
            </a:r>
            <a:r>
              <a:rPr lang="ru-RU" sz="2400" dirty="0" smtClean="0">
                <a:solidFill>
                  <a:schemeClr val="bg1"/>
                </a:solidFill>
              </a:rPr>
              <a:t>Архитектура </a:t>
            </a:r>
            <a:r>
              <a:rPr lang="ru-RU" sz="2400" dirty="0" smtClean="0">
                <a:solidFill>
                  <a:schemeClr val="bg1"/>
                </a:solidFill>
              </a:rPr>
              <a:t>вычислительных сетей: Иерархическая сеть, Сеть КЛИЕНТ/СЕРВЕР Равноправная (</a:t>
            </a:r>
            <a:r>
              <a:rPr lang="ru-RU" sz="2400" dirty="0" err="1" smtClean="0">
                <a:solidFill>
                  <a:schemeClr val="bg1"/>
                </a:solidFill>
              </a:rPr>
              <a:t>одноранговая</a:t>
            </a:r>
            <a:r>
              <a:rPr lang="ru-RU" sz="2400" dirty="0" smtClean="0">
                <a:solidFill>
                  <a:schemeClr val="bg1"/>
                </a:solidFill>
              </a:rPr>
              <a:t>) сеть, Сеть с выделенным сервером, Комбинированные сети.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2009-01-26T02:30:06Z</dcterms:modified>
</cp:coreProperties>
</file>