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8" r:id="rId3"/>
    <p:sldId id="256" r:id="rId4"/>
    <p:sldId id="264" r:id="rId5"/>
    <p:sldId id="272" r:id="rId6"/>
    <p:sldId id="273" r:id="rId7"/>
    <p:sldId id="274" r:id="rId8"/>
    <p:sldId id="270" r:id="rId9"/>
    <p:sldId id="271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  <p:clrMru>
    <a:srgbClr val="0000CC"/>
    <a:srgbClr val="B2B2B2"/>
    <a:srgbClr val="33CC33"/>
    <a:srgbClr val="FFCC00"/>
    <a:srgbClr val="00DCDC"/>
    <a:srgbClr val="0064EB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46" autoAdjust="0"/>
    <p:restoredTop sz="82676" autoAdjust="0"/>
  </p:normalViewPr>
  <p:slideViewPr>
    <p:cSldViewPr>
      <p:cViewPr varScale="1">
        <p:scale>
          <a:sx n="110" d="100"/>
          <a:sy n="110" d="100"/>
        </p:scale>
        <p:origin x="-1230" y="-72"/>
      </p:cViewPr>
      <p:guideLst>
        <p:guide orient="horz" pos="2432"/>
        <p:guide orient="horz" pos="3974"/>
        <p:guide orient="horz" pos="890"/>
        <p:guide orient="horz" pos="709"/>
        <p:guide orient="horz" pos="527"/>
        <p:guide orient="horz" pos="346"/>
        <p:guide pos="204"/>
        <p:guide pos="5556"/>
        <p:guide pos="2880"/>
        <p:guide pos="2744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2C649F-F3C2-4562-8EBE-0D67E8FE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219BA7-B239-4D80-B5FD-6A654F30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741"/>
            </a:gs>
            <a:gs pos="100000">
              <a:srgbClr val="230FA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Untitled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40675" y="6381750"/>
            <a:ext cx="87947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0" y="0"/>
            <a:ext cx="9144000" cy="209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323850" y="3159125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Тема </a:t>
            </a:r>
            <a:r>
              <a:rPr lang="en-US" sz="4000" b="1" dirty="0" smtClean="0">
                <a:solidFill>
                  <a:srgbClr val="FFFF00"/>
                </a:solidFill>
              </a:rPr>
              <a:t>8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0"/>
            <a:ext cx="8496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Вычислительные системы, сети и телекоммуникации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351400 «Пркладная информатика в экономике»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Кафедра ИСКТ</a:t>
            </a:r>
          </a:p>
          <a:p>
            <a:pPr>
              <a:lnSpc>
                <a:spcPct val="130000"/>
              </a:lnSpc>
            </a:pPr>
            <a:r>
              <a:rPr lang="ru-RU" sz="2400">
                <a:solidFill>
                  <a:srgbClr val="0000CC"/>
                </a:solidFill>
              </a:rPr>
              <a:t>Большедворский Алексей Валерьевич</a:t>
            </a: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23850" y="4221163"/>
            <a:ext cx="84963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СОДЕРЖАНИЕ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3C40818-A97C-4A4D-BACA-10E7B207D99A}" type="slidenum">
              <a:rPr lang="ru-RU">
                <a:solidFill>
                  <a:schemeClr val="bg1"/>
                </a:solidFill>
              </a:rPr>
              <a:pPr/>
              <a:t>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10000"/>
              </a:spcBef>
            </a:pPr>
            <a:r>
              <a:rPr lang="ru-RU" sz="2400" dirty="0">
                <a:solidFill>
                  <a:schemeClr val="bg1"/>
                </a:solidFill>
              </a:rPr>
              <a:t>	</a:t>
            </a:r>
            <a:r>
              <a:rPr lang="ru-RU" sz="2400" dirty="0" smtClean="0">
                <a:solidFill>
                  <a:schemeClr val="bg1"/>
                </a:solidFill>
              </a:rPr>
              <a:t>1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r>
              <a:rPr lang="ru-RU" sz="2400" dirty="0" smtClean="0">
                <a:solidFill>
                  <a:schemeClr val="bg1"/>
                </a:solidFill>
              </a:rPr>
              <a:t>Понятие </a:t>
            </a:r>
            <a:r>
              <a:rPr lang="ru-RU" sz="2400" dirty="0" smtClean="0">
                <a:solidFill>
                  <a:schemeClr val="bg1"/>
                </a:solidFill>
              </a:rPr>
              <a:t>открытой системы.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2. </a:t>
            </a:r>
            <a:r>
              <a:rPr lang="ru-RU" sz="2400" dirty="0" smtClean="0">
                <a:solidFill>
                  <a:schemeClr val="bg1"/>
                </a:solidFill>
              </a:rPr>
              <a:t>Модель </a:t>
            </a:r>
            <a:r>
              <a:rPr lang="ru-RU" sz="2400" dirty="0" smtClean="0">
                <a:solidFill>
                  <a:schemeClr val="bg1"/>
                </a:solidFill>
              </a:rPr>
              <a:t>взаимодействия открытых систем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3.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Интерфейсы и сервисы открытой системы (</a:t>
            </a:r>
            <a:r>
              <a:rPr lang="ru-RU" sz="2400" dirty="0" err="1" smtClean="0">
                <a:solidFill>
                  <a:schemeClr val="bg1"/>
                </a:solidFill>
              </a:rPr>
              <a:t>Cервис</a:t>
            </a:r>
            <a:r>
              <a:rPr lang="ru-RU" sz="2400" dirty="0" smtClean="0">
                <a:solidFill>
                  <a:schemeClr val="bg1"/>
                </a:solidFill>
              </a:rPr>
              <a:t> с соединением и сервис без соединения). </a:t>
            </a:r>
            <a:r>
              <a:rPr lang="ru-RU" sz="2400" dirty="0" smtClean="0">
                <a:solidFill>
                  <a:schemeClr val="bg1"/>
                </a:solidFill>
              </a:rPr>
              <a:t>Примитивы сервиса, взаимосвязь услуг и протоколов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4.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Семиуровневая Модель OSI. </a:t>
            </a:r>
            <a:r>
              <a:rPr lang="ru-RU" sz="2400" dirty="0" smtClean="0">
                <a:solidFill>
                  <a:schemeClr val="bg1"/>
                </a:solidFill>
              </a:rPr>
              <a:t>Основные задачи, решаемые на уровнях </a:t>
            </a:r>
            <a:r>
              <a:rPr lang="en-US" sz="2400" dirty="0" smtClean="0">
                <a:solidFill>
                  <a:schemeClr val="bg1"/>
                </a:solidFill>
              </a:rPr>
              <a:t>OSI</a:t>
            </a:r>
            <a:r>
              <a:rPr lang="ru-RU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5. </a:t>
            </a:r>
            <a:r>
              <a:rPr lang="ru-RU" sz="2400" dirty="0" smtClean="0">
                <a:solidFill>
                  <a:schemeClr val="bg1"/>
                </a:solidFill>
              </a:rPr>
              <a:t>Стандартные </a:t>
            </a:r>
            <a:r>
              <a:rPr lang="ru-RU" sz="2400" dirty="0" smtClean="0">
                <a:solidFill>
                  <a:schemeClr val="bg1"/>
                </a:solidFill>
              </a:rPr>
              <a:t>стеки коммуникационных протоколов (</a:t>
            </a:r>
            <a:r>
              <a:rPr lang="en-US" sz="2400" dirty="0" smtClean="0">
                <a:solidFill>
                  <a:schemeClr val="bg1"/>
                </a:solidFill>
              </a:rPr>
              <a:t>OSI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smtClean="0">
                <a:solidFill>
                  <a:schemeClr val="bg1"/>
                </a:solidFill>
              </a:rPr>
              <a:t>TCP</a:t>
            </a:r>
            <a:r>
              <a:rPr lang="ru-RU" sz="2400" dirty="0" smtClean="0">
                <a:solidFill>
                  <a:schemeClr val="bg1"/>
                </a:solidFill>
              </a:rPr>
              <a:t>/</a:t>
            </a:r>
            <a:r>
              <a:rPr lang="en-US" sz="2400" dirty="0" smtClean="0">
                <a:solidFill>
                  <a:schemeClr val="bg1"/>
                </a:solidFill>
              </a:rPr>
              <a:t>IP</a:t>
            </a:r>
            <a:r>
              <a:rPr lang="ru-RU" sz="2400" dirty="0" smtClean="0">
                <a:solidFill>
                  <a:schemeClr val="bg1"/>
                </a:solidFill>
              </a:rPr>
              <a:t>, Стек </a:t>
            </a:r>
            <a:r>
              <a:rPr lang="en-US" sz="2400" dirty="0" smtClean="0">
                <a:solidFill>
                  <a:schemeClr val="bg1"/>
                </a:solidFill>
              </a:rPr>
              <a:t>IPX</a:t>
            </a:r>
            <a:r>
              <a:rPr lang="ru-RU" sz="2400" dirty="0" smtClean="0">
                <a:solidFill>
                  <a:schemeClr val="bg1"/>
                </a:solidFill>
              </a:rPr>
              <a:t>/</a:t>
            </a:r>
            <a:r>
              <a:rPr lang="en-US" sz="2400" dirty="0" smtClean="0">
                <a:solidFill>
                  <a:schemeClr val="bg1"/>
                </a:solidFill>
              </a:rPr>
              <a:t>SPX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smtClean="0">
                <a:solidFill>
                  <a:schemeClr val="bg1"/>
                </a:solidFill>
              </a:rPr>
              <a:t>NetBIOS</a:t>
            </a:r>
            <a:r>
              <a:rPr lang="ru-RU" sz="2400" dirty="0" smtClean="0">
                <a:solidFill>
                  <a:schemeClr val="bg1"/>
                </a:solidFill>
              </a:rPr>
              <a:t>/</a:t>
            </a:r>
            <a:r>
              <a:rPr lang="en-US" sz="2400" dirty="0" smtClean="0">
                <a:solidFill>
                  <a:schemeClr val="bg1"/>
                </a:solidFill>
              </a:rPr>
              <a:t>SMB</a:t>
            </a:r>
            <a:r>
              <a:rPr lang="ru-RU" sz="2400" dirty="0" smtClean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smtClean="0">
                <a:solidFill>
                  <a:schemeClr val="bg1"/>
                </a:solidFill>
              </a:rPr>
              <a:t> </a:t>
            </a:r>
            <a:r>
              <a:rPr lang="en-US" sz="2400" smtClean="0">
                <a:solidFill>
                  <a:schemeClr val="bg1"/>
                </a:solidFill>
              </a:rPr>
              <a:t>   6. </a:t>
            </a:r>
            <a:r>
              <a:rPr lang="ru-RU" sz="2400" smtClean="0">
                <a:solidFill>
                  <a:schemeClr val="bg1"/>
                </a:solidFill>
              </a:rPr>
              <a:t>Протоколы </a:t>
            </a:r>
            <a:r>
              <a:rPr lang="ru-RU" sz="2400" dirty="0" smtClean="0">
                <a:solidFill>
                  <a:schemeClr val="bg1"/>
                </a:solidFill>
              </a:rPr>
              <a:t>стека </a:t>
            </a:r>
            <a:r>
              <a:rPr lang="en-US" sz="2400" dirty="0" smtClean="0">
                <a:solidFill>
                  <a:schemeClr val="bg1"/>
                </a:solidFill>
              </a:rPr>
              <a:t>TCP</a:t>
            </a:r>
            <a:r>
              <a:rPr lang="ru-RU" sz="2400" dirty="0" smtClean="0">
                <a:solidFill>
                  <a:schemeClr val="bg1"/>
                </a:solidFill>
              </a:rPr>
              <a:t>/</a:t>
            </a:r>
            <a:r>
              <a:rPr lang="en-US" sz="2400" dirty="0" smtClean="0">
                <a:solidFill>
                  <a:schemeClr val="bg1"/>
                </a:solidFill>
              </a:rPr>
              <a:t>IP</a:t>
            </a:r>
            <a:r>
              <a:rPr lang="ru-RU" sz="2400" dirty="0" smtClean="0">
                <a:solidFill>
                  <a:schemeClr val="bg1"/>
                </a:solidFill>
              </a:rPr>
              <a:t> – </a:t>
            </a:r>
            <a:r>
              <a:rPr lang="en-US" sz="2400" dirty="0" smtClean="0">
                <a:solidFill>
                  <a:schemeClr val="bg1"/>
                </a:solidFill>
              </a:rPr>
              <a:t>IP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smtClean="0">
                <a:solidFill>
                  <a:schemeClr val="bg1"/>
                </a:solidFill>
              </a:rPr>
              <a:t>ICMP</a:t>
            </a:r>
            <a:r>
              <a:rPr lang="ru-RU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 smtClean="0">
                <a:solidFill>
                  <a:schemeClr val="bg1"/>
                </a:solidFill>
              </a:rPr>
              <a:t>TCP</a:t>
            </a:r>
            <a:r>
              <a:rPr lang="ru-RU" sz="2400" dirty="0" smtClean="0">
                <a:solidFill>
                  <a:schemeClr val="bg1"/>
                </a:solidFill>
              </a:rPr>
              <a:t>. </a:t>
            </a:r>
          </a:p>
          <a:p>
            <a:pPr marL="342900" indent="-342900">
              <a:spcBef>
                <a:spcPct val="10000"/>
              </a:spcBef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AutoNum type="arabicPeriod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BB3650E5-915A-44D9-AC12-F1EFA7C618A3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496300" cy="486410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 algn="just">
              <a:spcBef>
                <a:spcPct val="10000"/>
              </a:spcBef>
              <a:buClr>
                <a:srgbClr val="FFFF00"/>
              </a:buClr>
            </a:pPr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9804D08-1F0B-4530-9BF9-200907581A1D}" type="slidenum">
              <a:rPr lang="ru-RU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5124" name="Text Box 12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49BAFCEE-3FAB-40B0-8352-13732111664F}" type="slidenum">
              <a:rPr lang="ru-RU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6148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2013A691-8708-4909-A583-011973587AFA}" type="slidenum">
              <a:rPr lang="ru-RU">
                <a:solidFill>
                  <a:schemeClr val="bg1"/>
                </a:solidFill>
              </a:rPr>
              <a:pPr/>
              <a:t>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5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1DEF26E7-17A0-4DF5-BD72-5B8BCA8F4411}" type="slidenum">
              <a:rPr lang="ru-RU">
                <a:solidFill>
                  <a:schemeClr val="bg1"/>
                </a:solidFill>
              </a:rPr>
              <a:pPr/>
              <a:t>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9A3BED49-2B4F-4E2B-87F2-7B1D5CD0609D}" type="slidenum">
              <a:rPr lang="ru-RU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D9DE2F2D-DC84-4DB6-9898-7D7E32C27CB5}" type="slidenum">
              <a:rPr lang="ru-RU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23850" y="3860800"/>
            <a:ext cx="84963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 b="1">
                <a:solidFill>
                  <a:schemeClr val="bg1"/>
                </a:solidFill>
              </a:rPr>
              <a:t>Использование материалов презентации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Использование данной презентации, может осуществляться только при условии соблюдения требований законов  РФ об авторском праве и интеллектуальной собственности, а также с учетом требований настоящего Заявления.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Презентация является собственностью авторов. Разрешается распечатывать копию любой части презентации для личного некоммерческого использования, однако не допускается распечатывать какую-либо часть презентации с любой иной целью или по каким-либо причинам вносить изменения в любую часть презентации. Использование любой части презентации в другом произведении, как в печатной, электронной, так и иной форме, а также использование любой части презентации в другой презентации посредством ссылки или иным образом допускается только после получения письменного согласия авторов.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THEME_BG_IMAGE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JGb2xpZSAlbiIvPg0KCQk8IS0tIHN1YnN0aXR1dGlvbjogJW4gPT0gc2xpZGUgbnVtYmVyIC0tPg0KCQk8IS0tIHN1YnN0aXR1dGlvbjogJXQgPT0gdG90YWwgc2xpZGUgY291bnQgLS0+DQoJCTx1aXRleHQgbmFtZT0iU0NSVUJCQVJTVEFUVVNfU0xJREVJTkZPIiB2YWx1ZT0iRm9saWUgJW4gLyAldCB8ICIvPg0KCQk8dWl0ZXh0IG5hbWU9IlNDUlVCQkFSU1RBVFVTX1NUT1BQRUQiIHZhbHVlPSJCZWVuZGV0Ii8+DQoJCTx1aXRleHQgbmFtZT0iU0NSVUJCQVJTVEFUVVNfUExBWUlORyIgdmFsdWU9IldpZWRlcmdhYmUiLz4NCgkJPHVpdGV4dCBuYW1lPSJTQ1JVQkJBUlNUQVRVU19OT0FVRElPIiB2YWx1ZT0iS2VpbiBBdWRpby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PVVRMSU5FIiB2YWx1ZT0iUGxhbiIvPg0KCQk8dWl0ZXh0IG5hbWU9IlRBQl9USFVNQiIgdmFsdWU9IiBNaW5pYXR1cmUiLz4NCgkJPHVpdGV4dCBuYW1lPSJUQUJfTk9URVMiIHZhbHVlPSJOb3RlcyIvPg0KCQk8dWl0ZXh0IG5hbWU9IlRBQl9TRUFSQ0giIHZhbHVlPSIgQ2hlcmNoZXI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Tm90ZXMgZGVzIGRpYXBvc2l0aXZ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jwvY29uZmlndXJhdGlvbj4NCg=="/>
  <p:tag name="MMPROD_UIDATA" val="&lt;database version=&quot;6.0&quot;&gt;&lt;object type=&quot;1&quot; unique_id=&quot;10001&quot;&gt;&lt;property id=&quot;20139&quot; value=&quot;%n. %s&quot;/&gt;&lt;property id=&quot;20141&quot; value=&quot;01 lecture templat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91&quot; value=&quot;http://connectpro60727338.acrobat.com&quot;/&gt;&lt;property id=&quot;20192&quot; value=&quot;http://connectpro60727338.acrobat.com&quot;/&gt;&lt;property id=&quot;20193&quot; value=&quot;0&quot;/&gt;&lt;property id=&quot;20250&quot; value=&quot;6&quot;/&gt;&lt;property id=&quot;20251&quot; value=&quot;0&quot;/&gt;&lt;property id=&quot;20259&quot; value=&quot;0&quot;/&gt;&lt;property id=&quot;20262&quot; value=&quot;731685214&quot;/&gt;&lt;object type=&quot;4&quot; unique_id=&quot;10424&quot;&gt;&lt;/object&gt;&lt;object type=&quot;8&quot; unique_id=&quot;10425&quot;&gt;&lt;/object&gt;&lt;object type=&quot;2&quot; unique_id=&quot;10426&quot;&gt;&lt;object type=&quot;3&quot; unique_id=&quot;10427&quot;&gt;&lt;property id=&quot;20148&quot; value=&quot;5&quot;/&gt;&lt;property id=&quot;20300&quot; value=&quot;Slide 1&quot;/&gt;&lt;property id=&quot;20303&quot; value=&quot;-1&quot;/&gt;&lt;property id=&quot;20307&quot; value=&quot;258&quot;/&gt;&lt;property id=&quot;20309&quot; value=&quot;-1&quot;/&gt;&lt;/object&gt;&lt;object type=&quot;3&quot; unique_id=&quot;10430&quot;&gt;&lt;property id=&quot;20148&quot; value=&quot;5&quot;/&gt;&lt;property id=&quot;20300&quot; value=&quot;Slide 2&quot;/&gt;&lt;property id=&quot;20303&quot; value=&quot;-1&quot;/&gt;&lt;property id=&quot;20307&quot; value=&quot;267&quot;/&gt;&lt;property id=&quot;20309&quot; value=&quot;-1&quot;/&gt;&lt;/object&gt;&lt;object type=&quot;3&quot; unique_id=&quot;10431&quot;&gt;&lt;property id=&quot;20148&quot; value=&quot;5&quot;/&gt;&lt;property id=&quot;20300&quot; value=&quot;Slide 3&quot;/&gt;&lt;property id=&quot;20303&quot; value=&quot;-1&quot;/&gt;&lt;property id=&quot;20307&quot; value=&quot;268&quot;/&gt;&lt;property id=&quot;20309&quot; value=&quot;-1&quot;/&gt;&lt;/object&gt;&lt;object type=&quot;3&quot; unique_id=&quot;10432&quot;&gt;&lt;property id=&quot;20148&quot; value=&quot;5&quot;/&gt;&lt;property id=&quot;20300&quot; value=&quot;Slide 4&quot;/&gt;&lt;property id=&quot;20303&quot; value=&quot;-1&quot;/&gt;&lt;property id=&quot;20307&quot; value=&quot;269&quot;/&gt;&lt;property id=&quot;20309&quot; value=&quot;-1&quot;/&gt;&lt;/object&gt;&lt;object type=&quot;3&quot; unique_id=&quot;10433&quot;&gt;&lt;property id=&quot;20148&quot; value=&quot;5&quot;/&gt;&lt;property id=&quot;20300&quot; value=&quot;Slide 5&quot;/&gt;&lt;property id=&quot;20303&quot; value=&quot;-1&quot;/&gt;&lt;property id=&quot;20307&quot; value=&quot;257&quot;/&gt;&lt;property id=&quot;20309&quot; value=&quot;-1&quot;/&gt;&lt;/object&gt;&lt;object type=&quot;3&quot; unique_id=&quot;10434&quot;&gt;&lt;property id=&quot;20148&quot; value=&quot;5&quot;/&gt;&lt;property id=&quot;20300&quot; value=&quot;Slide 6&quot;/&gt;&lt;property id=&quot;20303&quot; value=&quot;-1&quot;/&gt;&lt;property id=&quot;20307&quot; value=&quot;256&quot;/&gt;&lt;property id=&quot;20309&quot; value=&quot;-1&quot;/&gt;&lt;/object&gt;&lt;object type=&quot;3&quot; unique_id=&quot;10435&quot;&gt;&lt;property id=&quot;20148&quot; value=&quot;5&quot;/&gt;&lt;property id=&quot;20300&quot; value=&quot;Slide 7&quot;/&gt;&lt;property id=&quot;20303&quot; value=&quot;-1&quot;/&gt;&lt;property id=&quot;20307&quot; value=&quot;264&quot;/&gt;&lt;property id=&quot;20309&quot; value=&quot;-1&quot;/&gt;&lt;/object&gt;&lt;object type=&quot;3&quot; unique_id=&quot;10436&quot;&gt;&lt;property id=&quot;20148&quot; value=&quot;5&quot;/&gt;&lt;property id=&quot;20300&quot; value=&quot;Slide 8&quot;/&gt;&lt;property id=&quot;20303&quot; value=&quot;-1&quot;/&gt;&lt;property id=&quot;20307&quot; value=&quot;259&quot;/&gt;&lt;property id=&quot;20309&quot; value=&quot;-1&quot;/&gt;&lt;/object&gt;&lt;object type=&quot;3&quot; unique_id=&quot;10437&quot;&gt;&lt;property id=&quot;20148&quot; value=&quot;5&quot;/&gt;&lt;property id=&quot;20300&quot; value=&quot;Slide 10&quot;/&gt;&lt;property id=&quot;20303&quot; value=&quot;-1&quot;/&gt;&lt;property id=&quot;20307&quot; value=&quot;265&quot;/&gt;&lt;property id=&quot;20309&quot; value=&quot;-1&quot;/&gt;&lt;/object&gt;&lt;object type=&quot;3&quot; unique_id=&quot;10438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439&quot;&gt;&lt;property id=&quot;20148&quot; value=&quot;5&quot;/&gt;&lt;property id=&quot;20300&quot; value=&quot;Slide 12&quot;/&gt;&lt;property id=&quot;20303&quot; value=&quot;-1&quot;/&gt;&lt;property id=&quot;20307&quot; value=&quot;262&quot;/&gt;&lt;property id=&quot;20309&quot; value=&quot;-1&quot;/&gt;&lt;/object&gt;&lt;object type=&quot;3&quot; unique_id=&quot;10440&quot;&gt;&lt;property id=&quot;20148&quot; value=&quot;5&quot;/&gt;&lt;property id=&quot;20300&quot; value=&quot;Slide 13&quot;/&gt;&lt;property id=&quot;20303&quot; value=&quot;-1&quot;/&gt;&lt;property id=&quot;20307&quot; value=&quot;263&quot;/&gt;&lt;property id=&quot;20309&quot; value=&quot;-1&quot;/&gt;&lt;/object&gt;&lt;object type=&quot;3&quot; unique_id=&quot;10441&quot;&gt;&lt;property id=&quot;20148&quot; value=&quot;5&quot;/&gt;&lt;property id=&quot;20300&quot; value=&quot;Slide 15&quot;/&gt;&lt;property id=&quot;20303&quot; value=&quot;-1&quot;/&gt;&lt;property id=&quot;20307&quot; value=&quot;270&quot;/&gt;&lt;property id=&quot;20309&quot; value=&quot;-1&quot;/&gt;&lt;/object&gt;&lt;object type=&quot;3&quot; unique_id=&quot;10541&quot;&gt;&lt;property id=&quot;20148&quot; value=&quot;5&quot;/&gt;&lt;property id=&quot;20300&quot; value=&quot;Slide 16&quot;/&gt;&lt;property id=&quot;20307&quot; value=&quot;271&quot;/&gt;&lt;property id=&quot;20309&quot; value=&quot;-1&quot;/&gt;&lt;/object&gt;&lt;object type=&quot;3&quot; unique_id=&quot;11959&quot;&gt;&lt;property id=&quot;20148&quot; value=&quot;5&quot;/&gt;&lt;property id=&quot;20300&quot; value=&quot;Slide 9&quot;/&gt;&lt;property id=&quot;20307&quot; value=&quot;272&quot;/&gt;&lt;/object&gt;&lt;object type=&quot;3&quot; unique_id=&quot;11978&quot;&gt;&lt;property id=&quot;20148&quot; value=&quot;5&quot;/&gt;&lt;property id=&quot;20300&quot; value=&quot;Slide 14&quot;/&gt;&lt;property id=&quot;20307&quot; value=&quot;273&quot;/&gt;&lt;/object&gt;&lt;/object&gt;&lt;/object&gt;&lt;/database&gt;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FFFFFF"/>
      </a:accent1>
      <a:accent2>
        <a:srgbClr val="0F2BEC"/>
      </a:accent2>
      <a:accent3>
        <a:srgbClr val="FFFFFF"/>
      </a:accent3>
      <a:accent4>
        <a:srgbClr val="000000"/>
      </a:accent4>
      <a:accent5>
        <a:srgbClr val="FFFFFF"/>
      </a:accent5>
      <a:accent6>
        <a:srgbClr val="0C26D6"/>
      </a:accent6>
      <a:hlink>
        <a:srgbClr val="000000"/>
      </a:hlink>
      <a:folHlink>
        <a:srgbClr val="29292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0F2BE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C26D6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157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OPITUP VVSU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Template</dc:title>
  <dc:creator>S.V.Ryzhkov</dc:creator>
  <cp:lastModifiedBy>a.bolshedvorskiy</cp:lastModifiedBy>
  <cp:revision>104</cp:revision>
  <dcterms:created xsi:type="dcterms:W3CDTF">2007-04-22T06:20:01Z</dcterms:created>
  <dcterms:modified xsi:type="dcterms:W3CDTF">2009-01-26T02:31:19Z</dcterms:modified>
</cp:coreProperties>
</file>