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FF00"/>
                </a:solidFill>
              </a:rPr>
              <a:t>Введение</a:t>
            </a: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>
                <a:solidFill>
                  <a:schemeClr val="bg1"/>
                </a:solidFill>
              </a:rPr>
              <a:t>	1. Краткая теория развития вычислительных систем, сетей и телекоммуникаций.</a:t>
            </a:r>
          </a:p>
          <a:p>
            <a:pPr marL="342900" indent="-342900">
              <a:spcBef>
                <a:spcPct val="10000"/>
              </a:spcBef>
            </a:pPr>
            <a:r>
              <a:rPr lang="ru-RU" sz="2400">
                <a:solidFill>
                  <a:schemeClr val="bg1"/>
                </a:solidFill>
              </a:rPr>
              <a:t>	2. Основные задачи и области исследования этих отраслей науки и техники, их роль в научно-техническом прогрессе. </a:t>
            </a:r>
          </a:p>
          <a:p>
            <a:pPr marL="342900" indent="-342900">
              <a:spcBef>
                <a:spcPct val="10000"/>
              </a:spcBef>
            </a:pPr>
            <a:r>
              <a:rPr lang="ru-RU" sz="2400">
                <a:solidFill>
                  <a:schemeClr val="bg1"/>
                </a:solidFill>
              </a:rPr>
              <a:t>    3. Предмет и задачи дисциплины «Вычислительные системы, сети и телекоммуникации».</a:t>
            </a: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 Вычислительные машины, сети и телекоммуникации являются в современном обществе самыми востребованными ресурсами.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  Войдя в человеческую жизнь, компьютеры стали неотъемлемой частью нашей цивилизации. И хотя первая ЭВМ с автоматическим программным управлением была создана чуть более полувека назад, к настоящему моменту уже насчитывается уже пять поколений вычислительных машин.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  Столь бурного развития, вероятно, не претерпевала ни одна технология.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>
                <a:solidFill>
                  <a:schemeClr val="bg1"/>
                </a:solidFill>
              </a:rPr>
              <a:t>   Вычислительная система – совокупность одного и более компьютера или процессора, программного обеспечения и периферийного оборудования, организованная для совместного выполнения информационно-вычислительных процессов.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>
              <a:solidFill>
                <a:schemeClr val="bg1"/>
              </a:solidFill>
            </a:endParaRP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Первые вычислительные машины в современном смысле появились в конце 30-х начале 40-х годов.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1936-37 году К. Цузе (Германия) спроектировал машину с программным управлением.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1941 году она была создана (машина на электромагнитных реле). Это первая в мире ЦВМ с программным управлением.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Первые вычислительные машины в современном смысле появились в конце 30-х начале 40-х годов.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1936-37 году К. Цузе (Германия) спроектировал машину с программным управлением.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1941 году она была создана (машина на электромагнитных реле). Это первая в мире ЦВМ с программным управлением.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1937 году Г. Айкин (США) разработал проект электромеханической универсальной ЦВМ с программным управлением. Она была построена в 1944 году фирмой IBM и названа "Марк-1".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В 1947 году под руководством Айкина построена более мощная машина "Марк-2".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/>
              <a:t>. </a:t>
            </a:r>
            <a:r>
              <a:rPr lang="ru-RU" sz="2400">
                <a:solidFill>
                  <a:schemeClr val="bg1"/>
                </a:solidFill>
              </a:rPr>
              <a:t>В 1946 году под их руководством построена вычислительная машина "ЭНИАК" для баллистических расчетов.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  В 1949 году в Англии была введена в эксплуатацию первая в мире ЭВМ с хранимой в памяти программой - "ЭДСАК", созданная под руководством М. Уилкса.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 Вычислительные машины "ЭДВАК" и "ЭДСАК" положили начало первому поколению ЭВМ - поколению ламповых машин (1945-1960 гг.).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Темпы развития ЭВМ опровергли все самые смелые прогнозы. Например, президент и основатель одной из ведущих компьютерных фирм Digital Equipment Corporation (DEC) Кен Олсон в 1977 году сказал, что нет причин, по которым кому-нибудь захотелось бы иметь дома компьютер, а уже несколько лет спустя на рынке появился самый персональный компьютер: сначала фирмы Apple, а в 1981 году и IBM PC. </a:t>
            </a:r>
          </a:p>
          <a:p>
            <a:pPr algn="just"/>
            <a:r>
              <a:rPr lang="ru-RU" sz="240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547</TotalTime>
  <Words>537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Symbol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99</cp:revision>
  <dcterms:created xsi:type="dcterms:W3CDTF">2007-04-22T06:20:01Z</dcterms:created>
  <dcterms:modified xsi:type="dcterms:W3CDTF">2009-01-26T00:39:28Z</dcterms:modified>
</cp:coreProperties>
</file>