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colors16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png" ContentType="image/png"/>
  <Override PartName="/ppt/diagrams/colors12.xml" ContentType="application/vnd.openxmlformats-officedocument.drawingml.diagramColors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Default Extension="wmf" ContentType="image/x-wmf"/>
  <Override PartName="/ppt/diagrams/data11.xml" ContentType="application/vnd.openxmlformats-officedocument.drawingml.diagramData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5" r:id="rId3"/>
    <p:sldId id="257" r:id="rId4"/>
    <p:sldId id="258" r:id="rId5"/>
    <p:sldId id="259" r:id="rId6"/>
    <p:sldId id="265" r:id="rId7"/>
    <p:sldId id="266" r:id="rId8"/>
    <p:sldId id="267" r:id="rId9"/>
    <p:sldId id="264" r:id="rId10"/>
    <p:sldId id="261" r:id="rId11"/>
    <p:sldId id="262" r:id="rId12"/>
    <p:sldId id="263" r:id="rId13"/>
    <p:sldId id="268" r:id="rId14"/>
    <p:sldId id="260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248427-3910-454D-AF30-7C014CACA90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396888-6D9F-4F80-9EE2-B22E1B0F53B0}">
      <dgm:prSet phldrT="[Текст]"/>
      <dgm:spPr/>
      <dgm:t>
        <a:bodyPr/>
        <a:lstStyle/>
        <a:p>
          <a:r>
            <a:rPr lang="ru-RU" dirty="0" smtClean="0"/>
            <a:t>Безопасность жизнедеятельности</a:t>
          </a:r>
          <a:endParaRPr lang="ru-RU" dirty="0"/>
        </a:p>
      </dgm:t>
    </dgm:pt>
    <dgm:pt modelId="{226FD7D9-FBDD-4C22-8210-456683D075D2}" type="parTrans" cxnId="{B24BDC15-B6BA-44AF-86D8-3FE47075BBEE}">
      <dgm:prSet/>
      <dgm:spPr/>
      <dgm:t>
        <a:bodyPr/>
        <a:lstStyle/>
        <a:p>
          <a:endParaRPr lang="ru-RU"/>
        </a:p>
      </dgm:t>
    </dgm:pt>
    <dgm:pt modelId="{BCAF7A8D-11D2-4125-ABB8-6FE32FFA11E7}" type="sibTrans" cxnId="{B24BDC15-B6BA-44AF-86D8-3FE47075BBEE}">
      <dgm:prSet/>
      <dgm:spPr/>
      <dgm:t>
        <a:bodyPr/>
        <a:lstStyle/>
        <a:p>
          <a:endParaRPr lang="ru-RU"/>
        </a:p>
      </dgm:t>
    </dgm:pt>
    <dgm:pt modelId="{6CEE3401-269B-4F0E-AD8B-0A49203A8725}">
      <dgm:prSet phldrT="[Текст]"/>
      <dgm:spPr/>
      <dgm:t>
        <a:bodyPr/>
        <a:lstStyle/>
        <a:p>
          <a:r>
            <a:rPr lang="ru-RU" dirty="0" smtClean="0"/>
            <a:t>наука о комфортном и </a:t>
          </a:r>
          <a:r>
            <a:rPr lang="ru-RU" dirty="0" err="1" smtClean="0"/>
            <a:t>травмобезопасном</a:t>
          </a:r>
          <a:r>
            <a:rPr lang="ru-RU" dirty="0" smtClean="0"/>
            <a:t> взаимодействии человека со средой обитания.</a:t>
          </a:r>
          <a:endParaRPr lang="ru-RU" dirty="0"/>
        </a:p>
      </dgm:t>
    </dgm:pt>
    <dgm:pt modelId="{EC252936-B2F5-461C-8917-B915A7929E32}" type="parTrans" cxnId="{C071FC92-0BDE-4177-81A1-71F082E16224}">
      <dgm:prSet/>
      <dgm:spPr/>
      <dgm:t>
        <a:bodyPr/>
        <a:lstStyle/>
        <a:p>
          <a:endParaRPr lang="ru-RU"/>
        </a:p>
      </dgm:t>
    </dgm:pt>
    <dgm:pt modelId="{5ED500EE-E175-486D-B9EC-24B48D0A2BD6}" type="sibTrans" cxnId="{C071FC92-0BDE-4177-81A1-71F082E16224}">
      <dgm:prSet/>
      <dgm:spPr/>
      <dgm:t>
        <a:bodyPr/>
        <a:lstStyle/>
        <a:p>
          <a:endParaRPr lang="ru-RU"/>
        </a:p>
      </dgm:t>
    </dgm:pt>
    <dgm:pt modelId="{94ADCF52-0CFE-49EE-B9C6-915CF2F7FADF}">
      <dgm:prSet phldrT="[Текст]"/>
      <dgm:spPr/>
      <dgm:t>
        <a:bodyPr/>
        <a:lstStyle/>
        <a:p>
          <a:r>
            <a:rPr lang="ru-RU" dirty="0" smtClean="0"/>
            <a:t>состояние окружающей среды, при котором с определенной вероятностью исключено причинение вреда существованию человека.</a:t>
          </a:r>
          <a:endParaRPr lang="ru-RU" dirty="0"/>
        </a:p>
      </dgm:t>
    </dgm:pt>
    <dgm:pt modelId="{48A75FC3-D15C-4303-9050-1E6A92E2B717}" type="parTrans" cxnId="{19714609-13C3-4034-9AC8-3C50098CA60F}">
      <dgm:prSet/>
      <dgm:spPr/>
      <dgm:t>
        <a:bodyPr/>
        <a:lstStyle/>
        <a:p>
          <a:endParaRPr lang="ru-RU"/>
        </a:p>
      </dgm:t>
    </dgm:pt>
    <dgm:pt modelId="{B00E45CA-3317-410E-92A9-789D49533834}" type="sibTrans" cxnId="{19714609-13C3-4034-9AC8-3C50098CA60F}">
      <dgm:prSet/>
      <dgm:spPr/>
      <dgm:t>
        <a:bodyPr/>
        <a:lstStyle/>
        <a:p>
          <a:endParaRPr lang="ru-RU"/>
        </a:p>
      </dgm:t>
    </dgm:pt>
    <dgm:pt modelId="{752EDE12-51E6-4967-B641-D65321FBC202}">
      <dgm:prSet phldrT="[Текст]"/>
      <dgm:spPr/>
      <dgm:t>
        <a:bodyPr/>
        <a:lstStyle/>
        <a:p>
          <a:r>
            <a:rPr lang="ru-RU" b="1" dirty="0" smtClean="0"/>
            <a:t>область научных знаний, изучающая опасности и способы защиты от них человека в любых условиях его обитания.</a:t>
          </a:r>
          <a:endParaRPr lang="ru-RU" b="1" dirty="0"/>
        </a:p>
      </dgm:t>
    </dgm:pt>
    <dgm:pt modelId="{C13FD8A4-BECF-4A64-8568-752E244DF15A}" type="parTrans" cxnId="{51392CD7-0F0D-42B7-9DE2-8E4428EF9A67}">
      <dgm:prSet/>
      <dgm:spPr/>
      <dgm:t>
        <a:bodyPr/>
        <a:lstStyle/>
        <a:p>
          <a:endParaRPr lang="ru-RU"/>
        </a:p>
      </dgm:t>
    </dgm:pt>
    <dgm:pt modelId="{2603DDEF-1690-49FA-B6B4-9FC0F6375E76}" type="sibTrans" cxnId="{51392CD7-0F0D-42B7-9DE2-8E4428EF9A67}">
      <dgm:prSet/>
      <dgm:spPr/>
      <dgm:t>
        <a:bodyPr/>
        <a:lstStyle/>
        <a:p>
          <a:endParaRPr lang="ru-RU"/>
        </a:p>
      </dgm:t>
    </dgm:pt>
    <dgm:pt modelId="{BD199635-9EAA-4C26-95B5-8F91C12C21D1}" type="pres">
      <dgm:prSet presAssocID="{1C248427-3910-454D-AF30-7C014CACA90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D9A580-633C-4E5D-97B8-173B28B99A5A}" type="pres">
      <dgm:prSet presAssocID="{C4396888-6D9F-4F80-9EE2-B22E1B0F53B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54674A-A1A4-4CEA-9F56-B0575F4E5227}" type="pres">
      <dgm:prSet presAssocID="{C4396888-6D9F-4F80-9EE2-B22E1B0F53B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714609-13C3-4034-9AC8-3C50098CA60F}" srcId="{C4396888-6D9F-4F80-9EE2-B22E1B0F53B0}" destId="{94ADCF52-0CFE-49EE-B9C6-915CF2F7FADF}" srcOrd="1" destOrd="0" parTransId="{48A75FC3-D15C-4303-9050-1E6A92E2B717}" sibTransId="{B00E45CA-3317-410E-92A9-789D49533834}"/>
    <dgm:cxn modelId="{66E3618D-9D2A-43D2-986D-35DAC170577C}" type="presOf" srcId="{6CEE3401-269B-4F0E-AD8B-0A49203A8725}" destId="{6C54674A-A1A4-4CEA-9F56-B0575F4E5227}" srcOrd="0" destOrd="0" presId="urn:microsoft.com/office/officeart/2005/8/layout/vList2"/>
    <dgm:cxn modelId="{7EB23360-D8D1-44CD-8302-8F25D61B342C}" type="presOf" srcId="{752EDE12-51E6-4967-B641-D65321FBC202}" destId="{6C54674A-A1A4-4CEA-9F56-B0575F4E5227}" srcOrd="0" destOrd="2" presId="urn:microsoft.com/office/officeart/2005/8/layout/vList2"/>
    <dgm:cxn modelId="{392AD000-F955-42A0-8116-D60BDB962A21}" type="presOf" srcId="{C4396888-6D9F-4F80-9EE2-B22E1B0F53B0}" destId="{7DD9A580-633C-4E5D-97B8-173B28B99A5A}" srcOrd="0" destOrd="0" presId="urn:microsoft.com/office/officeart/2005/8/layout/vList2"/>
    <dgm:cxn modelId="{51392CD7-0F0D-42B7-9DE2-8E4428EF9A67}" srcId="{C4396888-6D9F-4F80-9EE2-B22E1B0F53B0}" destId="{752EDE12-51E6-4967-B641-D65321FBC202}" srcOrd="2" destOrd="0" parTransId="{C13FD8A4-BECF-4A64-8568-752E244DF15A}" sibTransId="{2603DDEF-1690-49FA-B6B4-9FC0F6375E76}"/>
    <dgm:cxn modelId="{6F4CFF77-5330-4FB6-8ACE-54C472C07306}" type="presOf" srcId="{94ADCF52-0CFE-49EE-B9C6-915CF2F7FADF}" destId="{6C54674A-A1A4-4CEA-9F56-B0575F4E5227}" srcOrd="0" destOrd="1" presId="urn:microsoft.com/office/officeart/2005/8/layout/vList2"/>
    <dgm:cxn modelId="{C071FC92-0BDE-4177-81A1-71F082E16224}" srcId="{C4396888-6D9F-4F80-9EE2-B22E1B0F53B0}" destId="{6CEE3401-269B-4F0E-AD8B-0A49203A8725}" srcOrd="0" destOrd="0" parTransId="{EC252936-B2F5-461C-8917-B915A7929E32}" sibTransId="{5ED500EE-E175-486D-B9EC-24B48D0A2BD6}"/>
    <dgm:cxn modelId="{B24BDC15-B6BA-44AF-86D8-3FE47075BBEE}" srcId="{1C248427-3910-454D-AF30-7C014CACA90C}" destId="{C4396888-6D9F-4F80-9EE2-B22E1B0F53B0}" srcOrd="0" destOrd="0" parTransId="{226FD7D9-FBDD-4C22-8210-456683D075D2}" sibTransId="{BCAF7A8D-11D2-4125-ABB8-6FE32FFA11E7}"/>
    <dgm:cxn modelId="{B0A0ACA8-726B-4FE2-BE06-984DEAA7501E}" type="presOf" srcId="{1C248427-3910-454D-AF30-7C014CACA90C}" destId="{BD199635-9EAA-4C26-95B5-8F91C12C21D1}" srcOrd="0" destOrd="0" presId="urn:microsoft.com/office/officeart/2005/8/layout/vList2"/>
    <dgm:cxn modelId="{0D711071-2E7E-432B-883D-EE3D4BFF4983}" type="presParOf" srcId="{BD199635-9EAA-4C26-95B5-8F91C12C21D1}" destId="{7DD9A580-633C-4E5D-97B8-173B28B99A5A}" srcOrd="0" destOrd="0" presId="urn:microsoft.com/office/officeart/2005/8/layout/vList2"/>
    <dgm:cxn modelId="{861487BA-F115-472E-8265-A142F986BFDA}" type="presParOf" srcId="{BD199635-9EAA-4C26-95B5-8F91C12C21D1}" destId="{6C54674A-A1A4-4CEA-9F56-B0575F4E522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3625D6-8460-4225-A9EE-316F3372EEFD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BBD0D2-E129-4A9B-8492-BA49EE9C9A5B}">
      <dgm:prSet phldrT="[Текст]"/>
      <dgm:spPr/>
      <dgm:t>
        <a:bodyPr/>
        <a:lstStyle/>
        <a:p>
          <a:r>
            <a:rPr lang="ru-RU" dirty="0" smtClean="0"/>
            <a:t>БЖД</a:t>
          </a:r>
          <a:endParaRPr lang="ru-RU" dirty="0"/>
        </a:p>
      </dgm:t>
    </dgm:pt>
    <dgm:pt modelId="{59636EC9-0A03-4687-B173-31150043A21A}" type="parTrans" cxnId="{6C95E67E-1D1A-41DF-AFB3-F5391F1D9DE1}">
      <dgm:prSet/>
      <dgm:spPr/>
      <dgm:t>
        <a:bodyPr/>
        <a:lstStyle/>
        <a:p>
          <a:endParaRPr lang="ru-RU"/>
        </a:p>
      </dgm:t>
    </dgm:pt>
    <dgm:pt modelId="{6DAC2417-160B-447C-84FB-94859F2DD648}" type="sibTrans" cxnId="{6C95E67E-1D1A-41DF-AFB3-F5391F1D9DE1}">
      <dgm:prSet/>
      <dgm:spPr/>
      <dgm:t>
        <a:bodyPr/>
        <a:lstStyle/>
        <a:p>
          <a:endParaRPr lang="ru-RU"/>
        </a:p>
      </dgm:t>
    </dgm:pt>
    <dgm:pt modelId="{D79063AA-5FD9-40B7-8FF1-9DBD54225E88}">
      <dgm:prSet phldrT="[Текст]"/>
      <dgm:spPr/>
      <dgm:t>
        <a:bodyPr/>
        <a:lstStyle/>
        <a:p>
          <a:r>
            <a:rPr lang="ru-RU" dirty="0" smtClean="0"/>
            <a:t>ОТ</a:t>
          </a:r>
          <a:endParaRPr lang="ru-RU" dirty="0"/>
        </a:p>
      </dgm:t>
    </dgm:pt>
    <dgm:pt modelId="{302D8069-5237-4B0A-8E51-458C28EB4280}" type="parTrans" cxnId="{0D1546AE-6109-4DD6-AB7C-2D962A85FE6F}">
      <dgm:prSet/>
      <dgm:spPr/>
      <dgm:t>
        <a:bodyPr/>
        <a:lstStyle/>
        <a:p>
          <a:endParaRPr lang="ru-RU"/>
        </a:p>
      </dgm:t>
    </dgm:pt>
    <dgm:pt modelId="{C1D74FD7-AEC5-401C-B254-240CCBFD995D}" type="sibTrans" cxnId="{0D1546AE-6109-4DD6-AB7C-2D962A85FE6F}">
      <dgm:prSet/>
      <dgm:spPr/>
      <dgm:t>
        <a:bodyPr/>
        <a:lstStyle/>
        <a:p>
          <a:endParaRPr lang="ru-RU"/>
        </a:p>
      </dgm:t>
    </dgm:pt>
    <dgm:pt modelId="{3BA8BCBA-84BA-4C81-B8B5-D27C5B2F9373}">
      <dgm:prSet phldrT="[Текст]"/>
      <dgm:spPr/>
      <dgm:t>
        <a:bodyPr/>
        <a:lstStyle/>
        <a:p>
          <a:r>
            <a:rPr lang="ru-RU" dirty="0" smtClean="0"/>
            <a:t>ООС</a:t>
          </a:r>
          <a:endParaRPr lang="ru-RU" dirty="0"/>
        </a:p>
      </dgm:t>
    </dgm:pt>
    <dgm:pt modelId="{F928FD70-E3AC-4D2F-BA50-72DB751D1FCC}" type="parTrans" cxnId="{DF41FDC9-6EEF-4615-B5A6-5B7E5D01A384}">
      <dgm:prSet/>
      <dgm:spPr/>
      <dgm:t>
        <a:bodyPr/>
        <a:lstStyle/>
        <a:p>
          <a:endParaRPr lang="ru-RU"/>
        </a:p>
      </dgm:t>
    </dgm:pt>
    <dgm:pt modelId="{65D59278-FF26-43BF-A823-E21CA2DDB086}" type="sibTrans" cxnId="{DF41FDC9-6EEF-4615-B5A6-5B7E5D01A384}">
      <dgm:prSet/>
      <dgm:spPr/>
      <dgm:t>
        <a:bodyPr/>
        <a:lstStyle/>
        <a:p>
          <a:endParaRPr lang="ru-RU"/>
        </a:p>
      </dgm:t>
    </dgm:pt>
    <dgm:pt modelId="{83D07D81-ADED-4E6F-A4F7-E6BE31840110}">
      <dgm:prSet phldrT="[Текст]"/>
      <dgm:spPr/>
      <dgm:t>
        <a:bodyPr/>
        <a:lstStyle/>
        <a:p>
          <a:r>
            <a:rPr lang="ru-RU" dirty="0" smtClean="0"/>
            <a:t>ЧС</a:t>
          </a:r>
          <a:endParaRPr lang="ru-RU" dirty="0"/>
        </a:p>
      </dgm:t>
    </dgm:pt>
    <dgm:pt modelId="{41F80EBB-B5F0-4468-B600-465E62B02D27}" type="parTrans" cxnId="{6D76AF3F-BEFC-410A-93DA-B5A9A8AADECC}">
      <dgm:prSet/>
      <dgm:spPr/>
      <dgm:t>
        <a:bodyPr/>
        <a:lstStyle/>
        <a:p>
          <a:endParaRPr lang="ru-RU"/>
        </a:p>
      </dgm:t>
    </dgm:pt>
    <dgm:pt modelId="{657C36AE-F5C6-4372-BCE2-ED5FE932898E}" type="sibTrans" cxnId="{6D76AF3F-BEFC-410A-93DA-B5A9A8AADECC}">
      <dgm:prSet/>
      <dgm:spPr/>
      <dgm:t>
        <a:bodyPr/>
        <a:lstStyle/>
        <a:p>
          <a:endParaRPr lang="ru-RU"/>
        </a:p>
      </dgm:t>
    </dgm:pt>
    <dgm:pt modelId="{65C9C7D5-43B1-4B8A-B2CF-3B8CE3E50181}">
      <dgm:prSet phldrT="[Текст]"/>
      <dgm:spPr/>
      <dgm:t>
        <a:bodyPr/>
        <a:lstStyle/>
        <a:p>
          <a:r>
            <a:rPr lang="ru-RU" dirty="0" smtClean="0"/>
            <a:t>ГО</a:t>
          </a:r>
          <a:endParaRPr lang="ru-RU" dirty="0"/>
        </a:p>
      </dgm:t>
    </dgm:pt>
    <dgm:pt modelId="{ECF5B469-5BDB-43E1-A094-BCFAD54E684D}" type="parTrans" cxnId="{D02EC22B-82B9-4FE7-A230-CDEC79F353E7}">
      <dgm:prSet/>
      <dgm:spPr/>
      <dgm:t>
        <a:bodyPr/>
        <a:lstStyle/>
        <a:p>
          <a:endParaRPr lang="ru-RU"/>
        </a:p>
      </dgm:t>
    </dgm:pt>
    <dgm:pt modelId="{5B261DB0-D25C-48F0-BA33-326CB6561815}" type="sibTrans" cxnId="{D02EC22B-82B9-4FE7-A230-CDEC79F353E7}">
      <dgm:prSet/>
      <dgm:spPr/>
      <dgm:t>
        <a:bodyPr/>
        <a:lstStyle/>
        <a:p>
          <a:endParaRPr lang="ru-RU"/>
        </a:p>
      </dgm:t>
    </dgm:pt>
    <dgm:pt modelId="{C31F732A-69AE-4028-ACA6-AF4572FEB383}" type="pres">
      <dgm:prSet presAssocID="{C53625D6-8460-4225-A9EE-316F3372EEF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A9E56E-5D94-4C4D-9171-8BB28B239FE0}" type="pres">
      <dgm:prSet presAssocID="{C53625D6-8460-4225-A9EE-316F3372EEFD}" presName="radial" presStyleCnt="0">
        <dgm:presLayoutVars>
          <dgm:animLvl val="ctr"/>
        </dgm:presLayoutVars>
      </dgm:prSet>
      <dgm:spPr/>
    </dgm:pt>
    <dgm:pt modelId="{35FDA66F-FD23-4905-9A58-8449A445F269}" type="pres">
      <dgm:prSet presAssocID="{03BBD0D2-E129-4A9B-8492-BA49EE9C9A5B}" presName="centerShape" presStyleLbl="vennNode1" presStyleIdx="0" presStyleCnt="5"/>
      <dgm:spPr/>
      <dgm:t>
        <a:bodyPr/>
        <a:lstStyle/>
        <a:p>
          <a:endParaRPr lang="ru-RU"/>
        </a:p>
      </dgm:t>
    </dgm:pt>
    <dgm:pt modelId="{70DE41C2-792F-4F82-B0A6-A985BC781799}" type="pres">
      <dgm:prSet presAssocID="{D79063AA-5FD9-40B7-8FF1-9DBD54225E88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9C04B5-4C38-4569-8AA5-615A9427F1F6}" type="pres">
      <dgm:prSet presAssocID="{3BA8BCBA-84BA-4C81-B8B5-D27C5B2F9373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980849-284B-4320-BCA9-79D98B262D9A}" type="pres">
      <dgm:prSet presAssocID="{83D07D81-ADED-4E6F-A4F7-E6BE31840110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69C42E-C1DF-4B8E-A5CF-DCC349148126}" type="pres">
      <dgm:prSet presAssocID="{65C9C7D5-43B1-4B8A-B2CF-3B8CE3E50181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F7BC3A-546E-45FA-8B7C-EEBC926E6843}" type="presOf" srcId="{03BBD0D2-E129-4A9B-8492-BA49EE9C9A5B}" destId="{35FDA66F-FD23-4905-9A58-8449A445F269}" srcOrd="0" destOrd="0" presId="urn:microsoft.com/office/officeart/2005/8/layout/radial3"/>
    <dgm:cxn modelId="{0D1546AE-6109-4DD6-AB7C-2D962A85FE6F}" srcId="{03BBD0D2-E129-4A9B-8492-BA49EE9C9A5B}" destId="{D79063AA-5FD9-40B7-8FF1-9DBD54225E88}" srcOrd="0" destOrd="0" parTransId="{302D8069-5237-4B0A-8E51-458C28EB4280}" sibTransId="{C1D74FD7-AEC5-401C-B254-240CCBFD995D}"/>
    <dgm:cxn modelId="{E2BA9933-15E8-452C-BCFB-11AAA113DFCE}" type="presOf" srcId="{3BA8BCBA-84BA-4C81-B8B5-D27C5B2F9373}" destId="{B89C04B5-4C38-4569-8AA5-615A9427F1F6}" srcOrd="0" destOrd="0" presId="urn:microsoft.com/office/officeart/2005/8/layout/radial3"/>
    <dgm:cxn modelId="{D02EC22B-82B9-4FE7-A230-CDEC79F353E7}" srcId="{03BBD0D2-E129-4A9B-8492-BA49EE9C9A5B}" destId="{65C9C7D5-43B1-4B8A-B2CF-3B8CE3E50181}" srcOrd="3" destOrd="0" parTransId="{ECF5B469-5BDB-43E1-A094-BCFAD54E684D}" sibTransId="{5B261DB0-D25C-48F0-BA33-326CB6561815}"/>
    <dgm:cxn modelId="{8127B8B1-4A07-4311-821D-9776BDC0F9CF}" type="presOf" srcId="{C53625D6-8460-4225-A9EE-316F3372EEFD}" destId="{C31F732A-69AE-4028-ACA6-AF4572FEB383}" srcOrd="0" destOrd="0" presId="urn:microsoft.com/office/officeart/2005/8/layout/radial3"/>
    <dgm:cxn modelId="{737243EA-F9C4-48BA-A271-F982FC93BAF8}" type="presOf" srcId="{83D07D81-ADED-4E6F-A4F7-E6BE31840110}" destId="{05980849-284B-4320-BCA9-79D98B262D9A}" srcOrd="0" destOrd="0" presId="urn:microsoft.com/office/officeart/2005/8/layout/radial3"/>
    <dgm:cxn modelId="{6C95E67E-1D1A-41DF-AFB3-F5391F1D9DE1}" srcId="{C53625D6-8460-4225-A9EE-316F3372EEFD}" destId="{03BBD0D2-E129-4A9B-8492-BA49EE9C9A5B}" srcOrd="0" destOrd="0" parTransId="{59636EC9-0A03-4687-B173-31150043A21A}" sibTransId="{6DAC2417-160B-447C-84FB-94859F2DD648}"/>
    <dgm:cxn modelId="{6D76AF3F-BEFC-410A-93DA-B5A9A8AADECC}" srcId="{03BBD0D2-E129-4A9B-8492-BA49EE9C9A5B}" destId="{83D07D81-ADED-4E6F-A4F7-E6BE31840110}" srcOrd="2" destOrd="0" parTransId="{41F80EBB-B5F0-4468-B600-465E62B02D27}" sibTransId="{657C36AE-F5C6-4372-BCE2-ED5FE932898E}"/>
    <dgm:cxn modelId="{F7F25DB6-C0D0-4961-9FD4-3E403D269DD7}" type="presOf" srcId="{D79063AA-5FD9-40B7-8FF1-9DBD54225E88}" destId="{70DE41C2-792F-4F82-B0A6-A985BC781799}" srcOrd="0" destOrd="0" presId="urn:microsoft.com/office/officeart/2005/8/layout/radial3"/>
    <dgm:cxn modelId="{DF41FDC9-6EEF-4615-B5A6-5B7E5D01A384}" srcId="{03BBD0D2-E129-4A9B-8492-BA49EE9C9A5B}" destId="{3BA8BCBA-84BA-4C81-B8B5-D27C5B2F9373}" srcOrd="1" destOrd="0" parTransId="{F928FD70-E3AC-4D2F-BA50-72DB751D1FCC}" sibTransId="{65D59278-FF26-43BF-A823-E21CA2DDB086}"/>
    <dgm:cxn modelId="{2DE2A2F3-484D-4709-A3C0-249E9B1F7418}" type="presOf" srcId="{65C9C7D5-43B1-4B8A-B2CF-3B8CE3E50181}" destId="{F869C42E-C1DF-4B8E-A5CF-DCC349148126}" srcOrd="0" destOrd="0" presId="urn:microsoft.com/office/officeart/2005/8/layout/radial3"/>
    <dgm:cxn modelId="{81F3F0AC-9E1B-4F80-B299-F16A083ACAAE}" type="presParOf" srcId="{C31F732A-69AE-4028-ACA6-AF4572FEB383}" destId="{FEA9E56E-5D94-4C4D-9171-8BB28B239FE0}" srcOrd="0" destOrd="0" presId="urn:microsoft.com/office/officeart/2005/8/layout/radial3"/>
    <dgm:cxn modelId="{457003F2-72CC-4AA9-8B5A-1637E6D0108F}" type="presParOf" srcId="{FEA9E56E-5D94-4C4D-9171-8BB28B239FE0}" destId="{35FDA66F-FD23-4905-9A58-8449A445F269}" srcOrd="0" destOrd="0" presId="urn:microsoft.com/office/officeart/2005/8/layout/radial3"/>
    <dgm:cxn modelId="{BF10D557-8ED5-457E-B935-D569AF4DBD60}" type="presParOf" srcId="{FEA9E56E-5D94-4C4D-9171-8BB28B239FE0}" destId="{70DE41C2-792F-4F82-B0A6-A985BC781799}" srcOrd="1" destOrd="0" presId="urn:microsoft.com/office/officeart/2005/8/layout/radial3"/>
    <dgm:cxn modelId="{841352B4-BAD6-4297-BB00-3340CB04128F}" type="presParOf" srcId="{FEA9E56E-5D94-4C4D-9171-8BB28B239FE0}" destId="{B89C04B5-4C38-4569-8AA5-615A9427F1F6}" srcOrd="2" destOrd="0" presId="urn:microsoft.com/office/officeart/2005/8/layout/radial3"/>
    <dgm:cxn modelId="{7F52F929-7751-4FE1-B67D-E454B7E002A6}" type="presParOf" srcId="{FEA9E56E-5D94-4C4D-9171-8BB28B239FE0}" destId="{05980849-284B-4320-BCA9-79D98B262D9A}" srcOrd="3" destOrd="0" presId="urn:microsoft.com/office/officeart/2005/8/layout/radial3"/>
    <dgm:cxn modelId="{EEFFF8B3-9AEB-4AFE-8E0E-415D71EB5E63}" type="presParOf" srcId="{FEA9E56E-5D94-4C4D-9171-8BB28B239FE0}" destId="{F869C42E-C1DF-4B8E-A5CF-DCC349148126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0D2638-E36D-42F6-818E-DAF8F7D8D6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2AA328-EA12-4964-A414-D817D029D210}">
      <dgm:prSet phldrT="[Текст]"/>
      <dgm:spPr/>
      <dgm:t>
        <a:bodyPr/>
        <a:lstStyle/>
        <a:p>
          <a:r>
            <a:rPr lang="ru-RU" b="1" dirty="0" smtClean="0"/>
            <a:t>Охрана труда</a:t>
          </a:r>
          <a:endParaRPr lang="ru-RU" dirty="0"/>
        </a:p>
      </dgm:t>
    </dgm:pt>
    <dgm:pt modelId="{455B86AC-87C7-49A1-989B-E2FE8366ABBC}" type="parTrans" cxnId="{A7A6E848-7A57-4C54-B580-FB7F0886333A}">
      <dgm:prSet/>
      <dgm:spPr/>
      <dgm:t>
        <a:bodyPr/>
        <a:lstStyle/>
        <a:p>
          <a:endParaRPr lang="ru-RU"/>
        </a:p>
      </dgm:t>
    </dgm:pt>
    <dgm:pt modelId="{358F94F0-E10E-4DA9-AFCB-E9AE7707A073}" type="sibTrans" cxnId="{A7A6E848-7A57-4C54-B580-FB7F0886333A}">
      <dgm:prSet/>
      <dgm:spPr/>
      <dgm:t>
        <a:bodyPr/>
        <a:lstStyle/>
        <a:p>
          <a:endParaRPr lang="ru-RU"/>
        </a:p>
      </dgm:t>
    </dgm:pt>
    <dgm:pt modelId="{1E56C235-B9AA-434E-A9C6-9D58CCC29D41}">
      <dgm:prSet phldrT="[Текст]"/>
      <dgm:spPr/>
      <dgm:t>
        <a:bodyPr/>
        <a:lstStyle/>
        <a:p>
          <a:r>
            <a:rPr lang="ru-RU" dirty="0" smtClean="0"/>
            <a:t>это система обеспечения безопасности жизни и здоровья  работников в процессе трудовой деятельности.</a:t>
          </a:r>
          <a:endParaRPr lang="ru-RU" dirty="0"/>
        </a:p>
      </dgm:t>
    </dgm:pt>
    <dgm:pt modelId="{A46A8BA0-A050-4A51-900A-47EB2FA87ADE}" type="parTrans" cxnId="{C4AC9157-38F7-46D4-A9CD-72117DED1FB4}">
      <dgm:prSet/>
      <dgm:spPr/>
      <dgm:t>
        <a:bodyPr/>
        <a:lstStyle/>
        <a:p>
          <a:endParaRPr lang="ru-RU"/>
        </a:p>
      </dgm:t>
    </dgm:pt>
    <dgm:pt modelId="{625E4C5A-5974-45A4-AB06-B029964A8701}" type="sibTrans" cxnId="{C4AC9157-38F7-46D4-A9CD-72117DED1FB4}">
      <dgm:prSet/>
      <dgm:spPr/>
      <dgm:t>
        <a:bodyPr/>
        <a:lstStyle/>
        <a:p>
          <a:endParaRPr lang="ru-RU"/>
        </a:p>
      </dgm:t>
    </dgm:pt>
    <dgm:pt modelId="{87DBED2F-56D1-486B-BF3B-A514B883D39B}">
      <dgm:prSet phldrT="[Текст]"/>
      <dgm:spPr/>
      <dgm:t>
        <a:bodyPr/>
        <a:lstStyle/>
        <a:p>
          <a:r>
            <a:rPr lang="ru-RU" b="1" dirty="0" smtClean="0"/>
            <a:t>Охрана окружающей среды</a:t>
          </a:r>
          <a:endParaRPr lang="ru-RU" dirty="0"/>
        </a:p>
      </dgm:t>
    </dgm:pt>
    <dgm:pt modelId="{19FEDDD9-E22D-4372-A9A2-1152E8FC037D}" type="parTrans" cxnId="{5009DBA4-B34F-4673-BE8A-18C03CA245F7}">
      <dgm:prSet/>
      <dgm:spPr/>
      <dgm:t>
        <a:bodyPr/>
        <a:lstStyle/>
        <a:p>
          <a:endParaRPr lang="ru-RU"/>
        </a:p>
      </dgm:t>
    </dgm:pt>
    <dgm:pt modelId="{842C8CC4-F253-4374-8F39-8FF042636CFC}" type="sibTrans" cxnId="{5009DBA4-B34F-4673-BE8A-18C03CA245F7}">
      <dgm:prSet/>
      <dgm:spPr/>
      <dgm:t>
        <a:bodyPr/>
        <a:lstStyle/>
        <a:p>
          <a:endParaRPr lang="ru-RU"/>
        </a:p>
      </dgm:t>
    </dgm:pt>
    <dgm:pt modelId="{CA754013-CE11-432C-A1AF-25FE7A79F00C}">
      <dgm:prSet phldrT="[Текст]"/>
      <dgm:spPr/>
      <dgm:t>
        <a:bodyPr/>
        <a:lstStyle/>
        <a:p>
          <a:r>
            <a:rPr lang="ru-RU" dirty="0" smtClean="0"/>
            <a:t>это система мер, направленных на обеспечение благоприятных и безопасных условий среды обитания и жизнедеятельности человека. </a:t>
          </a:r>
          <a:endParaRPr lang="ru-RU" dirty="0"/>
        </a:p>
      </dgm:t>
    </dgm:pt>
    <dgm:pt modelId="{C69ED1FC-CFB4-43B7-97AB-86F68AA49EBC}" type="parTrans" cxnId="{60DD15C7-35B3-4FF2-B495-1FD943EF2C6B}">
      <dgm:prSet/>
      <dgm:spPr/>
      <dgm:t>
        <a:bodyPr/>
        <a:lstStyle/>
        <a:p>
          <a:endParaRPr lang="ru-RU"/>
        </a:p>
      </dgm:t>
    </dgm:pt>
    <dgm:pt modelId="{E79BFFF4-26D1-47D6-858D-D22121556EB0}" type="sibTrans" cxnId="{60DD15C7-35B3-4FF2-B495-1FD943EF2C6B}">
      <dgm:prSet/>
      <dgm:spPr/>
      <dgm:t>
        <a:bodyPr/>
        <a:lstStyle/>
        <a:p>
          <a:endParaRPr lang="ru-RU"/>
        </a:p>
      </dgm:t>
    </dgm:pt>
    <dgm:pt modelId="{1B81EFE6-AC68-4AFF-9099-F0CF0FA7DA04}" type="pres">
      <dgm:prSet presAssocID="{F70D2638-E36D-42F6-818E-DAF8F7D8D6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8D702F-D18E-4B51-8862-46B6B37CF29B}" type="pres">
      <dgm:prSet presAssocID="{D52AA328-EA12-4964-A414-D817D029D21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84C195-881C-4D43-B729-E7BFBD8EEAD8}" type="pres">
      <dgm:prSet presAssocID="{D52AA328-EA12-4964-A414-D817D029D21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C19FE1-57FF-4988-B193-4F8C324B3D3A}" type="pres">
      <dgm:prSet presAssocID="{87DBED2F-56D1-486B-BF3B-A514B883D39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294E43-065C-4353-9C91-74275022F016}" type="pres">
      <dgm:prSet presAssocID="{87DBED2F-56D1-486B-BF3B-A514B883D39B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21518E-E156-4D10-80ED-974E61F0CEAA}" type="presOf" srcId="{CA754013-CE11-432C-A1AF-25FE7A79F00C}" destId="{C9294E43-065C-4353-9C91-74275022F016}" srcOrd="0" destOrd="0" presId="urn:microsoft.com/office/officeart/2005/8/layout/vList2"/>
    <dgm:cxn modelId="{F1A97FAB-7288-459A-AC32-8A408FA22181}" type="presOf" srcId="{D52AA328-EA12-4964-A414-D817D029D210}" destId="{528D702F-D18E-4B51-8862-46B6B37CF29B}" srcOrd="0" destOrd="0" presId="urn:microsoft.com/office/officeart/2005/8/layout/vList2"/>
    <dgm:cxn modelId="{C4AC9157-38F7-46D4-A9CD-72117DED1FB4}" srcId="{D52AA328-EA12-4964-A414-D817D029D210}" destId="{1E56C235-B9AA-434E-A9C6-9D58CCC29D41}" srcOrd="0" destOrd="0" parTransId="{A46A8BA0-A050-4A51-900A-47EB2FA87ADE}" sibTransId="{625E4C5A-5974-45A4-AB06-B029964A8701}"/>
    <dgm:cxn modelId="{843CAE2E-2FFE-4A5C-857F-C11CA138E22E}" type="presOf" srcId="{1E56C235-B9AA-434E-A9C6-9D58CCC29D41}" destId="{AE84C195-881C-4D43-B729-E7BFBD8EEAD8}" srcOrd="0" destOrd="0" presId="urn:microsoft.com/office/officeart/2005/8/layout/vList2"/>
    <dgm:cxn modelId="{5009DBA4-B34F-4673-BE8A-18C03CA245F7}" srcId="{F70D2638-E36D-42F6-818E-DAF8F7D8D684}" destId="{87DBED2F-56D1-486B-BF3B-A514B883D39B}" srcOrd="1" destOrd="0" parTransId="{19FEDDD9-E22D-4372-A9A2-1152E8FC037D}" sibTransId="{842C8CC4-F253-4374-8F39-8FF042636CFC}"/>
    <dgm:cxn modelId="{A7A6E848-7A57-4C54-B580-FB7F0886333A}" srcId="{F70D2638-E36D-42F6-818E-DAF8F7D8D684}" destId="{D52AA328-EA12-4964-A414-D817D029D210}" srcOrd="0" destOrd="0" parTransId="{455B86AC-87C7-49A1-989B-E2FE8366ABBC}" sibTransId="{358F94F0-E10E-4DA9-AFCB-E9AE7707A073}"/>
    <dgm:cxn modelId="{C62335F1-AE9B-4D5A-B1D5-340BDE0BB642}" type="presOf" srcId="{F70D2638-E36D-42F6-818E-DAF8F7D8D684}" destId="{1B81EFE6-AC68-4AFF-9099-F0CF0FA7DA04}" srcOrd="0" destOrd="0" presId="urn:microsoft.com/office/officeart/2005/8/layout/vList2"/>
    <dgm:cxn modelId="{60DD15C7-35B3-4FF2-B495-1FD943EF2C6B}" srcId="{87DBED2F-56D1-486B-BF3B-A514B883D39B}" destId="{CA754013-CE11-432C-A1AF-25FE7A79F00C}" srcOrd="0" destOrd="0" parTransId="{C69ED1FC-CFB4-43B7-97AB-86F68AA49EBC}" sibTransId="{E79BFFF4-26D1-47D6-858D-D22121556EB0}"/>
    <dgm:cxn modelId="{5D9215E3-A2AD-4BEA-BE0E-04623E3AE962}" type="presOf" srcId="{87DBED2F-56D1-486B-BF3B-A514B883D39B}" destId="{DAC19FE1-57FF-4988-B193-4F8C324B3D3A}" srcOrd="0" destOrd="0" presId="urn:microsoft.com/office/officeart/2005/8/layout/vList2"/>
    <dgm:cxn modelId="{A293C952-B146-4BD6-BE28-5727A44D985D}" type="presParOf" srcId="{1B81EFE6-AC68-4AFF-9099-F0CF0FA7DA04}" destId="{528D702F-D18E-4B51-8862-46B6B37CF29B}" srcOrd="0" destOrd="0" presId="urn:microsoft.com/office/officeart/2005/8/layout/vList2"/>
    <dgm:cxn modelId="{E69F25A1-E114-4DD2-97C7-47DE8E0EC4BF}" type="presParOf" srcId="{1B81EFE6-AC68-4AFF-9099-F0CF0FA7DA04}" destId="{AE84C195-881C-4D43-B729-E7BFBD8EEAD8}" srcOrd="1" destOrd="0" presId="urn:microsoft.com/office/officeart/2005/8/layout/vList2"/>
    <dgm:cxn modelId="{F3BFA1D1-6D57-4890-9032-2A2654CF5EB2}" type="presParOf" srcId="{1B81EFE6-AC68-4AFF-9099-F0CF0FA7DA04}" destId="{DAC19FE1-57FF-4988-B193-4F8C324B3D3A}" srcOrd="2" destOrd="0" presId="urn:microsoft.com/office/officeart/2005/8/layout/vList2"/>
    <dgm:cxn modelId="{D52ADE07-9CD4-4151-AD49-5FC84426ADCF}" type="presParOf" srcId="{1B81EFE6-AC68-4AFF-9099-F0CF0FA7DA04}" destId="{C9294E43-065C-4353-9C91-74275022F01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0D2638-E36D-42F6-818E-DAF8F7D8D6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2AA328-EA12-4964-A414-D817D029D210}">
      <dgm:prSet phldrT="[Текст]"/>
      <dgm:spPr/>
      <dgm:t>
        <a:bodyPr/>
        <a:lstStyle/>
        <a:p>
          <a:r>
            <a:rPr lang="ru-RU" b="1" dirty="0" smtClean="0"/>
            <a:t>Чрезвычайные ситуации </a:t>
          </a:r>
          <a:endParaRPr lang="ru-RU" dirty="0"/>
        </a:p>
      </dgm:t>
    </dgm:pt>
    <dgm:pt modelId="{455B86AC-87C7-49A1-989B-E2FE8366ABBC}" type="parTrans" cxnId="{A7A6E848-7A57-4C54-B580-FB7F0886333A}">
      <dgm:prSet/>
      <dgm:spPr/>
      <dgm:t>
        <a:bodyPr/>
        <a:lstStyle/>
        <a:p>
          <a:endParaRPr lang="ru-RU"/>
        </a:p>
      </dgm:t>
    </dgm:pt>
    <dgm:pt modelId="{358F94F0-E10E-4DA9-AFCB-E9AE7707A073}" type="sibTrans" cxnId="{A7A6E848-7A57-4C54-B580-FB7F0886333A}">
      <dgm:prSet/>
      <dgm:spPr/>
      <dgm:t>
        <a:bodyPr/>
        <a:lstStyle/>
        <a:p>
          <a:endParaRPr lang="ru-RU"/>
        </a:p>
      </dgm:t>
    </dgm:pt>
    <dgm:pt modelId="{1E56C235-B9AA-434E-A9C6-9D58CCC29D41}">
      <dgm:prSet phldrT="[Текст]"/>
      <dgm:spPr/>
      <dgm:t>
        <a:bodyPr/>
        <a:lstStyle/>
        <a:p>
          <a:r>
            <a:rPr lang="ru-RU" dirty="0" smtClean="0"/>
            <a:t>обстановка, сложившаяся на определённой территории в результате аварии, опасного природного явления, катастрофы, которые могут повлечь за собой человеческие жертвы, ущерб здоровью людей и окружающей среде, значительные материальные потери и нарушение условий жизнедеятельности людей.</a:t>
          </a:r>
          <a:endParaRPr lang="ru-RU" dirty="0"/>
        </a:p>
      </dgm:t>
    </dgm:pt>
    <dgm:pt modelId="{A46A8BA0-A050-4A51-900A-47EB2FA87ADE}" type="parTrans" cxnId="{C4AC9157-38F7-46D4-A9CD-72117DED1FB4}">
      <dgm:prSet/>
      <dgm:spPr/>
      <dgm:t>
        <a:bodyPr/>
        <a:lstStyle/>
        <a:p>
          <a:endParaRPr lang="ru-RU"/>
        </a:p>
      </dgm:t>
    </dgm:pt>
    <dgm:pt modelId="{625E4C5A-5974-45A4-AB06-B029964A8701}" type="sibTrans" cxnId="{C4AC9157-38F7-46D4-A9CD-72117DED1FB4}">
      <dgm:prSet/>
      <dgm:spPr/>
      <dgm:t>
        <a:bodyPr/>
        <a:lstStyle/>
        <a:p>
          <a:endParaRPr lang="ru-RU"/>
        </a:p>
      </dgm:t>
    </dgm:pt>
    <dgm:pt modelId="{1B81EFE6-AC68-4AFF-9099-F0CF0FA7DA04}" type="pres">
      <dgm:prSet presAssocID="{F70D2638-E36D-42F6-818E-DAF8F7D8D6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8D702F-D18E-4B51-8862-46B6B37CF29B}" type="pres">
      <dgm:prSet presAssocID="{D52AA328-EA12-4964-A414-D817D029D21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84C195-881C-4D43-B729-E7BFBD8EEAD8}" type="pres">
      <dgm:prSet presAssocID="{D52AA328-EA12-4964-A414-D817D029D21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A6E848-7A57-4C54-B580-FB7F0886333A}" srcId="{F70D2638-E36D-42F6-818E-DAF8F7D8D684}" destId="{D52AA328-EA12-4964-A414-D817D029D210}" srcOrd="0" destOrd="0" parTransId="{455B86AC-87C7-49A1-989B-E2FE8366ABBC}" sibTransId="{358F94F0-E10E-4DA9-AFCB-E9AE7707A073}"/>
    <dgm:cxn modelId="{C4AC9157-38F7-46D4-A9CD-72117DED1FB4}" srcId="{D52AA328-EA12-4964-A414-D817D029D210}" destId="{1E56C235-B9AA-434E-A9C6-9D58CCC29D41}" srcOrd="0" destOrd="0" parTransId="{A46A8BA0-A050-4A51-900A-47EB2FA87ADE}" sibTransId="{625E4C5A-5974-45A4-AB06-B029964A8701}"/>
    <dgm:cxn modelId="{E3CBD293-6875-4F45-84C2-50CDEB0DB1EF}" type="presOf" srcId="{F70D2638-E36D-42F6-818E-DAF8F7D8D684}" destId="{1B81EFE6-AC68-4AFF-9099-F0CF0FA7DA04}" srcOrd="0" destOrd="0" presId="urn:microsoft.com/office/officeart/2005/8/layout/vList2"/>
    <dgm:cxn modelId="{70A6B02F-E9CA-43C6-8B64-BF8CE8F0B7ED}" type="presOf" srcId="{1E56C235-B9AA-434E-A9C6-9D58CCC29D41}" destId="{AE84C195-881C-4D43-B729-E7BFBD8EEAD8}" srcOrd="0" destOrd="0" presId="urn:microsoft.com/office/officeart/2005/8/layout/vList2"/>
    <dgm:cxn modelId="{CB3958B1-B8F9-45ED-B6E6-5FDFE6C7BC09}" type="presOf" srcId="{D52AA328-EA12-4964-A414-D817D029D210}" destId="{528D702F-D18E-4B51-8862-46B6B37CF29B}" srcOrd="0" destOrd="0" presId="urn:microsoft.com/office/officeart/2005/8/layout/vList2"/>
    <dgm:cxn modelId="{AB6DEE61-777C-44FC-8723-6B2071141705}" type="presParOf" srcId="{1B81EFE6-AC68-4AFF-9099-F0CF0FA7DA04}" destId="{528D702F-D18E-4B51-8862-46B6B37CF29B}" srcOrd="0" destOrd="0" presId="urn:microsoft.com/office/officeart/2005/8/layout/vList2"/>
    <dgm:cxn modelId="{9EDB54E8-95DE-4B8A-AA79-27D1C5A8257A}" type="presParOf" srcId="{1B81EFE6-AC68-4AFF-9099-F0CF0FA7DA04}" destId="{AE84C195-881C-4D43-B729-E7BFBD8EEAD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0D2638-E36D-42F6-818E-DAF8F7D8D6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2AA328-EA12-4964-A414-D817D029D210}">
      <dgm:prSet phldrT="[Текст]"/>
      <dgm:spPr/>
      <dgm:t>
        <a:bodyPr/>
        <a:lstStyle/>
        <a:p>
          <a:r>
            <a:rPr lang="ru-RU" b="1" dirty="0" smtClean="0"/>
            <a:t>Гражданская оборона</a:t>
          </a:r>
          <a:endParaRPr lang="ru-RU" dirty="0"/>
        </a:p>
      </dgm:t>
    </dgm:pt>
    <dgm:pt modelId="{455B86AC-87C7-49A1-989B-E2FE8366ABBC}" type="parTrans" cxnId="{A7A6E848-7A57-4C54-B580-FB7F0886333A}">
      <dgm:prSet/>
      <dgm:spPr/>
      <dgm:t>
        <a:bodyPr/>
        <a:lstStyle/>
        <a:p>
          <a:endParaRPr lang="ru-RU"/>
        </a:p>
      </dgm:t>
    </dgm:pt>
    <dgm:pt modelId="{358F94F0-E10E-4DA9-AFCB-E9AE7707A073}" type="sibTrans" cxnId="{A7A6E848-7A57-4C54-B580-FB7F0886333A}">
      <dgm:prSet/>
      <dgm:spPr/>
      <dgm:t>
        <a:bodyPr/>
        <a:lstStyle/>
        <a:p>
          <a:endParaRPr lang="ru-RU"/>
        </a:p>
      </dgm:t>
    </dgm:pt>
    <dgm:pt modelId="{1E56C235-B9AA-434E-A9C6-9D58CCC29D41}">
      <dgm:prSet phldrT="[Текст]"/>
      <dgm:spPr/>
      <dgm:t>
        <a:bodyPr/>
        <a:lstStyle/>
        <a:p>
          <a:r>
            <a:rPr lang="ru-RU" u="none" dirty="0" smtClean="0">
              <a:solidFill>
                <a:schemeClr val="tx1"/>
              </a:solidFill>
            </a:rPr>
            <a:t>система мероприятий </a:t>
          </a:r>
          <a:r>
            <a:rPr lang="ru-RU" dirty="0" smtClean="0"/>
            <a:t>по подготовке к защите и по защите населения, материальных и культурных ценностей от опасностей, возникающих при ведении военных действий  или вследствие этих действий, а также при возникновении ЧС  природного и техногенного характера.</a:t>
          </a:r>
          <a:endParaRPr lang="ru-RU" u="none" dirty="0">
            <a:solidFill>
              <a:schemeClr val="tx1"/>
            </a:solidFill>
          </a:endParaRPr>
        </a:p>
      </dgm:t>
    </dgm:pt>
    <dgm:pt modelId="{A46A8BA0-A050-4A51-900A-47EB2FA87ADE}" type="parTrans" cxnId="{C4AC9157-38F7-46D4-A9CD-72117DED1FB4}">
      <dgm:prSet/>
      <dgm:spPr/>
      <dgm:t>
        <a:bodyPr/>
        <a:lstStyle/>
        <a:p>
          <a:endParaRPr lang="ru-RU"/>
        </a:p>
      </dgm:t>
    </dgm:pt>
    <dgm:pt modelId="{625E4C5A-5974-45A4-AB06-B029964A8701}" type="sibTrans" cxnId="{C4AC9157-38F7-46D4-A9CD-72117DED1FB4}">
      <dgm:prSet/>
      <dgm:spPr/>
      <dgm:t>
        <a:bodyPr/>
        <a:lstStyle/>
        <a:p>
          <a:endParaRPr lang="ru-RU"/>
        </a:p>
      </dgm:t>
    </dgm:pt>
    <dgm:pt modelId="{1B81EFE6-AC68-4AFF-9099-F0CF0FA7DA04}" type="pres">
      <dgm:prSet presAssocID="{F70D2638-E36D-42F6-818E-DAF8F7D8D6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8D702F-D18E-4B51-8862-46B6B37CF29B}" type="pres">
      <dgm:prSet presAssocID="{D52AA328-EA12-4964-A414-D817D029D21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84C195-881C-4D43-B729-E7BFBD8EEAD8}" type="pres">
      <dgm:prSet presAssocID="{D52AA328-EA12-4964-A414-D817D029D21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F71EBC-F1F4-462B-9123-145DADD3D065}" type="presOf" srcId="{D52AA328-EA12-4964-A414-D817D029D210}" destId="{528D702F-D18E-4B51-8862-46B6B37CF29B}" srcOrd="0" destOrd="0" presId="urn:microsoft.com/office/officeart/2005/8/layout/vList2"/>
    <dgm:cxn modelId="{A7A6E848-7A57-4C54-B580-FB7F0886333A}" srcId="{F70D2638-E36D-42F6-818E-DAF8F7D8D684}" destId="{D52AA328-EA12-4964-A414-D817D029D210}" srcOrd="0" destOrd="0" parTransId="{455B86AC-87C7-49A1-989B-E2FE8366ABBC}" sibTransId="{358F94F0-E10E-4DA9-AFCB-E9AE7707A073}"/>
    <dgm:cxn modelId="{C4AC9157-38F7-46D4-A9CD-72117DED1FB4}" srcId="{D52AA328-EA12-4964-A414-D817D029D210}" destId="{1E56C235-B9AA-434E-A9C6-9D58CCC29D41}" srcOrd="0" destOrd="0" parTransId="{A46A8BA0-A050-4A51-900A-47EB2FA87ADE}" sibTransId="{625E4C5A-5974-45A4-AB06-B029964A8701}"/>
    <dgm:cxn modelId="{94087389-48BE-46DA-9F8B-B97837B819C7}" type="presOf" srcId="{F70D2638-E36D-42F6-818E-DAF8F7D8D684}" destId="{1B81EFE6-AC68-4AFF-9099-F0CF0FA7DA04}" srcOrd="0" destOrd="0" presId="urn:microsoft.com/office/officeart/2005/8/layout/vList2"/>
    <dgm:cxn modelId="{C8CEE003-3EC2-4DEB-8FB5-F1F036B182D3}" type="presOf" srcId="{1E56C235-B9AA-434E-A9C6-9D58CCC29D41}" destId="{AE84C195-881C-4D43-B729-E7BFBD8EEAD8}" srcOrd="0" destOrd="0" presId="urn:microsoft.com/office/officeart/2005/8/layout/vList2"/>
    <dgm:cxn modelId="{E84DA8A3-A1D1-421B-BF5D-62FA3B71701D}" type="presParOf" srcId="{1B81EFE6-AC68-4AFF-9099-F0CF0FA7DA04}" destId="{528D702F-D18E-4B51-8862-46B6B37CF29B}" srcOrd="0" destOrd="0" presId="urn:microsoft.com/office/officeart/2005/8/layout/vList2"/>
    <dgm:cxn modelId="{A7FA4964-4DD8-4000-B587-AB494DD884F4}" type="presParOf" srcId="{1B81EFE6-AC68-4AFF-9099-F0CF0FA7DA04}" destId="{AE84C195-881C-4D43-B729-E7BFBD8EEAD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70D2638-E36D-42F6-818E-DAF8F7D8D6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2AA328-EA12-4964-A414-D817D029D210}">
      <dgm:prSet phldrT="[Текст]"/>
      <dgm:spPr/>
      <dgm:t>
        <a:bodyPr/>
        <a:lstStyle/>
        <a:p>
          <a:r>
            <a:rPr lang="ru-RU" b="1" dirty="0" smtClean="0"/>
            <a:t>Безопасность</a:t>
          </a:r>
          <a:endParaRPr lang="ru-RU" dirty="0"/>
        </a:p>
      </dgm:t>
    </dgm:pt>
    <dgm:pt modelId="{455B86AC-87C7-49A1-989B-E2FE8366ABBC}" type="parTrans" cxnId="{A7A6E848-7A57-4C54-B580-FB7F0886333A}">
      <dgm:prSet/>
      <dgm:spPr/>
      <dgm:t>
        <a:bodyPr/>
        <a:lstStyle/>
        <a:p>
          <a:endParaRPr lang="ru-RU"/>
        </a:p>
      </dgm:t>
    </dgm:pt>
    <dgm:pt modelId="{358F94F0-E10E-4DA9-AFCB-E9AE7707A073}" type="sibTrans" cxnId="{A7A6E848-7A57-4C54-B580-FB7F0886333A}">
      <dgm:prSet/>
      <dgm:spPr/>
      <dgm:t>
        <a:bodyPr/>
        <a:lstStyle/>
        <a:p>
          <a:endParaRPr lang="ru-RU"/>
        </a:p>
      </dgm:t>
    </dgm:pt>
    <dgm:pt modelId="{1E56C235-B9AA-434E-A9C6-9D58CCC29D41}">
      <dgm:prSet phldrT="[Текст]"/>
      <dgm:spPr/>
      <dgm:t>
        <a:bodyPr/>
        <a:lstStyle/>
        <a:p>
          <a:r>
            <a:rPr lang="ru-RU" dirty="0" smtClean="0"/>
            <a:t>состояние деятельности, при котором с определенной вероятностью исключено проявление опасностей, или отсутствие чрезмерной опасности.</a:t>
          </a:r>
          <a:endParaRPr lang="ru-RU" dirty="0"/>
        </a:p>
      </dgm:t>
    </dgm:pt>
    <dgm:pt modelId="{A46A8BA0-A050-4A51-900A-47EB2FA87ADE}" type="parTrans" cxnId="{C4AC9157-38F7-46D4-A9CD-72117DED1FB4}">
      <dgm:prSet/>
      <dgm:spPr/>
      <dgm:t>
        <a:bodyPr/>
        <a:lstStyle/>
        <a:p>
          <a:endParaRPr lang="ru-RU"/>
        </a:p>
      </dgm:t>
    </dgm:pt>
    <dgm:pt modelId="{625E4C5A-5974-45A4-AB06-B029964A8701}" type="sibTrans" cxnId="{C4AC9157-38F7-46D4-A9CD-72117DED1FB4}">
      <dgm:prSet/>
      <dgm:spPr/>
      <dgm:t>
        <a:bodyPr/>
        <a:lstStyle/>
        <a:p>
          <a:endParaRPr lang="ru-RU"/>
        </a:p>
      </dgm:t>
    </dgm:pt>
    <dgm:pt modelId="{87DBED2F-56D1-486B-BF3B-A514B883D39B}">
      <dgm:prSet phldrT="[Текст]"/>
      <dgm:spPr/>
      <dgm:t>
        <a:bodyPr/>
        <a:lstStyle/>
        <a:p>
          <a:r>
            <a:rPr lang="ru-RU" b="1" dirty="0" smtClean="0"/>
            <a:t>Опасность</a:t>
          </a:r>
          <a:endParaRPr lang="ru-RU" dirty="0"/>
        </a:p>
      </dgm:t>
    </dgm:pt>
    <dgm:pt modelId="{19FEDDD9-E22D-4372-A9A2-1152E8FC037D}" type="parTrans" cxnId="{5009DBA4-B34F-4673-BE8A-18C03CA245F7}">
      <dgm:prSet/>
      <dgm:spPr/>
      <dgm:t>
        <a:bodyPr/>
        <a:lstStyle/>
        <a:p>
          <a:endParaRPr lang="ru-RU"/>
        </a:p>
      </dgm:t>
    </dgm:pt>
    <dgm:pt modelId="{842C8CC4-F253-4374-8F39-8FF042636CFC}" type="sibTrans" cxnId="{5009DBA4-B34F-4673-BE8A-18C03CA245F7}">
      <dgm:prSet/>
      <dgm:spPr/>
      <dgm:t>
        <a:bodyPr/>
        <a:lstStyle/>
        <a:p>
          <a:endParaRPr lang="ru-RU"/>
        </a:p>
      </dgm:t>
    </dgm:pt>
    <dgm:pt modelId="{CA754013-CE11-432C-A1AF-25FE7A79F00C}">
      <dgm:prSet phldrT="[Текст]"/>
      <dgm:spPr/>
      <dgm:t>
        <a:bodyPr/>
        <a:lstStyle/>
        <a:p>
          <a:r>
            <a:rPr lang="ru-RU" dirty="0" smtClean="0"/>
            <a:t>явления, процессы, объекты, свойства предметов, способные в определенных условиях причинить ущерб здоровью человека. </a:t>
          </a:r>
          <a:endParaRPr lang="ru-RU" dirty="0"/>
        </a:p>
      </dgm:t>
    </dgm:pt>
    <dgm:pt modelId="{C69ED1FC-CFB4-43B7-97AB-86F68AA49EBC}" type="parTrans" cxnId="{60DD15C7-35B3-4FF2-B495-1FD943EF2C6B}">
      <dgm:prSet/>
      <dgm:spPr/>
      <dgm:t>
        <a:bodyPr/>
        <a:lstStyle/>
        <a:p>
          <a:endParaRPr lang="ru-RU"/>
        </a:p>
      </dgm:t>
    </dgm:pt>
    <dgm:pt modelId="{E79BFFF4-26D1-47D6-858D-D22121556EB0}" type="sibTrans" cxnId="{60DD15C7-35B3-4FF2-B495-1FD943EF2C6B}">
      <dgm:prSet/>
      <dgm:spPr/>
      <dgm:t>
        <a:bodyPr/>
        <a:lstStyle/>
        <a:p>
          <a:endParaRPr lang="ru-RU"/>
        </a:p>
      </dgm:t>
    </dgm:pt>
    <dgm:pt modelId="{1B81EFE6-AC68-4AFF-9099-F0CF0FA7DA04}" type="pres">
      <dgm:prSet presAssocID="{F70D2638-E36D-42F6-818E-DAF8F7D8D6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8D702F-D18E-4B51-8862-46B6B37CF29B}" type="pres">
      <dgm:prSet presAssocID="{D52AA328-EA12-4964-A414-D817D029D21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84C195-881C-4D43-B729-E7BFBD8EEAD8}" type="pres">
      <dgm:prSet presAssocID="{D52AA328-EA12-4964-A414-D817D029D21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C19FE1-57FF-4988-B193-4F8C324B3D3A}" type="pres">
      <dgm:prSet presAssocID="{87DBED2F-56D1-486B-BF3B-A514B883D39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294E43-065C-4353-9C91-74275022F016}" type="pres">
      <dgm:prSet presAssocID="{87DBED2F-56D1-486B-BF3B-A514B883D39B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AC9157-38F7-46D4-A9CD-72117DED1FB4}" srcId="{D52AA328-EA12-4964-A414-D817D029D210}" destId="{1E56C235-B9AA-434E-A9C6-9D58CCC29D41}" srcOrd="0" destOrd="0" parTransId="{A46A8BA0-A050-4A51-900A-47EB2FA87ADE}" sibTransId="{625E4C5A-5974-45A4-AB06-B029964A8701}"/>
    <dgm:cxn modelId="{5009DBA4-B34F-4673-BE8A-18C03CA245F7}" srcId="{F70D2638-E36D-42F6-818E-DAF8F7D8D684}" destId="{87DBED2F-56D1-486B-BF3B-A514B883D39B}" srcOrd="1" destOrd="0" parTransId="{19FEDDD9-E22D-4372-A9A2-1152E8FC037D}" sibTransId="{842C8CC4-F253-4374-8F39-8FF042636CFC}"/>
    <dgm:cxn modelId="{B22FB873-3F5B-40B9-9824-DF2BF01E07DE}" type="presOf" srcId="{1E56C235-B9AA-434E-A9C6-9D58CCC29D41}" destId="{AE84C195-881C-4D43-B729-E7BFBD8EEAD8}" srcOrd="0" destOrd="0" presId="urn:microsoft.com/office/officeart/2005/8/layout/vList2"/>
    <dgm:cxn modelId="{A7A6E848-7A57-4C54-B580-FB7F0886333A}" srcId="{F70D2638-E36D-42F6-818E-DAF8F7D8D684}" destId="{D52AA328-EA12-4964-A414-D817D029D210}" srcOrd="0" destOrd="0" parTransId="{455B86AC-87C7-49A1-989B-E2FE8366ABBC}" sibTransId="{358F94F0-E10E-4DA9-AFCB-E9AE7707A073}"/>
    <dgm:cxn modelId="{0C5BF1C0-AE37-4643-BC96-15015B121B1D}" type="presOf" srcId="{D52AA328-EA12-4964-A414-D817D029D210}" destId="{528D702F-D18E-4B51-8862-46B6B37CF29B}" srcOrd="0" destOrd="0" presId="urn:microsoft.com/office/officeart/2005/8/layout/vList2"/>
    <dgm:cxn modelId="{F48A7BFE-42B7-4B98-87BC-9D61F6B8DC67}" type="presOf" srcId="{F70D2638-E36D-42F6-818E-DAF8F7D8D684}" destId="{1B81EFE6-AC68-4AFF-9099-F0CF0FA7DA04}" srcOrd="0" destOrd="0" presId="urn:microsoft.com/office/officeart/2005/8/layout/vList2"/>
    <dgm:cxn modelId="{E0D5D692-CA42-46C6-9AD9-0E1D0D3F8151}" type="presOf" srcId="{87DBED2F-56D1-486B-BF3B-A514B883D39B}" destId="{DAC19FE1-57FF-4988-B193-4F8C324B3D3A}" srcOrd="0" destOrd="0" presId="urn:microsoft.com/office/officeart/2005/8/layout/vList2"/>
    <dgm:cxn modelId="{60DD15C7-35B3-4FF2-B495-1FD943EF2C6B}" srcId="{87DBED2F-56D1-486B-BF3B-A514B883D39B}" destId="{CA754013-CE11-432C-A1AF-25FE7A79F00C}" srcOrd="0" destOrd="0" parTransId="{C69ED1FC-CFB4-43B7-97AB-86F68AA49EBC}" sibTransId="{E79BFFF4-26D1-47D6-858D-D22121556EB0}"/>
    <dgm:cxn modelId="{5C20959B-0874-4476-821D-BFC055D59686}" type="presOf" srcId="{CA754013-CE11-432C-A1AF-25FE7A79F00C}" destId="{C9294E43-065C-4353-9C91-74275022F016}" srcOrd="0" destOrd="0" presId="urn:microsoft.com/office/officeart/2005/8/layout/vList2"/>
    <dgm:cxn modelId="{11236335-4FA5-41A2-8521-C895F5290B66}" type="presParOf" srcId="{1B81EFE6-AC68-4AFF-9099-F0CF0FA7DA04}" destId="{528D702F-D18E-4B51-8862-46B6B37CF29B}" srcOrd="0" destOrd="0" presId="urn:microsoft.com/office/officeart/2005/8/layout/vList2"/>
    <dgm:cxn modelId="{B81D5D47-F777-4691-9A9A-8DB57271E27C}" type="presParOf" srcId="{1B81EFE6-AC68-4AFF-9099-F0CF0FA7DA04}" destId="{AE84C195-881C-4D43-B729-E7BFBD8EEAD8}" srcOrd="1" destOrd="0" presId="urn:microsoft.com/office/officeart/2005/8/layout/vList2"/>
    <dgm:cxn modelId="{A18CB94F-EEB9-4A2D-943C-2AFACABCD0FD}" type="presParOf" srcId="{1B81EFE6-AC68-4AFF-9099-F0CF0FA7DA04}" destId="{DAC19FE1-57FF-4988-B193-4F8C324B3D3A}" srcOrd="2" destOrd="0" presId="urn:microsoft.com/office/officeart/2005/8/layout/vList2"/>
    <dgm:cxn modelId="{C9E83504-8F6E-44E7-A646-EEC9AAF35A7D}" type="presParOf" srcId="{1B81EFE6-AC68-4AFF-9099-F0CF0FA7DA04}" destId="{C9294E43-065C-4353-9C91-74275022F01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70D2638-E36D-42F6-818E-DAF8F7D8D6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2AA328-EA12-4964-A414-D817D029D210}">
      <dgm:prSet phldrT="[Текст]"/>
      <dgm:spPr/>
      <dgm:t>
        <a:bodyPr/>
        <a:lstStyle/>
        <a:p>
          <a:r>
            <a:rPr lang="ru-RU" b="1" dirty="0" smtClean="0"/>
            <a:t>Деятельность</a:t>
          </a:r>
          <a:endParaRPr lang="ru-RU" dirty="0"/>
        </a:p>
      </dgm:t>
    </dgm:pt>
    <dgm:pt modelId="{455B86AC-87C7-49A1-989B-E2FE8366ABBC}" type="parTrans" cxnId="{A7A6E848-7A57-4C54-B580-FB7F0886333A}">
      <dgm:prSet/>
      <dgm:spPr/>
      <dgm:t>
        <a:bodyPr/>
        <a:lstStyle/>
        <a:p>
          <a:endParaRPr lang="ru-RU"/>
        </a:p>
      </dgm:t>
    </dgm:pt>
    <dgm:pt modelId="{358F94F0-E10E-4DA9-AFCB-E9AE7707A073}" type="sibTrans" cxnId="{A7A6E848-7A57-4C54-B580-FB7F0886333A}">
      <dgm:prSet/>
      <dgm:spPr/>
      <dgm:t>
        <a:bodyPr/>
        <a:lstStyle/>
        <a:p>
          <a:endParaRPr lang="ru-RU"/>
        </a:p>
      </dgm:t>
    </dgm:pt>
    <dgm:pt modelId="{1E56C235-B9AA-434E-A9C6-9D58CCC29D41}">
      <dgm:prSet phldrT="[Текст]"/>
      <dgm:spPr/>
      <dgm:t>
        <a:bodyPr/>
        <a:lstStyle/>
        <a:p>
          <a:r>
            <a:rPr lang="ru-RU" dirty="0" smtClean="0"/>
            <a:t>специфическая человеческая форма активного отношения к окружающему миру, содержание которой составляет его целесообразное изменение и преобразование. </a:t>
          </a:r>
          <a:endParaRPr lang="ru-RU" dirty="0"/>
        </a:p>
      </dgm:t>
    </dgm:pt>
    <dgm:pt modelId="{A46A8BA0-A050-4A51-900A-47EB2FA87ADE}" type="parTrans" cxnId="{C4AC9157-38F7-46D4-A9CD-72117DED1FB4}">
      <dgm:prSet/>
      <dgm:spPr/>
      <dgm:t>
        <a:bodyPr/>
        <a:lstStyle/>
        <a:p>
          <a:endParaRPr lang="ru-RU"/>
        </a:p>
      </dgm:t>
    </dgm:pt>
    <dgm:pt modelId="{625E4C5A-5974-45A4-AB06-B029964A8701}" type="sibTrans" cxnId="{C4AC9157-38F7-46D4-A9CD-72117DED1FB4}">
      <dgm:prSet/>
      <dgm:spPr/>
      <dgm:t>
        <a:bodyPr/>
        <a:lstStyle/>
        <a:p>
          <a:endParaRPr lang="ru-RU"/>
        </a:p>
      </dgm:t>
    </dgm:pt>
    <dgm:pt modelId="{87DBED2F-56D1-486B-BF3B-A514B883D39B}">
      <dgm:prSet phldrT="[Текст]"/>
      <dgm:spPr/>
      <dgm:t>
        <a:bodyPr/>
        <a:lstStyle/>
        <a:p>
          <a:r>
            <a:rPr lang="ru-RU" b="1" dirty="0" smtClean="0"/>
            <a:t>Риск</a:t>
          </a:r>
          <a:endParaRPr lang="ru-RU" dirty="0"/>
        </a:p>
      </dgm:t>
    </dgm:pt>
    <dgm:pt modelId="{19FEDDD9-E22D-4372-A9A2-1152E8FC037D}" type="parTrans" cxnId="{5009DBA4-B34F-4673-BE8A-18C03CA245F7}">
      <dgm:prSet/>
      <dgm:spPr/>
      <dgm:t>
        <a:bodyPr/>
        <a:lstStyle/>
        <a:p>
          <a:endParaRPr lang="ru-RU"/>
        </a:p>
      </dgm:t>
    </dgm:pt>
    <dgm:pt modelId="{842C8CC4-F253-4374-8F39-8FF042636CFC}" type="sibTrans" cxnId="{5009DBA4-B34F-4673-BE8A-18C03CA245F7}">
      <dgm:prSet/>
      <dgm:spPr/>
      <dgm:t>
        <a:bodyPr/>
        <a:lstStyle/>
        <a:p>
          <a:endParaRPr lang="ru-RU"/>
        </a:p>
      </dgm:t>
    </dgm:pt>
    <dgm:pt modelId="{CA754013-CE11-432C-A1AF-25FE7A79F00C}">
      <dgm:prSet phldrT="[Текст]"/>
      <dgm:spPr/>
      <dgm:t>
        <a:bodyPr/>
        <a:lstStyle/>
        <a:p>
          <a:r>
            <a:rPr lang="ru-RU" dirty="0" smtClean="0"/>
            <a:t>количественная оценка опасности. Определяется как частота или вероятность возникновения одного события при наступлении другого события. </a:t>
          </a:r>
          <a:endParaRPr lang="ru-RU" dirty="0"/>
        </a:p>
      </dgm:t>
    </dgm:pt>
    <dgm:pt modelId="{C69ED1FC-CFB4-43B7-97AB-86F68AA49EBC}" type="parTrans" cxnId="{60DD15C7-35B3-4FF2-B495-1FD943EF2C6B}">
      <dgm:prSet/>
      <dgm:spPr/>
      <dgm:t>
        <a:bodyPr/>
        <a:lstStyle/>
        <a:p>
          <a:endParaRPr lang="ru-RU"/>
        </a:p>
      </dgm:t>
    </dgm:pt>
    <dgm:pt modelId="{E79BFFF4-26D1-47D6-858D-D22121556EB0}" type="sibTrans" cxnId="{60DD15C7-35B3-4FF2-B495-1FD943EF2C6B}">
      <dgm:prSet/>
      <dgm:spPr/>
      <dgm:t>
        <a:bodyPr/>
        <a:lstStyle/>
        <a:p>
          <a:endParaRPr lang="ru-RU"/>
        </a:p>
      </dgm:t>
    </dgm:pt>
    <dgm:pt modelId="{1B81EFE6-AC68-4AFF-9099-F0CF0FA7DA04}" type="pres">
      <dgm:prSet presAssocID="{F70D2638-E36D-42F6-818E-DAF8F7D8D6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8D702F-D18E-4B51-8862-46B6B37CF29B}" type="pres">
      <dgm:prSet presAssocID="{D52AA328-EA12-4964-A414-D817D029D21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84C195-881C-4D43-B729-E7BFBD8EEAD8}" type="pres">
      <dgm:prSet presAssocID="{D52AA328-EA12-4964-A414-D817D029D21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C19FE1-57FF-4988-B193-4F8C324B3D3A}" type="pres">
      <dgm:prSet presAssocID="{87DBED2F-56D1-486B-BF3B-A514B883D39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294E43-065C-4353-9C91-74275022F016}" type="pres">
      <dgm:prSet presAssocID="{87DBED2F-56D1-486B-BF3B-A514B883D39B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DE3551-F1F7-4EC7-83CE-50B5D697EB90}" type="presOf" srcId="{D52AA328-EA12-4964-A414-D817D029D210}" destId="{528D702F-D18E-4B51-8862-46B6B37CF29B}" srcOrd="0" destOrd="0" presId="urn:microsoft.com/office/officeart/2005/8/layout/vList2"/>
    <dgm:cxn modelId="{1DEEBCC1-09A2-4AA3-9DD1-E3DD33015F58}" type="presOf" srcId="{F70D2638-E36D-42F6-818E-DAF8F7D8D684}" destId="{1B81EFE6-AC68-4AFF-9099-F0CF0FA7DA04}" srcOrd="0" destOrd="0" presId="urn:microsoft.com/office/officeart/2005/8/layout/vList2"/>
    <dgm:cxn modelId="{C4AC9157-38F7-46D4-A9CD-72117DED1FB4}" srcId="{D52AA328-EA12-4964-A414-D817D029D210}" destId="{1E56C235-B9AA-434E-A9C6-9D58CCC29D41}" srcOrd="0" destOrd="0" parTransId="{A46A8BA0-A050-4A51-900A-47EB2FA87ADE}" sibTransId="{625E4C5A-5974-45A4-AB06-B029964A8701}"/>
    <dgm:cxn modelId="{5009DBA4-B34F-4673-BE8A-18C03CA245F7}" srcId="{F70D2638-E36D-42F6-818E-DAF8F7D8D684}" destId="{87DBED2F-56D1-486B-BF3B-A514B883D39B}" srcOrd="1" destOrd="0" parTransId="{19FEDDD9-E22D-4372-A9A2-1152E8FC037D}" sibTransId="{842C8CC4-F253-4374-8F39-8FF042636CFC}"/>
    <dgm:cxn modelId="{A7A6E848-7A57-4C54-B580-FB7F0886333A}" srcId="{F70D2638-E36D-42F6-818E-DAF8F7D8D684}" destId="{D52AA328-EA12-4964-A414-D817D029D210}" srcOrd="0" destOrd="0" parTransId="{455B86AC-87C7-49A1-989B-E2FE8366ABBC}" sibTransId="{358F94F0-E10E-4DA9-AFCB-E9AE7707A073}"/>
    <dgm:cxn modelId="{5E01DA8F-3192-4498-A425-5C4C9C0F1B08}" type="presOf" srcId="{87DBED2F-56D1-486B-BF3B-A514B883D39B}" destId="{DAC19FE1-57FF-4988-B193-4F8C324B3D3A}" srcOrd="0" destOrd="0" presId="urn:microsoft.com/office/officeart/2005/8/layout/vList2"/>
    <dgm:cxn modelId="{9884AF98-D112-4154-BF03-9EC2204CA3D6}" type="presOf" srcId="{1E56C235-B9AA-434E-A9C6-9D58CCC29D41}" destId="{AE84C195-881C-4D43-B729-E7BFBD8EEAD8}" srcOrd="0" destOrd="0" presId="urn:microsoft.com/office/officeart/2005/8/layout/vList2"/>
    <dgm:cxn modelId="{60DD15C7-35B3-4FF2-B495-1FD943EF2C6B}" srcId="{87DBED2F-56D1-486B-BF3B-A514B883D39B}" destId="{CA754013-CE11-432C-A1AF-25FE7A79F00C}" srcOrd="0" destOrd="0" parTransId="{C69ED1FC-CFB4-43B7-97AB-86F68AA49EBC}" sibTransId="{E79BFFF4-26D1-47D6-858D-D22121556EB0}"/>
    <dgm:cxn modelId="{8B4C7599-0323-4D15-A012-772F3614E9B0}" type="presOf" srcId="{CA754013-CE11-432C-A1AF-25FE7A79F00C}" destId="{C9294E43-065C-4353-9C91-74275022F016}" srcOrd="0" destOrd="0" presId="urn:microsoft.com/office/officeart/2005/8/layout/vList2"/>
    <dgm:cxn modelId="{83D4CA59-FFAE-47D3-AE73-EF2A899AF7C9}" type="presParOf" srcId="{1B81EFE6-AC68-4AFF-9099-F0CF0FA7DA04}" destId="{528D702F-D18E-4B51-8862-46B6B37CF29B}" srcOrd="0" destOrd="0" presId="urn:microsoft.com/office/officeart/2005/8/layout/vList2"/>
    <dgm:cxn modelId="{40BD2521-564C-46DB-97A1-1777DCFCC407}" type="presParOf" srcId="{1B81EFE6-AC68-4AFF-9099-F0CF0FA7DA04}" destId="{AE84C195-881C-4D43-B729-E7BFBD8EEAD8}" srcOrd="1" destOrd="0" presId="urn:microsoft.com/office/officeart/2005/8/layout/vList2"/>
    <dgm:cxn modelId="{79110EE4-1FBA-4458-8A0A-382937F795E7}" type="presParOf" srcId="{1B81EFE6-AC68-4AFF-9099-F0CF0FA7DA04}" destId="{DAC19FE1-57FF-4988-B193-4F8C324B3D3A}" srcOrd="2" destOrd="0" presId="urn:microsoft.com/office/officeart/2005/8/layout/vList2"/>
    <dgm:cxn modelId="{3384EC2E-B3D9-48D6-89E3-68F13F149714}" type="presParOf" srcId="{1B81EFE6-AC68-4AFF-9099-F0CF0FA7DA04}" destId="{C9294E43-065C-4353-9C91-74275022F01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70D2638-E36D-42F6-818E-DAF8F7D8D6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2AA328-EA12-4964-A414-D817D029D210}">
      <dgm:prSet phldrT="[Текст]"/>
      <dgm:spPr/>
      <dgm:t>
        <a:bodyPr/>
        <a:lstStyle/>
        <a:p>
          <a:r>
            <a:rPr lang="ru-RU" b="1" dirty="0" smtClean="0"/>
            <a:t>Номенклатура</a:t>
          </a:r>
          <a:endParaRPr lang="ru-RU" dirty="0"/>
        </a:p>
      </dgm:t>
    </dgm:pt>
    <dgm:pt modelId="{455B86AC-87C7-49A1-989B-E2FE8366ABBC}" type="parTrans" cxnId="{A7A6E848-7A57-4C54-B580-FB7F0886333A}">
      <dgm:prSet/>
      <dgm:spPr/>
      <dgm:t>
        <a:bodyPr/>
        <a:lstStyle/>
        <a:p>
          <a:endParaRPr lang="ru-RU"/>
        </a:p>
      </dgm:t>
    </dgm:pt>
    <dgm:pt modelId="{358F94F0-E10E-4DA9-AFCB-E9AE7707A073}" type="sibTrans" cxnId="{A7A6E848-7A57-4C54-B580-FB7F0886333A}">
      <dgm:prSet/>
      <dgm:spPr/>
      <dgm:t>
        <a:bodyPr/>
        <a:lstStyle/>
        <a:p>
          <a:endParaRPr lang="ru-RU"/>
        </a:p>
      </dgm:t>
    </dgm:pt>
    <dgm:pt modelId="{1E56C235-B9AA-434E-A9C6-9D58CCC29D41}">
      <dgm:prSet phldrT="[Текст]"/>
      <dgm:spPr/>
      <dgm:t>
        <a:bodyPr/>
        <a:lstStyle/>
        <a:p>
          <a:r>
            <a:rPr lang="ru-RU" dirty="0" smtClean="0"/>
            <a:t>система названий, терминов, употребляемых в какой-либо отрасли науки, техники. </a:t>
          </a:r>
          <a:endParaRPr lang="ru-RU" dirty="0"/>
        </a:p>
      </dgm:t>
    </dgm:pt>
    <dgm:pt modelId="{A46A8BA0-A050-4A51-900A-47EB2FA87ADE}" type="parTrans" cxnId="{C4AC9157-38F7-46D4-A9CD-72117DED1FB4}">
      <dgm:prSet/>
      <dgm:spPr/>
      <dgm:t>
        <a:bodyPr/>
        <a:lstStyle/>
        <a:p>
          <a:endParaRPr lang="ru-RU"/>
        </a:p>
      </dgm:t>
    </dgm:pt>
    <dgm:pt modelId="{625E4C5A-5974-45A4-AB06-B029964A8701}" type="sibTrans" cxnId="{C4AC9157-38F7-46D4-A9CD-72117DED1FB4}">
      <dgm:prSet/>
      <dgm:spPr/>
      <dgm:t>
        <a:bodyPr/>
        <a:lstStyle/>
        <a:p>
          <a:endParaRPr lang="ru-RU"/>
        </a:p>
      </dgm:t>
    </dgm:pt>
    <dgm:pt modelId="{87DBED2F-56D1-486B-BF3B-A514B883D39B}">
      <dgm:prSet phldrT="[Текст]"/>
      <dgm:spPr/>
      <dgm:t>
        <a:bodyPr/>
        <a:lstStyle/>
        <a:p>
          <a:r>
            <a:rPr lang="ru-RU" b="1" dirty="0" smtClean="0"/>
            <a:t>Идентификация опасности</a:t>
          </a:r>
          <a:r>
            <a:rPr lang="ru-RU" dirty="0" smtClean="0"/>
            <a:t> </a:t>
          </a:r>
          <a:endParaRPr lang="ru-RU" dirty="0"/>
        </a:p>
      </dgm:t>
    </dgm:pt>
    <dgm:pt modelId="{19FEDDD9-E22D-4372-A9A2-1152E8FC037D}" type="parTrans" cxnId="{5009DBA4-B34F-4673-BE8A-18C03CA245F7}">
      <dgm:prSet/>
      <dgm:spPr/>
      <dgm:t>
        <a:bodyPr/>
        <a:lstStyle/>
        <a:p>
          <a:endParaRPr lang="ru-RU"/>
        </a:p>
      </dgm:t>
    </dgm:pt>
    <dgm:pt modelId="{842C8CC4-F253-4374-8F39-8FF042636CFC}" type="sibTrans" cxnId="{5009DBA4-B34F-4673-BE8A-18C03CA245F7}">
      <dgm:prSet/>
      <dgm:spPr/>
      <dgm:t>
        <a:bodyPr/>
        <a:lstStyle/>
        <a:p>
          <a:endParaRPr lang="ru-RU"/>
        </a:p>
      </dgm:t>
    </dgm:pt>
    <dgm:pt modelId="{CA754013-CE11-432C-A1AF-25FE7A79F00C}">
      <dgm:prSet phldrT="[Текст]"/>
      <dgm:spPr/>
      <dgm:t>
        <a:bodyPr/>
        <a:lstStyle/>
        <a:p>
          <a:r>
            <a:rPr lang="ru-RU" dirty="0" smtClean="0"/>
            <a:t>процесс распознавания образа опасности, установления возможных причин, пространственных и временных координат, вероятности проявления, величины и последствий опасности. </a:t>
          </a:r>
          <a:endParaRPr lang="ru-RU" dirty="0"/>
        </a:p>
      </dgm:t>
    </dgm:pt>
    <dgm:pt modelId="{C69ED1FC-CFB4-43B7-97AB-86F68AA49EBC}" type="parTrans" cxnId="{60DD15C7-35B3-4FF2-B495-1FD943EF2C6B}">
      <dgm:prSet/>
      <dgm:spPr/>
      <dgm:t>
        <a:bodyPr/>
        <a:lstStyle/>
        <a:p>
          <a:endParaRPr lang="ru-RU"/>
        </a:p>
      </dgm:t>
    </dgm:pt>
    <dgm:pt modelId="{E79BFFF4-26D1-47D6-858D-D22121556EB0}" type="sibTrans" cxnId="{60DD15C7-35B3-4FF2-B495-1FD943EF2C6B}">
      <dgm:prSet/>
      <dgm:spPr/>
      <dgm:t>
        <a:bodyPr/>
        <a:lstStyle/>
        <a:p>
          <a:endParaRPr lang="ru-RU"/>
        </a:p>
      </dgm:t>
    </dgm:pt>
    <dgm:pt modelId="{1B81EFE6-AC68-4AFF-9099-F0CF0FA7DA04}" type="pres">
      <dgm:prSet presAssocID="{F70D2638-E36D-42F6-818E-DAF8F7D8D6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8D702F-D18E-4B51-8862-46B6B37CF29B}" type="pres">
      <dgm:prSet presAssocID="{D52AA328-EA12-4964-A414-D817D029D21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84C195-881C-4D43-B729-E7BFBD8EEAD8}" type="pres">
      <dgm:prSet presAssocID="{D52AA328-EA12-4964-A414-D817D029D21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C19FE1-57FF-4988-B193-4F8C324B3D3A}" type="pres">
      <dgm:prSet presAssocID="{87DBED2F-56D1-486B-BF3B-A514B883D39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294E43-065C-4353-9C91-74275022F016}" type="pres">
      <dgm:prSet presAssocID="{87DBED2F-56D1-486B-BF3B-A514B883D39B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AC9157-38F7-46D4-A9CD-72117DED1FB4}" srcId="{D52AA328-EA12-4964-A414-D817D029D210}" destId="{1E56C235-B9AA-434E-A9C6-9D58CCC29D41}" srcOrd="0" destOrd="0" parTransId="{A46A8BA0-A050-4A51-900A-47EB2FA87ADE}" sibTransId="{625E4C5A-5974-45A4-AB06-B029964A8701}"/>
    <dgm:cxn modelId="{5009DBA4-B34F-4673-BE8A-18C03CA245F7}" srcId="{F70D2638-E36D-42F6-818E-DAF8F7D8D684}" destId="{87DBED2F-56D1-486B-BF3B-A514B883D39B}" srcOrd="1" destOrd="0" parTransId="{19FEDDD9-E22D-4372-A9A2-1152E8FC037D}" sibTransId="{842C8CC4-F253-4374-8F39-8FF042636CFC}"/>
    <dgm:cxn modelId="{532FC42B-01F8-4847-B25C-5CCDDE1E6E58}" type="presOf" srcId="{D52AA328-EA12-4964-A414-D817D029D210}" destId="{528D702F-D18E-4B51-8862-46B6B37CF29B}" srcOrd="0" destOrd="0" presId="urn:microsoft.com/office/officeart/2005/8/layout/vList2"/>
    <dgm:cxn modelId="{A7A6E848-7A57-4C54-B580-FB7F0886333A}" srcId="{F70D2638-E36D-42F6-818E-DAF8F7D8D684}" destId="{D52AA328-EA12-4964-A414-D817D029D210}" srcOrd="0" destOrd="0" parTransId="{455B86AC-87C7-49A1-989B-E2FE8366ABBC}" sibTransId="{358F94F0-E10E-4DA9-AFCB-E9AE7707A073}"/>
    <dgm:cxn modelId="{B0CB6C62-0ABB-43F4-8D09-0E50B38EC392}" type="presOf" srcId="{87DBED2F-56D1-486B-BF3B-A514B883D39B}" destId="{DAC19FE1-57FF-4988-B193-4F8C324B3D3A}" srcOrd="0" destOrd="0" presId="urn:microsoft.com/office/officeart/2005/8/layout/vList2"/>
    <dgm:cxn modelId="{3A85934A-3254-441B-90B5-43AAA621F2B3}" type="presOf" srcId="{F70D2638-E36D-42F6-818E-DAF8F7D8D684}" destId="{1B81EFE6-AC68-4AFF-9099-F0CF0FA7DA04}" srcOrd="0" destOrd="0" presId="urn:microsoft.com/office/officeart/2005/8/layout/vList2"/>
    <dgm:cxn modelId="{60DD15C7-35B3-4FF2-B495-1FD943EF2C6B}" srcId="{87DBED2F-56D1-486B-BF3B-A514B883D39B}" destId="{CA754013-CE11-432C-A1AF-25FE7A79F00C}" srcOrd="0" destOrd="0" parTransId="{C69ED1FC-CFB4-43B7-97AB-86F68AA49EBC}" sibTransId="{E79BFFF4-26D1-47D6-858D-D22121556EB0}"/>
    <dgm:cxn modelId="{0FDEE325-880B-41AB-A6C9-FE0EB318921E}" type="presOf" srcId="{CA754013-CE11-432C-A1AF-25FE7A79F00C}" destId="{C9294E43-065C-4353-9C91-74275022F016}" srcOrd="0" destOrd="0" presId="urn:microsoft.com/office/officeart/2005/8/layout/vList2"/>
    <dgm:cxn modelId="{917B920B-3365-46D2-9697-1650C85C8C25}" type="presOf" srcId="{1E56C235-B9AA-434E-A9C6-9D58CCC29D41}" destId="{AE84C195-881C-4D43-B729-E7BFBD8EEAD8}" srcOrd="0" destOrd="0" presId="urn:microsoft.com/office/officeart/2005/8/layout/vList2"/>
    <dgm:cxn modelId="{A2AD087A-90DB-438D-B843-EC088C189187}" type="presParOf" srcId="{1B81EFE6-AC68-4AFF-9099-F0CF0FA7DA04}" destId="{528D702F-D18E-4B51-8862-46B6B37CF29B}" srcOrd="0" destOrd="0" presId="urn:microsoft.com/office/officeart/2005/8/layout/vList2"/>
    <dgm:cxn modelId="{AA9BC585-A062-4B00-BA1C-230783D9B2A2}" type="presParOf" srcId="{1B81EFE6-AC68-4AFF-9099-F0CF0FA7DA04}" destId="{AE84C195-881C-4D43-B729-E7BFBD8EEAD8}" srcOrd="1" destOrd="0" presId="urn:microsoft.com/office/officeart/2005/8/layout/vList2"/>
    <dgm:cxn modelId="{10B72E9A-3978-4CC1-A287-9F88BD774616}" type="presParOf" srcId="{1B81EFE6-AC68-4AFF-9099-F0CF0FA7DA04}" destId="{DAC19FE1-57FF-4988-B193-4F8C324B3D3A}" srcOrd="2" destOrd="0" presId="urn:microsoft.com/office/officeart/2005/8/layout/vList2"/>
    <dgm:cxn modelId="{AF385893-A9EB-4CE9-8D56-80858C98D1C8}" type="presParOf" srcId="{1B81EFE6-AC68-4AFF-9099-F0CF0FA7DA04}" destId="{C9294E43-065C-4353-9C91-74275022F01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70D2638-E36D-42F6-818E-DAF8F7D8D6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2AA328-EA12-4964-A414-D817D029D210}">
      <dgm:prSet phldrT="[Текст]"/>
      <dgm:spPr/>
      <dgm:t>
        <a:bodyPr/>
        <a:lstStyle/>
        <a:p>
          <a:r>
            <a:rPr lang="ru-RU" b="1" dirty="0" smtClean="0"/>
            <a:t>Биосфера</a:t>
          </a:r>
          <a:endParaRPr lang="ru-RU" dirty="0"/>
        </a:p>
      </dgm:t>
    </dgm:pt>
    <dgm:pt modelId="{455B86AC-87C7-49A1-989B-E2FE8366ABBC}" type="parTrans" cxnId="{A7A6E848-7A57-4C54-B580-FB7F0886333A}">
      <dgm:prSet/>
      <dgm:spPr/>
      <dgm:t>
        <a:bodyPr/>
        <a:lstStyle/>
        <a:p>
          <a:endParaRPr lang="ru-RU"/>
        </a:p>
      </dgm:t>
    </dgm:pt>
    <dgm:pt modelId="{358F94F0-E10E-4DA9-AFCB-E9AE7707A073}" type="sibTrans" cxnId="{A7A6E848-7A57-4C54-B580-FB7F0886333A}">
      <dgm:prSet/>
      <dgm:spPr/>
      <dgm:t>
        <a:bodyPr/>
        <a:lstStyle/>
        <a:p>
          <a:endParaRPr lang="ru-RU"/>
        </a:p>
      </dgm:t>
    </dgm:pt>
    <dgm:pt modelId="{1E56C235-B9AA-434E-A9C6-9D58CCC29D41}">
      <dgm:prSet phldrT="[Текст]"/>
      <dgm:spPr/>
      <dgm:t>
        <a:bodyPr/>
        <a:lstStyle/>
        <a:p>
          <a:r>
            <a:rPr lang="ru-RU" dirty="0" smtClean="0"/>
            <a:t>оболочка Земли, охватывающая нижнюю часть атмосферы, всю гидросферу и верхнюю часть литосферы, </a:t>
          </a:r>
          <a:r>
            <a:rPr lang="ru-RU" i="0" dirty="0" smtClean="0"/>
            <a:t>населенная живыми организмами.</a:t>
          </a:r>
          <a:r>
            <a:rPr lang="ru-RU" dirty="0" smtClean="0"/>
            <a:t> </a:t>
          </a:r>
          <a:endParaRPr lang="ru-RU" dirty="0"/>
        </a:p>
      </dgm:t>
    </dgm:pt>
    <dgm:pt modelId="{A46A8BA0-A050-4A51-900A-47EB2FA87ADE}" type="parTrans" cxnId="{C4AC9157-38F7-46D4-A9CD-72117DED1FB4}">
      <dgm:prSet/>
      <dgm:spPr/>
      <dgm:t>
        <a:bodyPr/>
        <a:lstStyle/>
        <a:p>
          <a:endParaRPr lang="ru-RU"/>
        </a:p>
      </dgm:t>
    </dgm:pt>
    <dgm:pt modelId="{625E4C5A-5974-45A4-AB06-B029964A8701}" type="sibTrans" cxnId="{C4AC9157-38F7-46D4-A9CD-72117DED1FB4}">
      <dgm:prSet/>
      <dgm:spPr/>
      <dgm:t>
        <a:bodyPr/>
        <a:lstStyle/>
        <a:p>
          <a:endParaRPr lang="ru-RU"/>
        </a:p>
      </dgm:t>
    </dgm:pt>
    <dgm:pt modelId="{87DBED2F-56D1-486B-BF3B-A514B883D39B}">
      <dgm:prSet phldrT="[Текст]"/>
      <dgm:spPr/>
      <dgm:t>
        <a:bodyPr/>
        <a:lstStyle/>
        <a:p>
          <a:r>
            <a:rPr lang="ru-RU" b="1" dirty="0" err="1" smtClean="0"/>
            <a:t>Техносфера</a:t>
          </a:r>
          <a:endParaRPr lang="ru-RU" dirty="0"/>
        </a:p>
      </dgm:t>
    </dgm:pt>
    <dgm:pt modelId="{19FEDDD9-E22D-4372-A9A2-1152E8FC037D}" type="parTrans" cxnId="{5009DBA4-B34F-4673-BE8A-18C03CA245F7}">
      <dgm:prSet/>
      <dgm:spPr/>
      <dgm:t>
        <a:bodyPr/>
        <a:lstStyle/>
        <a:p>
          <a:endParaRPr lang="ru-RU"/>
        </a:p>
      </dgm:t>
    </dgm:pt>
    <dgm:pt modelId="{842C8CC4-F253-4374-8F39-8FF042636CFC}" type="sibTrans" cxnId="{5009DBA4-B34F-4673-BE8A-18C03CA245F7}">
      <dgm:prSet/>
      <dgm:spPr/>
      <dgm:t>
        <a:bodyPr/>
        <a:lstStyle/>
        <a:p>
          <a:endParaRPr lang="ru-RU"/>
        </a:p>
      </dgm:t>
    </dgm:pt>
    <dgm:pt modelId="{CA754013-CE11-432C-A1AF-25FE7A79F00C}">
      <dgm:prSet phldrT="[Текст]"/>
      <dgm:spPr/>
      <dgm:t>
        <a:bodyPr/>
        <a:lstStyle/>
        <a:p>
          <a:r>
            <a:rPr lang="ru-RU" dirty="0" smtClean="0"/>
            <a:t>часть биосферы, преобразованная людьми с помощью прямого или косвенного воздействия технических средств, с целью удовлетворения своих материальных и социально-экономических потребностей. </a:t>
          </a:r>
          <a:endParaRPr lang="ru-RU" dirty="0"/>
        </a:p>
      </dgm:t>
    </dgm:pt>
    <dgm:pt modelId="{C69ED1FC-CFB4-43B7-97AB-86F68AA49EBC}" type="parTrans" cxnId="{60DD15C7-35B3-4FF2-B495-1FD943EF2C6B}">
      <dgm:prSet/>
      <dgm:spPr/>
      <dgm:t>
        <a:bodyPr/>
        <a:lstStyle/>
        <a:p>
          <a:endParaRPr lang="ru-RU"/>
        </a:p>
      </dgm:t>
    </dgm:pt>
    <dgm:pt modelId="{E79BFFF4-26D1-47D6-858D-D22121556EB0}" type="sibTrans" cxnId="{60DD15C7-35B3-4FF2-B495-1FD943EF2C6B}">
      <dgm:prSet/>
      <dgm:spPr/>
      <dgm:t>
        <a:bodyPr/>
        <a:lstStyle/>
        <a:p>
          <a:endParaRPr lang="ru-RU"/>
        </a:p>
      </dgm:t>
    </dgm:pt>
    <dgm:pt modelId="{1B81EFE6-AC68-4AFF-9099-F0CF0FA7DA04}" type="pres">
      <dgm:prSet presAssocID="{F70D2638-E36D-42F6-818E-DAF8F7D8D6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8D702F-D18E-4B51-8862-46B6B37CF29B}" type="pres">
      <dgm:prSet presAssocID="{D52AA328-EA12-4964-A414-D817D029D21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84C195-881C-4D43-B729-E7BFBD8EEAD8}" type="pres">
      <dgm:prSet presAssocID="{D52AA328-EA12-4964-A414-D817D029D21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C19FE1-57FF-4988-B193-4F8C324B3D3A}" type="pres">
      <dgm:prSet presAssocID="{87DBED2F-56D1-486B-BF3B-A514B883D39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294E43-065C-4353-9C91-74275022F016}" type="pres">
      <dgm:prSet presAssocID="{87DBED2F-56D1-486B-BF3B-A514B883D39B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B2D666-CDC3-49ED-BF8F-6113191AAD7D}" type="presOf" srcId="{1E56C235-B9AA-434E-A9C6-9D58CCC29D41}" destId="{AE84C195-881C-4D43-B729-E7BFBD8EEAD8}" srcOrd="0" destOrd="0" presId="urn:microsoft.com/office/officeart/2005/8/layout/vList2"/>
    <dgm:cxn modelId="{C4AC9157-38F7-46D4-A9CD-72117DED1FB4}" srcId="{D52AA328-EA12-4964-A414-D817D029D210}" destId="{1E56C235-B9AA-434E-A9C6-9D58CCC29D41}" srcOrd="0" destOrd="0" parTransId="{A46A8BA0-A050-4A51-900A-47EB2FA87ADE}" sibTransId="{625E4C5A-5974-45A4-AB06-B029964A8701}"/>
    <dgm:cxn modelId="{5009DBA4-B34F-4673-BE8A-18C03CA245F7}" srcId="{F70D2638-E36D-42F6-818E-DAF8F7D8D684}" destId="{87DBED2F-56D1-486B-BF3B-A514B883D39B}" srcOrd="1" destOrd="0" parTransId="{19FEDDD9-E22D-4372-A9A2-1152E8FC037D}" sibTransId="{842C8CC4-F253-4374-8F39-8FF042636CFC}"/>
    <dgm:cxn modelId="{A7A6E848-7A57-4C54-B580-FB7F0886333A}" srcId="{F70D2638-E36D-42F6-818E-DAF8F7D8D684}" destId="{D52AA328-EA12-4964-A414-D817D029D210}" srcOrd="0" destOrd="0" parTransId="{455B86AC-87C7-49A1-989B-E2FE8366ABBC}" sibTransId="{358F94F0-E10E-4DA9-AFCB-E9AE7707A073}"/>
    <dgm:cxn modelId="{74C1D517-AC6E-4DA7-8557-64C3A5A5FF27}" type="presOf" srcId="{D52AA328-EA12-4964-A414-D817D029D210}" destId="{528D702F-D18E-4B51-8862-46B6B37CF29B}" srcOrd="0" destOrd="0" presId="urn:microsoft.com/office/officeart/2005/8/layout/vList2"/>
    <dgm:cxn modelId="{FC5AF761-E677-4606-98F5-8F8E72BCC1FE}" type="presOf" srcId="{87DBED2F-56D1-486B-BF3B-A514B883D39B}" destId="{DAC19FE1-57FF-4988-B193-4F8C324B3D3A}" srcOrd="0" destOrd="0" presId="urn:microsoft.com/office/officeart/2005/8/layout/vList2"/>
    <dgm:cxn modelId="{60DD15C7-35B3-4FF2-B495-1FD943EF2C6B}" srcId="{87DBED2F-56D1-486B-BF3B-A514B883D39B}" destId="{CA754013-CE11-432C-A1AF-25FE7A79F00C}" srcOrd="0" destOrd="0" parTransId="{C69ED1FC-CFB4-43B7-97AB-86F68AA49EBC}" sibTransId="{E79BFFF4-26D1-47D6-858D-D22121556EB0}"/>
    <dgm:cxn modelId="{1F31D2B0-361D-41BB-A1B1-A2F6C278A63F}" type="presOf" srcId="{F70D2638-E36D-42F6-818E-DAF8F7D8D684}" destId="{1B81EFE6-AC68-4AFF-9099-F0CF0FA7DA04}" srcOrd="0" destOrd="0" presId="urn:microsoft.com/office/officeart/2005/8/layout/vList2"/>
    <dgm:cxn modelId="{40EB9730-D9DC-408F-BFFD-DB5840DEAAFB}" type="presOf" srcId="{CA754013-CE11-432C-A1AF-25FE7A79F00C}" destId="{C9294E43-065C-4353-9C91-74275022F016}" srcOrd="0" destOrd="0" presId="urn:microsoft.com/office/officeart/2005/8/layout/vList2"/>
    <dgm:cxn modelId="{E777A889-94C8-4304-BB06-9F3FCC59022A}" type="presParOf" srcId="{1B81EFE6-AC68-4AFF-9099-F0CF0FA7DA04}" destId="{528D702F-D18E-4B51-8862-46B6B37CF29B}" srcOrd="0" destOrd="0" presId="urn:microsoft.com/office/officeart/2005/8/layout/vList2"/>
    <dgm:cxn modelId="{D26FF85B-40A2-43CF-A9E2-D4C646E00947}" type="presParOf" srcId="{1B81EFE6-AC68-4AFF-9099-F0CF0FA7DA04}" destId="{AE84C195-881C-4D43-B729-E7BFBD8EEAD8}" srcOrd="1" destOrd="0" presId="urn:microsoft.com/office/officeart/2005/8/layout/vList2"/>
    <dgm:cxn modelId="{A32D1D00-1490-4795-83FB-511B8355480D}" type="presParOf" srcId="{1B81EFE6-AC68-4AFF-9099-F0CF0FA7DA04}" destId="{DAC19FE1-57FF-4988-B193-4F8C324B3D3A}" srcOrd="2" destOrd="0" presId="urn:microsoft.com/office/officeart/2005/8/layout/vList2"/>
    <dgm:cxn modelId="{AE974180-927B-4063-8AF4-067044EA7691}" type="presParOf" srcId="{1B81EFE6-AC68-4AFF-9099-F0CF0FA7DA04}" destId="{C9294E43-065C-4353-9C91-74275022F01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70D2638-E36D-42F6-818E-DAF8F7D8D6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2AA328-EA12-4964-A414-D817D029D210}">
      <dgm:prSet phldrT="[Текст]"/>
      <dgm:spPr/>
      <dgm:t>
        <a:bodyPr/>
        <a:lstStyle/>
        <a:p>
          <a:r>
            <a:rPr lang="ru-RU" dirty="0" smtClean="0"/>
            <a:t>Контроль или мониторинг качества природной среды</a:t>
          </a:r>
          <a:endParaRPr lang="ru-RU" dirty="0"/>
        </a:p>
      </dgm:t>
    </dgm:pt>
    <dgm:pt modelId="{455B86AC-87C7-49A1-989B-E2FE8366ABBC}" type="parTrans" cxnId="{A7A6E848-7A57-4C54-B580-FB7F0886333A}">
      <dgm:prSet/>
      <dgm:spPr/>
      <dgm:t>
        <a:bodyPr/>
        <a:lstStyle/>
        <a:p>
          <a:endParaRPr lang="ru-RU"/>
        </a:p>
      </dgm:t>
    </dgm:pt>
    <dgm:pt modelId="{358F94F0-E10E-4DA9-AFCB-E9AE7707A073}" type="sibTrans" cxnId="{A7A6E848-7A57-4C54-B580-FB7F0886333A}">
      <dgm:prSet/>
      <dgm:spPr/>
      <dgm:t>
        <a:bodyPr/>
        <a:lstStyle/>
        <a:p>
          <a:endParaRPr lang="ru-RU"/>
        </a:p>
      </dgm:t>
    </dgm:pt>
    <dgm:pt modelId="{1E56C235-B9AA-434E-A9C6-9D58CCC29D41}">
      <dgm:prSet phldrT="[Текст]"/>
      <dgm:spPr/>
      <dgm:t>
        <a:bodyPr/>
        <a:lstStyle/>
        <a:p>
          <a:r>
            <a:rPr lang="ru-RU" dirty="0" smtClean="0"/>
            <a:t>Система наблюдения, оценки, прогноза и управление изменениями состояния окружающей среды под влиянием антропогенного воздействия</a:t>
          </a:r>
          <a:r>
            <a:rPr lang="ru-RU" i="0" dirty="0" smtClean="0"/>
            <a:t>.</a:t>
          </a:r>
          <a:r>
            <a:rPr lang="ru-RU" dirty="0" smtClean="0"/>
            <a:t> </a:t>
          </a:r>
          <a:endParaRPr lang="ru-RU" dirty="0"/>
        </a:p>
      </dgm:t>
    </dgm:pt>
    <dgm:pt modelId="{A46A8BA0-A050-4A51-900A-47EB2FA87ADE}" type="parTrans" cxnId="{C4AC9157-38F7-46D4-A9CD-72117DED1FB4}">
      <dgm:prSet/>
      <dgm:spPr/>
      <dgm:t>
        <a:bodyPr/>
        <a:lstStyle/>
        <a:p>
          <a:endParaRPr lang="ru-RU"/>
        </a:p>
      </dgm:t>
    </dgm:pt>
    <dgm:pt modelId="{625E4C5A-5974-45A4-AB06-B029964A8701}" type="sibTrans" cxnId="{C4AC9157-38F7-46D4-A9CD-72117DED1FB4}">
      <dgm:prSet/>
      <dgm:spPr/>
      <dgm:t>
        <a:bodyPr/>
        <a:lstStyle/>
        <a:p>
          <a:endParaRPr lang="ru-RU"/>
        </a:p>
      </dgm:t>
    </dgm:pt>
    <dgm:pt modelId="{87DBED2F-56D1-486B-BF3B-A514B883D39B}">
      <dgm:prSet phldrT="[Текст]"/>
      <dgm:spPr/>
      <dgm:t>
        <a:bodyPr/>
        <a:lstStyle/>
        <a:p>
          <a:r>
            <a:rPr lang="ru-RU" dirty="0" smtClean="0"/>
            <a:t>Глобальный мониторинг </a:t>
          </a:r>
          <a:endParaRPr lang="ru-RU" dirty="0"/>
        </a:p>
      </dgm:t>
    </dgm:pt>
    <dgm:pt modelId="{19FEDDD9-E22D-4372-A9A2-1152E8FC037D}" type="parTrans" cxnId="{5009DBA4-B34F-4673-BE8A-18C03CA245F7}">
      <dgm:prSet/>
      <dgm:spPr/>
      <dgm:t>
        <a:bodyPr/>
        <a:lstStyle/>
        <a:p>
          <a:endParaRPr lang="ru-RU"/>
        </a:p>
      </dgm:t>
    </dgm:pt>
    <dgm:pt modelId="{842C8CC4-F253-4374-8F39-8FF042636CFC}" type="sibTrans" cxnId="{5009DBA4-B34F-4673-BE8A-18C03CA245F7}">
      <dgm:prSet/>
      <dgm:spPr/>
      <dgm:t>
        <a:bodyPr/>
        <a:lstStyle/>
        <a:p>
          <a:endParaRPr lang="ru-RU"/>
        </a:p>
      </dgm:t>
    </dgm:pt>
    <dgm:pt modelId="{CA754013-CE11-432C-A1AF-25FE7A79F00C}">
      <dgm:prSet phldrT="[Текст]"/>
      <dgm:spPr/>
      <dgm:t>
        <a:bodyPr/>
        <a:lstStyle/>
        <a:p>
          <a:r>
            <a:rPr lang="ru-RU" dirty="0" smtClean="0"/>
            <a:t>это слежение за общемировыми процессами и явлениями в биосфере и осуществление прогноза возможных изменений. </a:t>
          </a:r>
          <a:endParaRPr lang="ru-RU" dirty="0"/>
        </a:p>
      </dgm:t>
    </dgm:pt>
    <dgm:pt modelId="{C69ED1FC-CFB4-43B7-97AB-86F68AA49EBC}" type="parTrans" cxnId="{60DD15C7-35B3-4FF2-B495-1FD943EF2C6B}">
      <dgm:prSet/>
      <dgm:spPr/>
      <dgm:t>
        <a:bodyPr/>
        <a:lstStyle/>
        <a:p>
          <a:endParaRPr lang="ru-RU"/>
        </a:p>
      </dgm:t>
    </dgm:pt>
    <dgm:pt modelId="{E79BFFF4-26D1-47D6-858D-D22121556EB0}" type="sibTrans" cxnId="{60DD15C7-35B3-4FF2-B495-1FD943EF2C6B}">
      <dgm:prSet/>
      <dgm:spPr/>
      <dgm:t>
        <a:bodyPr/>
        <a:lstStyle/>
        <a:p>
          <a:endParaRPr lang="ru-RU"/>
        </a:p>
      </dgm:t>
    </dgm:pt>
    <dgm:pt modelId="{1B81EFE6-AC68-4AFF-9099-F0CF0FA7DA04}" type="pres">
      <dgm:prSet presAssocID="{F70D2638-E36D-42F6-818E-DAF8F7D8D6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8D702F-D18E-4B51-8862-46B6B37CF29B}" type="pres">
      <dgm:prSet presAssocID="{D52AA328-EA12-4964-A414-D817D029D21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84C195-881C-4D43-B729-E7BFBD8EEAD8}" type="pres">
      <dgm:prSet presAssocID="{D52AA328-EA12-4964-A414-D817D029D21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C19FE1-57FF-4988-B193-4F8C324B3D3A}" type="pres">
      <dgm:prSet presAssocID="{87DBED2F-56D1-486B-BF3B-A514B883D39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294E43-065C-4353-9C91-74275022F016}" type="pres">
      <dgm:prSet presAssocID="{87DBED2F-56D1-486B-BF3B-A514B883D39B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B61DDE-ABD0-4835-B631-4C361288B84E}" type="presOf" srcId="{F70D2638-E36D-42F6-818E-DAF8F7D8D684}" destId="{1B81EFE6-AC68-4AFF-9099-F0CF0FA7DA04}" srcOrd="0" destOrd="0" presId="urn:microsoft.com/office/officeart/2005/8/layout/vList2"/>
    <dgm:cxn modelId="{C4AC9157-38F7-46D4-A9CD-72117DED1FB4}" srcId="{D52AA328-EA12-4964-A414-D817D029D210}" destId="{1E56C235-B9AA-434E-A9C6-9D58CCC29D41}" srcOrd="0" destOrd="0" parTransId="{A46A8BA0-A050-4A51-900A-47EB2FA87ADE}" sibTransId="{625E4C5A-5974-45A4-AB06-B029964A8701}"/>
    <dgm:cxn modelId="{5009DBA4-B34F-4673-BE8A-18C03CA245F7}" srcId="{F70D2638-E36D-42F6-818E-DAF8F7D8D684}" destId="{87DBED2F-56D1-486B-BF3B-A514B883D39B}" srcOrd="1" destOrd="0" parTransId="{19FEDDD9-E22D-4372-A9A2-1152E8FC037D}" sibTransId="{842C8CC4-F253-4374-8F39-8FF042636CFC}"/>
    <dgm:cxn modelId="{A02D0CD7-2FCB-4CEE-8418-A4A2AF496692}" type="presOf" srcId="{87DBED2F-56D1-486B-BF3B-A514B883D39B}" destId="{DAC19FE1-57FF-4988-B193-4F8C324B3D3A}" srcOrd="0" destOrd="0" presId="urn:microsoft.com/office/officeart/2005/8/layout/vList2"/>
    <dgm:cxn modelId="{A7A6E848-7A57-4C54-B580-FB7F0886333A}" srcId="{F70D2638-E36D-42F6-818E-DAF8F7D8D684}" destId="{D52AA328-EA12-4964-A414-D817D029D210}" srcOrd="0" destOrd="0" parTransId="{455B86AC-87C7-49A1-989B-E2FE8366ABBC}" sibTransId="{358F94F0-E10E-4DA9-AFCB-E9AE7707A073}"/>
    <dgm:cxn modelId="{60DD15C7-35B3-4FF2-B495-1FD943EF2C6B}" srcId="{87DBED2F-56D1-486B-BF3B-A514B883D39B}" destId="{CA754013-CE11-432C-A1AF-25FE7A79F00C}" srcOrd="0" destOrd="0" parTransId="{C69ED1FC-CFB4-43B7-97AB-86F68AA49EBC}" sibTransId="{E79BFFF4-26D1-47D6-858D-D22121556EB0}"/>
    <dgm:cxn modelId="{A0978679-7419-460F-95C6-96B9E6688000}" type="presOf" srcId="{1E56C235-B9AA-434E-A9C6-9D58CCC29D41}" destId="{AE84C195-881C-4D43-B729-E7BFBD8EEAD8}" srcOrd="0" destOrd="0" presId="urn:microsoft.com/office/officeart/2005/8/layout/vList2"/>
    <dgm:cxn modelId="{20F780B5-5064-4B29-A29D-EFAF36B1A876}" type="presOf" srcId="{CA754013-CE11-432C-A1AF-25FE7A79F00C}" destId="{C9294E43-065C-4353-9C91-74275022F016}" srcOrd="0" destOrd="0" presId="urn:microsoft.com/office/officeart/2005/8/layout/vList2"/>
    <dgm:cxn modelId="{DE846846-B978-4688-965A-6BAF1899F1D9}" type="presOf" srcId="{D52AA328-EA12-4964-A414-D817D029D210}" destId="{528D702F-D18E-4B51-8862-46B6B37CF29B}" srcOrd="0" destOrd="0" presId="urn:microsoft.com/office/officeart/2005/8/layout/vList2"/>
    <dgm:cxn modelId="{C5A56D45-3180-47CA-AAA9-869AAB0BD623}" type="presParOf" srcId="{1B81EFE6-AC68-4AFF-9099-F0CF0FA7DA04}" destId="{528D702F-D18E-4B51-8862-46B6B37CF29B}" srcOrd="0" destOrd="0" presId="urn:microsoft.com/office/officeart/2005/8/layout/vList2"/>
    <dgm:cxn modelId="{E717EA5B-D2A8-4AA4-8998-AA80EEF2819C}" type="presParOf" srcId="{1B81EFE6-AC68-4AFF-9099-F0CF0FA7DA04}" destId="{AE84C195-881C-4D43-B729-E7BFBD8EEAD8}" srcOrd="1" destOrd="0" presId="urn:microsoft.com/office/officeart/2005/8/layout/vList2"/>
    <dgm:cxn modelId="{038CA66F-25B7-4BEE-810F-70AD9926D86A}" type="presParOf" srcId="{1B81EFE6-AC68-4AFF-9099-F0CF0FA7DA04}" destId="{DAC19FE1-57FF-4988-B193-4F8C324B3D3A}" srcOrd="2" destOrd="0" presId="urn:microsoft.com/office/officeart/2005/8/layout/vList2"/>
    <dgm:cxn modelId="{DEEFA994-09DA-417C-B99F-F7ECDAAB56AC}" type="presParOf" srcId="{1B81EFE6-AC68-4AFF-9099-F0CF0FA7DA04}" destId="{C9294E43-065C-4353-9C91-74275022F01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C8447EB-460D-4EDA-9BF5-86ECD81A6D95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3BDDDF-2592-4753-9F83-F99D916EE55F}">
      <dgm:prSet phldrT="[Текст]"/>
      <dgm:spPr/>
      <dgm:t>
        <a:bodyPr/>
        <a:lstStyle/>
        <a:p>
          <a:r>
            <a:rPr lang="ru-RU" b="1" i="0" dirty="0" smtClean="0"/>
            <a:t>Генеральный прокурор РФ</a:t>
          </a:r>
          <a:endParaRPr lang="ru-RU" i="0" dirty="0"/>
        </a:p>
      </dgm:t>
    </dgm:pt>
    <dgm:pt modelId="{911E69A0-9A75-4CC9-83FE-A11704E05E65}" type="parTrans" cxnId="{C713EEA5-EDD3-42B6-A53E-7C2BC0AEC534}">
      <dgm:prSet/>
      <dgm:spPr/>
      <dgm:t>
        <a:bodyPr/>
        <a:lstStyle/>
        <a:p>
          <a:endParaRPr lang="ru-RU"/>
        </a:p>
      </dgm:t>
    </dgm:pt>
    <dgm:pt modelId="{1F8C41C6-0C36-46FC-9465-E2C93B4A3F55}" type="sibTrans" cxnId="{C713EEA5-EDD3-42B6-A53E-7C2BC0AEC534}">
      <dgm:prSet/>
      <dgm:spPr/>
      <dgm:t>
        <a:bodyPr/>
        <a:lstStyle/>
        <a:p>
          <a:endParaRPr lang="ru-RU"/>
        </a:p>
      </dgm:t>
    </dgm:pt>
    <dgm:pt modelId="{44022F83-2E30-49D7-8F6C-FB320619FFBC}">
      <dgm:prSet phldrT="[Текст]"/>
      <dgm:spPr/>
      <dgm:t>
        <a:bodyPr/>
        <a:lstStyle/>
        <a:p>
          <a:r>
            <a:rPr lang="ru-RU" dirty="0" smtClean="0"/>
            <a:t>общий надзор за выполнением рассматриваемых законов по безопасности труда </a:t>
          </a:r>
          <a:endParaRPr lang="ru-RU" dirty="0"/>
        </a:p>
      </dgm:t>
    </dgm:pt>
    <dgm:pt modelId="{9F56F115-4B10-4D70-BBEA-55E7D8C45C79}" type="parTrans" cxnId="{7A0DAEE2-1BE8-4103-B1B0-1B6B865AC001}">
      <dgm:prSet/>
      <dgm:spPr/>
      <dgm:t>
        <a:bodyPr/>
        <a:lstStyle/>
        <a:p>
          <a:endParaRPr lang="ru-RU"/>
        </a:p>
      </dgm:t>
    </dgm:pt>
    <dgm:pt modelId="{9DDAB833-95BD-4454-96B1-4AC003071721}" type="sibTrans" cxnId="{7A0DAEE2-1BE8-4103-B1B0-1B6B865AC001}">
      <dgm:prSet/>
      <dgm:spPr/>
      <dgm:t>
        <a:bodyPr/>
        <a:lstStyle/>
        <a:p>
          <a:endParaRPr lang="ru-RU"/>
        </a:p>
      </dgm:t>
    </dgm:pt>
    <dgm:pt modelId="{E69DFEFA-C093-4443-AA29-94CB4CF3835F}" type="pres">
      <dgm:prSet presAssocID="{1C8447EB-460D-4EDA-9BF5-86ECD81A6D9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716AD00-CB55-414D-957D-B1240BC35A0F}" type="pres">
      <dgm:prSet presAssocID="{CF3BDDDF-2592-4753-9F83-F99D916EE55F}" presName="root" presStyleCnt="0"/>
      <dgm:spPr/>
    </dgm:pt>
    <dgm:pt modelId="{953F071F-8FFE-4104-9C23-0E81C9ED5E7C}" type="pres">
      <dgm:prSet presAssocID="{CF3BDDDF-2592-4753-9F83-F99D916EE55F}" presName="rootComposite" presStyleCnt="0"/>
      <dgm:spPr/>
    </dgm:pt>
    <dgm:pt modelId="{6688E07D-5CB5-48D3-8C8D-FF4260840D77}" type="pres">
      <dgm:prSet presAssocID="{CF3BDDDF-2592-4753-9F83-F99D916EE55F}" presName="rootText" presStyleLbl="node1" presStyleIdx="0" presStyleCnt="1" custScaleX="161514"/>
      <dgm:spPr/>
      <dgm:t>
        <a:bodyPr/>
        <a:lstStyle/>
        <a:p>
          <a:endParaRPr lang="ru-RU"/>
        </a:p>
      </dgm:t>
    </dgm:pt>
    <dgm:pt modelId="{651CF835-924E-427E-9AD4-72D9437664D9}" type="pres">
      <dgm:prSet presAssocID="{CF3BDDDF-2592-4753-9F83-F99D916EE55F}" presName="rootConnector" presStyleLbl="node1" presStyleIdx="0" presStyleCnt="1"/>
      <dgm:spPr/>
      <dgm:t>
        <a:bodyPr/>
        <a:lstStyle/>
        <a:p>
          <a:endParaRPr lang="ru-RU"/>
        </a:p>
      </dgm:t>
    </dgm:pt>
    <dgm:pt modelId="{25523D34-A607-485F-B0B5-AA9B492A67B7}" type="pres">
      <dgm:prSet presAssocID="{CF3BDDDF-2592-4753-9F83-F99D916EE55F}" presName="childShape" presStyleCnt="0"/>
      <dgm:spPr/>
    </dgm:pt>
    <dgm:pt modelId="{6E952156-C3C3-4F08-8694-5DC5EC7313D4}" type="pres">
      <dgm:prSet presAssocID="{9F56F115-4B10-4D70-BBEA-55E7D8C45C79}" presName="Name13" presStyleLbl="parChTrans1D2" presStyleIdx="0" presStyleCnt="1"/>
      <dgm:spPr/>
      <dgm:t>
        <a:bodyPr/>
        <a:lstStyle/>
        <a:p>
          <a:endParaRPr lang="ru-RU"/>
        </a:p>
      </dgm:t>
    </dgm:pt>
    <dgm:pt modelId="{3D33FCF4-588C-46D4-AFE6-6C47FF25746A}" type="pres">
      <dgm:prSet presAssocID="{44022F83-2E30-49D7-8F6C-FB320619FFBC}" presName="childText" presStyleLbl="bgAcc1" presStyleIdx="0" presStyleCnt="1" custScaleX="181538" custLinFactNeighborX="2223" custLinFactNeighborY="-6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13EEA5-EDD3-42B6-A53E-7C2BC0AEC534}" srcId="{1C8447EB-460D-4EDA-9BF5-86ECD81A6D95}" destId="{CF3BDDDF-2592-4753-9F83-F99D916EE55F}" srcOrd="0" destOrd="0" parTransId="{911E69A0-9A75-4CC9-83FE-A11704E05E65}" sibTransId="{1F8C41C6-0C36-46FC-9465-E2C93B4A3F55}"/>
    <dgm:cxn modelId="{A50F6005-40E8-41D1-BDE5-951CE70D2AE3}" type="presOf" srcId="{9F56F115-4B10-4D70-BBEA-55E7D8C45C79}" destId="{6E952156-C3C3-4F08-8694-5DC5EC7313D4}" srcOrd="0" destOrd="0" presId="urn:microsoft.com/office/officeart/2005/8/layout/hierarchy3"/>
    <dgm:cxn modelId="{CD6D8A60-BA5F-4DD7-ADF3-84A458CB85C7}" type="presOf" srcId="{44022F83-2E30-49D7-8F6C-FB320619FFBC}" destId="{3D33FCF4-588C-46D4-AFE6-6C47FF25746A}" srcOrd="0" destOrd="0" presId="urn:microsoft.com/office/officeart/2005/8/layout/hierarchy3"/>
    <dgm:cxn modelId="{0C8CCC31-09EA-4F2A-9A37-82D6BA6395C1}" type="presOf" srcId="{1C8447EB-460D-4EDA-9BF5-86ECD81A6D95}" destId="{E69DFEFA-C093-4443-AA29-94CB4CF3835F}" srcOrd="0" destOrd="0" presId="urn:microsoft.com/office/officeart/2005/8/layout/hierarchy3"/>
    <dgm:cxn modelId="{2B2A5ACF-088B-4774-B149-B0874DF91345}" type="presOf" srcId="{CF3BDDDF-2592-4753-9F83-F99D916EE55F}" destId="{651CF835-924E-427E-9AD4-72D9437664D9}" srcOrd="1" destOrd="0" presId="urn:microsoft.com/office/officeart/2005/8/layout/hierarchy3"/>
    <dgm:cxn modelId="{7A0DAEE2-1BE8-4103-B1B0-1B6B865AC001}" srcId="{CF3BDDDF-2592-4753-9F83-F99D916EE55F}" destId="{44022F83-2E30-49D7-8F6C-FB320619FFBC}" srcOrd="0" destOrd="0" parTransId="{9F56F115-4B10-4D70-BBEA-55E7D8C45C79}" sibTransId="{9DDAB833-95BD-4454-96B1-4AC003071721}"/>
    <dgm:cxn modelId="{585994C4-2C04-4030-81A0-DDB61D6E1BFB}" type="presOf" srcId="{CF3BDDDF-2592-4753-9F83-F99D916EE55F}" destId="{6688E07D-5CB5-48D3-8C8D-FF4260840D77}" srcOrd="0" destOrd="0" presId="urn:microsoft.com/office/officeart/2005/8/layout/hierarchy3"/>
    <dgm:cxn modelId="{4F4C4C10-3B0A-4043-AF2A-3BF1BF5FD7CE}" type="presParOf" srcId="{E69DFEFA-C093-4443-AA29-94CB4CF3835F}" destId="{6716AD00-CB55-414D-957D-B1240BC35A0F}" srcOrd="0" destOrd="0" presId="urn:microsoft.com/office/officeart/2005/8/layout/hierarchy3"/>
    <dgm:cxn modelId="{EFB4641F-4EF4-48B2-A3F8-0DC6E481764B}" type="presParOf" srcId="{6716AD00-CB55-414D-957D-B1240BC35A0F}" destId="{953F071F-8FFE-4104-9C23-0E81C9ED5E7C}" srcOrd="0" destOrd="0" presId="urn:microsoft.com/office/officeart/2005/8/layout/hierarchy3"/>
    <dgm:cxn modelId="{8CAFD6BA-ADD8-4D5E-955E-B9EA2E7EA24E}" type="presParOf" srcId="{953F071F-8FFE-4104-9C23-0E81C9ED5E7C}" destId="{6688E07D-5CB5-48D3-8C8D-FF4260840D77}" srcOrd="0" destOrd="0" presId="urn:microsoft.com/office/officeart/2005/8/layout/hierarchy3"/>
    <dgm:cxn modelId="{8CE70B2F-58E5-4999-B2D3-D760DDEC634D}" type="presParOf" srcId="{953F071F-8FFE-4104-9C23-0E81C9ED5E7C}" destId="{651CF835-924E-427E-9AD4-72D9437664D9}" srcOrd="1" destOrd="0" presId="urn:microsoft.com/office/officeart/2005/8/layout/hierarchy3"/>
    <dgm:cxn modelId="{793EB2D6-15E2-4916-9B9B-7A5AF9DEBFA3}" type="presParOf" srcId="{6716AD00-CB55-414D-957D-B1240BC35A0F}" destId="{25523D34-A607-485F-B0B5-AA9B492A67B7}" srcOrd="1" destOrd="0" presId="urn:microsoft.com/office/officeart/2005/8/layout/hierarchy3"/>
    <dgm:cxn modelId="{693EF693-2C0C-4C9E-8F8E-246083691BA7}" type="presParOf" srcId="{25523D34-A607-485F-B0B5-AA9B492A67B7}" destId="{6E952156-C3C3-4F08-8694-5DC5EC7313D4}" srcOrd="0" destOrd="0" presId="urn:microsoft.com/office/officeart/2005/8/layout/hierarchy3"/>
    <dgm:cxn modelId="{817613BA-BA92-44C4-84E0-696515E210B1}" type="presParOf" srcId="{25523D34-A607-485F-B0B5-AA9B492A67B7}" destId="{3D33FCF4-588C-46D4-AFE6-6C47FF25746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C8447EB-460D-4EDA-9BF5-86ECD81A6D95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3BDDDF-2592-4753-9F83-F99D916EE55F}">
      <dgm:prSet phldrT="[Текст]"/>
      <dgm:spPr/>
      <dgm:t>
        <a:bodyPr/>
        <a:lstStyle/>
        <a:p>
          <a:r>
            <a:rPr lang="ru-RU" b="1" i="0" dirty="0" smtClean="0"/>
            <a:t>Федеральная инспекция труда</a:t>
          </a:r>
          <a:endParaRPr lang="ru-RU" i="0" dirty="0"/>
        </a:p>
      </dgm:t>
    </dgm:pt>
    <dgm:pt modelId="{911E69A0-9A75-4CC9-83FE-A11704E05E65}" type="parTrans" cxnId="{C713EEA5-EDD3-42B6-A53E-7C2BC0AEC534}">
      <dgm:prSet/>
      <dgm:spPr/>
      <dgm:t>
        <a:bodyPr/>
        <a:lstStyle/>
        <a:p>
          <a:endParaRPr lang="ru-RU"/>
        </a:p>
      </dgm:t>
    </dgm:pt>
    <dgm:pt modelId="{1F8C41C6-0C36-46FC-9465-E2C93B4A3F55}" type="sibTrans" cxnId="{C713EEA5-EDD3-42B6-A53E-7C2BC0AEC534}">
      <dgm:prSet/>
      <dgm:spPr/>
      <dgm:t>
        <a:bodyPr/>
        <a:lstStyle/>
        <a:p>
          <a:endParaRPr lang="ru-RU"/>
        </a:p>
      </dgm:t>
    </dgm:pt>
    <dgm:pt modelId="{44022F83-2E30-49D7-8F6C-FB320619FFBC}">
      <dgm:prSet phldrT="[Текст]"/>
      <dgm:spPr/>
      <dgm:t>
        <a:bodyPr/>
        <a:lstStyle/>
        <a:p>
          <a:r>
            <a:rPr lang="ru-RU" dirty="0" smtClean="0"/>
            <a:t>Государственный надзор и контроль за соблюдением требований охраны труда</a:t>
          </a:r>
          <a:endParaRPr lang="ru-RU" dirty="0"/>
        </a:p>
      </dgm:t>
    </dgm:pt>
    <dgm:pt modelId="{9F56F115-4B10-4D70-BBEA-55E7D8C45C79}" type="parTrans" cxnId="{7A0DAEE2-1BE8-4103-B1B0-1B6B865AC001}">
      <dgm:prSet/>
      <dgm:spPr/>
      <dgm:t>
        <a:bodyPr/>
        <a:lstStyle/>
        <a:p>
          <a:endParaRPr lang="ru-RU"/>
        </a:p>
      </dgm:t>
    </dgm:pt>
    <dgm:pt modelId="{9DDAB833-95BD-4454-96B1-4AC003071721}" type="sibTrans" cxnId="{7A0DAEE2-1BE8-4103-B1B0-1B6B865AC001}">
      <dgm:prSet/>
      <dgm:spPr/>
      <dgm:t>
        <a:bodyPr/>
        <a:lstStyle/>
        <a:p>
          <a:endParaRPr lang="ru-RU"/>
        </a:p>
      </dgm:t>
    </dgm:pt>
    <dgm:pt modelId="{E69DFEFA-C093-4443-AA29-94CB4CF3835F}" type="pres">
      <dgm:prSet presAssocID="{1C8447EB-460D-4EDA-9BF5-86ECD81A6D9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716AD00-CB55-414D-957D-B1240BC35A0F}" type="pres">
      <dgm:prSet presAssocID="{CF3BDDDF-2592-4753-9F83-F99D916EE55F}" presName="root" presStyleCnt="0"/>
      <dgm:spPr/>
    </dgm:pt>
    <dgm:pt modelId="{953F071F-8FFE-4104-9C23-0E81C9ED5E7C}" type="pres">
      <dgm:prSet presAssocID="{CF3BDDDF-2592-4753-9F83-F99D916EE55F}" presName="rootComposite" presStyleCnt="0"/>
      <dgm:spPr/>
    </dgm:pt>
    <dgm:pt modelId="{6688E07D-5CB5-48D3-8C8D-FF4260840D77}" type="pres">
      <dgm:prSet presAssocID="{CF3BDDDF-2592-4753-9F83-F99D916EE55F}" presName="rootText" presStyleLbl="node1" presStyleIdx="0" presStyleCnt="1" custScaleX="161514"/>
      <dgm:spPr/>
      <dgm:t>
        <a:bodyPr/>
        <a:lstStyle/>
        <a:p>
          <a:endParaRPr lang="ru-RU"/>
        </a:p>
      </dgm:t>
    </dgm:pt>
    <dgm:pt modelId="{651CF835-924E-427E-9AD4-72D9437664D9}" type="pres">
      <dgm:prSet presAssocID="{CF3BDDDF-2592-4753-9F83-F99D916EE55F}" presName="rootConnector" presStyleLbl="node1" presStyleIdx="0" presStyleCnt="1"/>
      <dgm:spPr/>
      <dgm:t>
        <a:bodyPr/>
        <a:lstStyle/>
        <a:p>
          <a:endParaRPr lang="ru-RU"/>
        </a:p>
      </dgm:t>
    </dgm:pt>
    <dgm:pt modelId="{25523D34-A607-485F-B0B5-AA9B492A67B7}" type="pres">
      <dgm:prSet presAssocID="{CF3BDDDF-2592-4753-9F83-F99D916EE55F}" presName="childShape" presStyleCnt="0"/>
      <dgm:spPr/>
    </dgm:pt>
    <dgm:pt modelId="{6E952156-C3C3-4F08-8694-5DC5EC7313D4}" type="pres">
      <dgm:prSet presAssocID="{9F56F115-4B10-4D70-BBEA-55E7D8C45C79}" presName="Name13" presStyleLbl="parChTrans1D2" presStyleIdx="0" presStyleCnt="1"/>
      <dgm:spPr/>
      <dgm:t>
        <a:bodyPr/>
        <a:lstStyle/>
        <a:p>
          <a:endParaRPr lang="ru-RU"/>
        </a:p>
      </dgm:t>
    </dgm:pt>
    <dgm:pt modelId="{3D33FCF4-588C-46D4-AFE6-6C47FF25746A}" type="pres">
      <dgm:prSet presAssocID="{44022F83-2E30-49D7-8F6C-FB320619FFBC}" presName="childText" presStyleLbl="bgAcc1" presStyleIdx="0" presStyleCnt="1" custScaleX="181538" custLinFactNeighborX="2223" custLinFactNeighborY="-6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ADF1FF-3556-42FB-A51E-61D33B8B5E70}" type="presOf" srcId="{CF3BDDDF-2592-4753-9F83-F99D916EE55F}" destId="{651CF835-924E-427E-9AD4-72D9437664D9}" srcOrd="1" destOrd="0" presId="urn:microsoft.com/office/officeart/2005/8/layout/hierarchy3"/>
    <dgm:cxn modelId="{C713EEA5-EDD3-42B6-A53E-7C2BC0AEC534}" srcId="{1C8447EB-460D-4EDA-9BF5-86ECD81A6D95}" destId="{CF3BDDDF-2592-4753-9F83-F99D916EE55F}" srcOrd="0" destOrd="0" parTransId="{911E69A0-9A75-4CC9-83FE-A11704E05E65}" sibTransId="{1F8C41C6-0C36-46FC-9465-E2C93B4A3F55}"/>
    <dgm:cxn modelId="{73C1F87F-0BB0-40D6-8ACF-912615B57A73}" type="presOf" srcId="{1C8447EB-460D-4EDA-9BF5-86ECD81A6D95}" destId="{E69DFEFA-C093-4443-AA29-94CB4CF3835F}" srcOrd="0" destOrd="0" presId="urn:microsoft.com/office/officeart/2005/8/layout/hierarchy3"/>
    <dgm:cxn modelId="{A7461914-108A-482D-BD70-06FC050E9C15}" type="presOf" srcId="{44022F83-2E30-49D7-8F6C-FB320619FFBC}" destId="{3D33FCF4-588C-46D4-AFE6-6C47FF25746A}" srcOrd="0" destOrd="0" presId="urn:microsoft.com/office/officeart/2005/8/layout/hierarchy3"/>
    <dgm:cxn modelId="{6A5EF8A6-DBF7-4CE4-8F8D-09AB410F8285}" type="presOf" srcId="{CF3BDDDF-2592-4753-9F83-F99D916EE55F}" destId="{6688E07D-5CB5-48D3-8C8D-FF4260840D77}" srcOrd="0" destOrd="0" presId="urn:microsoft.com/office/officeart/2005/8/layout/hierarchy3"/>
    <dgm:cxn modelId="{7A0DAEE2-1BE8-4103-B1B0-1B6B865AC001}" srcId="{CF3BDDDF-2592-4753-9F83-F99D916EE55F}" destId="{44022F83-2E30-49D7-8F6C-FB320619FFBC}" srcOrd="0" destOrd="0" parTransId="{9F56F115-4B10-4D70-BBEA-55E7D8C45C79}" sibTransId="{9DDAB833-95BD-4454-96B1-4AC003071721}"/>
    <dgm:cxn modelId="{4AC7CA85-2199-4DD7-926D-C64FEF4C3BE2}" type="presOf" srcId="{9F56F115-4B10-4D70-BBEA-55E7D8C45C79}" destId="{6E952156-C3C3-4F08-8694-5DC5EC7313D4}" srcOrd="0" destOrd="0" presId="urn:microsoft.com/office/officeart/2005/8/layout/hierarchy3"/>
    <dgm:cxn modelId="{DF51B469-C92C-4669-A342-3C2286C0F8E3}" type="presParOf" srcId="{E69DFEFA-C093-4443-AA29-94CB4CF3835F}" destId="{6716AD00-CB55-414D-957D-B1240BC35A0F}" srcOrd="0" destOrd="0" presId="urn:microsoft.com/office/officeart/2005/8/layout/hierarchy3"/>
    <dgm:cxn modelId="{BA71FE95-CEF9-42E5-9160-E1B35247172C}" type="presParOf" srcId="{6716AD00-CB55-414D-957D-B1240BC35A0F}" destId="{953F071F-8FFE-4104-9C23-0E81C9ED5E7C}" srcOrd="0" destOrd="0" presId="urn:microsoft.com/office/officeart/2005/8/layout/hierarchy3"/>
    <dgm:cxn modelId="{CE480668-B03E-445A-B5B0-4382528DF2B6}" type="presParOf" srcId="{953F071F-8FFE-4104-9C23-0E81C9ED5E7C}" destId="{6688E07D-5CB5-48D3-8C8D-FF4260840D77}" srcOrd="0" destOrd="0" presId="urn:microsoft.com/office/officeart/2005/8/layout/hierarchy3"/>
    <dgm:cxn modelId="{B03459E5-D68E-4938-A9BF-17CAB7181A8D}" type="presParOf" srcId="{953F071F-8FFE-4104-9C23-0E81C9ED5E7C}" destId="{651CF835-924E-427E-9AD4-72D9437664D9}" srcOrd="1" destOrd="0" presId="urn:microsoft.com/office/officeart/2005/8/layout/hierarchy3"/>
    <dgm:cxn modelId="{D5676E2D-7D7A-48FE-9AE5-CBE83A50A56C}" type="presParOf" srcId="{6716AD00-CB55-414D-957D-B1240BC35A0F}" destId="{25523D34-A607-485F-B0B5-AA9B492A67B7}" srcOrd="1" destOrd="0" presId="urn:microsoft.com/office/officeart/2005/8/layout/hierarchy3"/>
    <dgm:cxn modelId="{2DFE80A6-6A73-4829-98AC-14C6F2554714}" type="presParOf" srcId="{25523D34-A607-485F-B0B5-AA9B492A67B7}" destId="{6E952156-C3C3-4F08-8694-5DC5EC7313D4}" srcOrd="0" destOrd="0" presId="urn:microsoft.com/office/officeart/2005/8/layout/hierarchy3"/>
    <dgm:cxn modelId="{032A9EA7-5FF1-4F57-A6D1-3604BC2EF55B}" type="presParOf" srcId="{25523D34-A607-485F-B0B5-AA9B492A67B7}" destId="{3D33FCF4-588C-46D4-AFE6-6C47FF25746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C8447EB-460D-4EDA-9BF5-86ECD81A6D95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3BDDDF-2592-4753-9F83-F99D916EE55F}">
      <dgm:prSet phldrT="[Текст]"/>
      <dgm:spPr/>
      <dgm:t>
        <a:bodyPr/>
        <a:lstStyle/>
        <a:p>
          <a:r>
            <a:rPr lang="ru-RU" b="1" i="0" dirty="0" smtClean="0"/>
            <a:t>Государственный инспектор труда</a:t>
          </a:r>
          <a:endParaRPr lang="ru-RU" i="0" dirty="0"/>
        </a:p>
      </dgm:t>
    </dgm:pt>
    <dgm:pt modelId="{911E69A0-9A75-4CC9-83FE-A11704E05E65}" type="parTrans" cxnId="{C713EEA5-EDD3-42B6-A53E-7C2BC0AEC534}">
      <dgm:prSet/>
      <dgm:spPr/>
      <dgm:t>
        <a:bodyPr/>
        <a:lstStyle/>
        <a:p>
          <a:endParaRPr lang="ru-RU"/>
        </a:p>
      </dgm:t>
    </dgm:pt>
    <dgm:pt modelId="{1F8C41C6-0C36-46FC-9465-E2C93B4A3F55}" type="sibTrans" cxnId="{C713EEA5-EDD3-42B6-A53E-7C2BC0AEC534}">
      <dgm:prSet/>
      <dgm:spPr/>
      <dgm:t>
        <a:bodyPr/>
        <a:lstStyle/>
        <a:p>
          <a:endParaRPr lang="ru-RU"/>
        </a:p>
      </dgm:t>
    </dgm:pt>
    <dgm:pt modelId="{44022F83-2E30-49D7-8F6C-FB320619FFBC}">
      <dgm:prSet phldrT="[Текст]"/>
      <dgm:spPr/>
      <dgm:t>
        <a:bodyPr/>
        <a:lstStyle/>
        <a:p>
          <a:r>
            <a:rPr lang="ru-RU" dirty="0" smtClean="0"/>
            <a:t>Контроль за состоянием условий труда</a:t>
          </a:r>
          <a:endParaRPr lang="ru-RU" dirty="0"/>
        </a:p>
      </dgm:t>
    </dgm:pt>
    <dgm:pt modelId="{9F56F115-4B10-4D70-BBEA-55E7D8C45C79}" type="parTrans" cxnId="{7A0DAEE2-1BE8-4103-B1B0-1B6B865AC001}">
      <dgm:prSet/>
      <dgm:spPr/>
      <dgm:t>
        <a:bodyPr/>
        <a:lstStyle/>
        <a:p>
          <a:endParaRPr lang="ru-RU"/>
        </a:p>
      </dgm:t>
    </dgm:pt>
    <dgm:pt modelId="{9DDAB833-95BD-4454-96B1-4AC003071721}" type="sibTrans" cxnId="{7A0DAEE2-1BE8-4103-B1B0-1B6B865AC001}">
      <dgm:prSet/>
      <dgm:spPr/>
      <dgm:t>
        <a:bodyPr/>
        <a:lstStyle/>
        <a:p>
          <a:endParaRPr lang="ru-RU"/>
        </a:p>
      </dgm:t>
    </dgm:pt>
    <dgm:pt modelId="{E69DFEFA-C093-4443-AA29-94CB4CF3835F}" type="pres">
      <dgm:prSet presAssocID="{1C8447EB-460D-4EDA-9BF5-86ECD81A6D9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716AD00-CB55-414D-957D-B1240BC35A0F}" type="pres">
      <dgm:prSet presAssocID="{CF3BDDDF-2592-4753-9F83-F99D916EE55F}" presName="root" presStyleCnt="0"/>
      <dgm:spPr/>
    </dgm:pt>
    <dgm:pt modelId="{953F071F-8FFE-4104-9C23-0E81C9ED5E7C}" type="pres">
      <dgm:prSet presAssocID="{CF3BDDDF-2592-4753-9F83-F99D916EE55F}" presName="rootComposite" presStyleCnt="0"/>
      <dgm:spPr/>
    </dgm:pt>
    <dgm:pt modelId="{6688E07D-5CB5-48D3-8C8D-FF4260840D77}" type="pres">
      <dgm:prSet presAssocID="{CF3BDDDF-2592-4753-9F83-F99D916EE55F}" presName="rootText" presStyleLbl="node1" presStyleIdx="0" presStyleCnt="1" custScaleX="161514"/>
      <dgm:spPr/>
      <dgm:t>
        <a:bodyPr/>
        <a:lstStyle/>
        <a:p>
          <a:endParaRPr lang="ru-RU"/>
        </a:p>
      </dgm:t>
    </dgm:pt>
    <dgm:pt modelId="{651CF835-924E-427E-9AD4-72D9437664D9}" type="pres">
      <dgm:prSet presAssocID="{CF3BDDDF-2592-4753-9F83-F99D916EE55F}" presName="rootConnector" presStyleLbl="node1" presStyleIdx="0" presStyleCnt="1"/>
      <dgm:spPr/>
      <dgm:t>
        <a:bodyPr/>
        <a:lstStyle/>
        <a:p>
          <a:endParaRPr lang="ru-RU"/>
        </a:p>
      </dgm:t>
    </dgm:pt>
    <dgm:pt modelId="{25523D34-A607-485F-B0B5-AA9B492A67B7}" type="pres">
      <dgm:prSet presAssocID="{CF3BDDDF-2592-4753-9F83-F99D916EE55F}" presName="childShape" presStyleCnt="0"/>
      <dgm:spPr/>
    </dgm:pt>
    <dgm:pt modelId="{6E952156-C3C3-4F08-8694-5DC5EC7313D4}" type="pres">
      <dgm:prSet presAssocID="{9F56F115-4B10-4D70-BBEA-55E7D8C45C79}" presName="Name13" presStyleLbl="parChTrans1D2" presStyleIdx="0" presStyleCnt="1"/>
      <dgm:spPr/>
      <dgm:t>
        <a:bodyPr/>
        <a:lstStyle/>
        <a:p>
          <a:endParaRPr lang="ru-RU"/>
        </a:p>
      </dgm:t>
    </dgm:pt>
    <dgm:pt modelId="{3D33FCF4-588C-46D4-AFE6-6C47FF25746A}" type="pres">
      <dgm:prSet presAssocID="{44022F83-2E30-49D7-8F6C-FB320619FFBC}" presName="childText" presStyleLbl="bgAcc1" presStyleIdx="0" presStyleCnt="1" custScaleX="181538" custLinFactNeighborX="2223" custLinFactNeighborY="-6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A4180B-7D3C-4F8F-B23A-12BE72020082}" type="presOf" srcId="{44022F83-2E30-49D7-8F6C-FB320619FFBC}" destId="{3D33FCF4-588C-46D4-AFE6-6C47FF25746A}" srcOrd="0" destOrd="0" presId="urn:microsoft.com/office/officeart/2005/8/layout/hierarchy3"/>
    <dgm:cxn modelId="{C713EEA5-EDD3-42B6-A53E-7C2BC0AEC534}" srcId="{1C8447EB-460D-4EDA-9BF5-86ECD81A6D95}" destId="{CF3BDDDF-2592-4753-9F83-F99D916EE55F}" srcOrd="0" destOrd="0" parTransId="{911E69A0-9A75-4CC9-83FE-A11704E05E65}" sibTransId="{1F8C41C6-0C36-46FC-9465-E2C93B4A3F55}"/>
    <dgm:cxn modelId="{88574932-3182-4599-A0A6-024D4619BEBC}" type="presOf" srcId="{CF3BDDDF-2592-4753-9F83-F99D916EE55F}" destId="{6688E07D-5CB5-48D3-8C8D-FF4260840D77}" srcOrd="0" destOrd="0" presId="urn:microsoft.com/office/officeart/2005/8/layout/hierarchy3"/>
    <dgm:cxn modelId="{8F727656-7009-4A63-97A4-8FB6A7FF2AB4}" type="presOf" srcId="{CF3BDDDF-2592-4753-9F83-F99D916EE55F}" destId="{651CF835-924E-427E-9AD4-72D9437664D9}" srcOrd="1" destOrd="0" presId="urn:microsoft.com/office/officeart/2005/8/layout/hierarchy3"/>
    <dgm:cxn modelId="{D056A6D4-DFC0-4F44-B49F-1ED86104D880}" type="presOf" srcId="{1C8447EB-460D-4EDA-9BF5-86ECD81A6D95}" destId="{E69DFEFA-C093-4443-AA29-94CB4CF3835F}" srcOrd="0" destOrd="0" presId="urn:microsoft.com/office/officeart/2005/8/layout/hierarchy3"/>
    <dgm:cxn modelId="{4C541A90-15AF-4AEB-8A89-E318774EFC34}" type="presOf" srcId="{9F56F115-4B10-4D70-BBEA-55E7D8C45C79}" destId="{6E952156-C3C3-4F08-8694-5DC5EC7313D4}" srcOrd="0" destOrd="0" presId="urn:microsoft.com/office/officeart/2005/8/layout/hierarchy3"/>
    <dgm:cxn modelId="{7A0DAEE2-1BE8-4103-B1B0-1B6B865AC001}" srcId="{CF3BDDDF-2592-4753-9F83-F99D916EE55F}" destId="{44022F83-2E30-49D7-8F6C-FB320619FFBC}" srcOrd="0" destOrd="0" parTransId="{9F56F115-4B10-4D70-BBEA-55E7D8C45C79}" sibTransId="{9DDAB833-95BD-4454-96B1-4AC003071721}"/>
    <dgm:cxn modelId="{95550108-4CA7-442C-93DC-E7E14CC8C0F4}" type="presParOf" srcId="{E69DFEFA-C093-4443-AA29-94CB4CF3835F}" destId="{6716AD00-CB55-414D-957D-B1240BC35A0F}" srcOrd="0" destOrd="0" presId="urn:microsoft.com/office/officeart/2005/8/layout/hierarchy3"/>
    <dgm:cxn modelId="{461B5EA4-2750-4886-94F4-6106508073AF}" type="presParOf" srcId="{6716AD00-CB55-414D-957D-B1240BC35A0F}" destId="{953F071F-8FFE-4104-9C23-0E81C9ED5E7C}" srcOrd="0" destOrd="0" presId="urn:microsoft.com/office/officeart/2005/8/layout/hierarchy3"/>
    <dgm:cxn modelId="{34FF475E-A212-44AC-88E3-7E05A901E2E4}" type="presParOf" srcId="{953F071F-8FFE-4104-9C23-0E81C9ED5E7C}" destId="{6688E07D-5CB5-48D3-8C8D-FF4260840D77}" srcOrd="0" destOrd="0" presId="urn:microsoft.com/office/officeart/2005/8/layout/hierarchy3"/>
    <dgm:cxn modelId="{AE0CD0F6-3AC6-4967-A5C7-3FA9CE7B7BE7}" type="presParOf" srcId="{953F071F-8FFE-4104-9C23-0E81C9ED5E7C}" destId="{651CF835-924E-427E-9AD4-72D9437664D9}" srcOrd="1" destOrd="0" presId="urn:microsoft.com/office/officeart/2005/8/layout/hierarchy3"/>
    <dgm:cxn modelId="{3063E2AB-B9AC-4367-8FE1-B98A87B02B91}" type="presParOf" srcId="{6716AD00-CB55-414D-957D-B1240BC35A0F}" destId="{25523D34-A607-485F-B0B5-AA9B492A67B7}" srcOrd="1" destOrd="0" presId="urn:microsoft.com/office/officeart/2005/8/layout/hierarchy3"/>
    <dgm:cxn modelId="{945946B1-29BA-415C-A3B0-2B4D770A8BDF}" type="presParOf" srcId="{25523D34-A607-485F-B0B5-AA9B492A67B7}" destId="{6E952156-C3C3-4F08-8694-5DC5EC7313D4}" srcOrd="0" destOrd="0" presId="urn:microsoft.com/office/officeart/2005/8/layout/hierarchy3"/>
    <dgm:cxn modelId="{F766DAE3-F968-432A-A377-9D6F44CADD93}" type="presParOf" srcId="{25523D34-A607-485F-B0B5-AA9B492A67B7}" destId="{3D33FCF4-588C-46D4-AFE6-6C47FF25746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C8447EB-460D-4EDA-9BF5-86ECD81A6D95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3BDDDF-2592-4753-9F83-F99D916EE55F}">
      <dgm:prSet phldrT="[Текст]"/>
      <dgm:spPr/>
      <dgm:t>
        <a:bodyPr/>
        <a:lstStyle/>
        <a:p>
          <a:r>
            <a:rPr lang="ru-RU" dirty="0" smtClean="0"/>
            <a:t>Профессиональные союзы</a:t>
          </a:r>
          <a:endParaRPr lang="ru-RU" i="0" dirty="0"/>
        </a:p>
      </dgm:t>
    </dgm:pt>
    <dgm:pt modelId="{911E69A0-9A75-4CC9-83FE-A11704E05E65}" type="parTrans" cxnId="{C713EEA5-EDD3-42B6-A53E-7C2BC0AEC534}">
      <dgm:prSet/>
      <dgm:spPr/>
      <dgm:t>
        <a:bodyPr/>
        <a:lstStyle/>
        <a:p>
          <a:endParaRPr lang="ru-RU"/>
        </a:p>
      </dgm:t>
    </dgm:pt>
    <dgm:pt modelId="{1F8C41C6-0C36-46FC-9465-E2C93B4A3F55}" type="sibTrans" cxnId="{C713EEA5-EDD3-42B6-A53E-7C2BC0AEC534}">
      <dgm:prSet/>
      <dgm:spPr/>
      <dgm:t>
        <a:bodyPr/>
        <a:lstStyle/>
        <a:p>
          <a:endParaRPr lang="ru-RU"/>
        </a:p>
      </dgm:t>
    </dgm:pt>
    <dgm:pt modelId="{44022F83-2E30-49D7-8F6C-FB320619FFBC}">
      <dgm:prSet phldrT="[Текст]"/>
      <dgm:spPr/>
      <dgm:t>
        <a:bodyPr/>
        <a:lstStyle/>
        <a:p>
          <a:r>
            <a:rPr lang="ru-RU" dirty="0" smtClean="0"/>
            <a:t>Общественный контроль за соблюдением прав и законных интересов работников в области охраны труда </a:t>
          </a:r>
          <a:endParaRPr lang="ru-RU" dirty="0"/>
        </a:p>
      </dgm:t>
    </dgm:pt>
    <dgm:pt modelId="{9F56F115-4B10-4D70-BBEA-55E7D8C45C79}" type="parTrans" cxnId="{7A0DAEE2-1BE8-4103-B1B0-1B6B865AC001}">
      <dgm:prSet/>
      <dgm:spPr/>
      <dgm:t>
        <a:bodyPr/>
        <a:lstStyle/>
        <a:p>
          <a:endParaRPr lang="ru-RU"/>
        </a:p>
      </dgm:t>
    </dgm:pt>
    <dgm:pt modelId="{9DDAB833-95BD-4454-96B1-4AC003071721}" type="sibTrans" cxnId="{7A0DAEE2-1BE8-4103-B1B0-1B6B865AC001}">
      <dgm:prSet/>
      <dgm:spPr/>
      <dgm:t>
        <a:bodyPr/>
        <a:lstStyle/>
        <a:p>
          <a:endParaRPr lang="ru-RU"/>
        </a:p>
      </dgm:t>
    </dgm:pt>
    <dgm:pt modelId="{E69DFEFA-C093-4443-AA29-94CB4CF3835F}" type="pres">
      <dgm:prSet presAssocID="{1C8447EB-460D-4EDA-9BF5-86ECD81A6D9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716AD00-CB55-414D-957D-B1240BC35A0F}" type="pres">
      <dgm:prSet presAssocID="{CF3BDDDF-2592-4753-9F83-F99D916EE55F}" presName="root" presStyleCnt="0"/>
      <dgm:spPr/>
    </dgm:pt>
    <dgm:pt modelId="{953F071F-8FFE-4104-9C23-0E81C9ED5E7C}" type="pres">
      <dgm:prSet presAssocID="{CF3BDDDF-2592-4753-9F83-F99D916EE55F}" presName="rootComposite" presStyleCnt="0"/>
      <dgm:spPr/>
    </dgm:pt>
    <dgm:pt modelId="{6688E07D-5CB5-48D3-8C8D-FF4260840D77}" type="pres">
      <dgm:prSet presAssocID="{CF3BDDDF-2592-4753-9F83-F99D916EE55F}" presName="rootText" presStyleLbl="node1" presStyleIdx="0" presStyleCnt="1" custScaleX="165428" custScaleY="0"/>
      <dgm:spPr/>
      <dgm:t>
        <a:bodyPr/>
        <a:lstStyle/>
        <a:p>
          <a:endParaRPr lang="ru-RU"/>
        </a:p>
      </dgm:t>
    </dgm:pt>
    <dgm:pt modelId="{651CF835-924E-427E-9AD4-72D9437664D9}" type="pres">
      <dgm:prSet presAssocID="{CF3BDDDF-2592-4753-9F83-F99D916EE55F}" presName="rootConnector" presStyleLbl="node1" presStyleIdx="0" presStyleCnt="1"/>
      <dgm:spPr/>
      <dgm:t>
        <a:bodyPr/>
        <a:lstStyle/>
        <a:p>
          <a:endParaRPr lang="ru-RU"/>
        </a:p>
      </dgm:t>
    </dgm:pt>
    <dgm:pt modelId="{25523D34-A607-485F-B0B5-AA9B492A67B7}" type="pres">
      <dgm:prSet presAssocID="{CF3BDDDF-2592-4753-9F83-F99D916EE55F}" presName="childShape" presStyleCnt="0"/>
      <dgm:spPr/>
    </dgm:pt>
    <dgm:pt modelId="{6E952156-C3C3-4F08-8694-5DC5EC7313D4}" type="pres">
      <dgm:prSet presAssocID="{9F56F115-4B10-4D70-BBEA-55E7D8C45C79}" presName="Name13" presStyleLbl="parChTrans1D2" presStyleIdx="0" presStyleCnt="1"/>
      <dgm:spPr/>
      <dgm:t>
        <a:bodyPr/>
        <a:lstStyle/>
        <a:p>
          <a:endParaRPr lang="ru-RU"/>
        </a:p>
      </dgm:t>
    </dgm:pt>
    <dgm:pt modelId="{3D33FCF4-588C-46D4-AFE6-6C47FF25746A}" type="pres">
      <dgm:prSet presAssocID="{44022F83-2E30-49D7-8F6C-FB320619FFBC}" presName="childText" presStyleLbl="bgAcc1" presStyleIdx="0" presStyleCnt="1" custScaleX="181538" custLinFactNeighborX="2223" custLinFactNeighborY="-6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F712B3-FF1B-49CF-9299-38D9D6C19E32}" type="presOf" srcId="{9F56F115-4B10-4D70-BBEA-55E7D8C45C79}" destId="{6E952156-C3C3-4F08-8694-5DC5EC7313D4}" srcOrd="0" destOrd="0" presId="urn:microsoft.com/office/officeart/2005/8/layout/hierarchy3"/>
    <dgm:cxn modelId="{C713EEA5-EDD3-42B6-A53E-7C2BC0AEC534}" srcId="{1C8447EB-460D-4EDA-9BF5-86ECD81A6D95}" destId="{CF3BDDDF-2592-4753-9F83-F99D916EE55F}" srcOrd="0" destOrd="0" parTransId="{911E69A0-9A75-4CC9-83FE-A11704E05E65}" sibTransId="{1F8C41C6-0C36-46FC-9465-E2C93B4A3F55}"/>
    <dgm:cxn modelId="{98DC76DA-30C3-446A-B58C-076D2AD9C1BD}" type="presOf" srcId="{CF3BDDDF-2592-4753-9F83-F99D916EE55F}" destId="{6688E07D-5CB5-48D3-8C8D-FF4260840D77}" srcOrd="0" destOrd="0" presId="urn:microsoft.com/office/officeart/2005/8/layout/hierarchy3"/>
    <dgm:cxn modelId="{5B469D57-3AE4-4208-8FCF-71D2EEB91000}" type="presOf" srcId="{44022F83-2E30-49D7-8F6C-FB320619FFBC}" destId="{3D33FCF4-588C-46D4-AFE6-6C47FF25746A}" srcOrd="0" destOrd="0" presId="urn:microsoft.com/office/officeart/2005/8/layout/hierarchy3"/>
    <dgm:cxn modelId="{E96DFFBA-870B-41EC-9ED7-9F90DBD6E6AF}" type="presOf" srcId="{CF3BDDDF-2592-4753-9F83-F99D916EE55F}" destId="{651CF835-924E-427E-9AD4-72D9437664D9}" srcOrd="1" destOrd="0" presId="urn:microsoft.com/office/officeart/2005/8/layout/hierarchy3"/>
    <dgm:cxn modelId="{532B519F-3D7F-42D1-A634-DB85413D6885}" type="presOf" srcId="{1C8447EB-460D-4EDA-9BF5-86ECD81A6D95}" destId="{E69DFEFA-C093-4443-AA29-94CB4CF3835F}" srcOrd="0" destOrd="0" presId="urn:microsoft.com/office/officeart/2005/8/layout/hierarchy3"/>
    <dgm:cxn modelId="{7A0DAEE2-1BE8-4103-B1B0-1B6B865AC001}" srcId="{CF3BDDDF-2592-4753-9F83-F99D916EE55F}" destId="{44022F83-2E30-49D7-8F6C-FB320619FFBC}" srcOrd="0" destOrd="0" parTransId="{9F56F115-4B10-4D70-BBEA-55E7D8C45C79}" sibTransId="{9DDAB833-95BD-4454-96B1-4AC003071721}"/>
    <dgm:cxn modelId="{6F4B68BD-AF4D-4DEC-B4A8-23E58E4F7AB3}" type="presParOf" srcId="{E69DFEFA-C093-4443-AA29-94CB4CF3835F}" destId="{6716AD00-CB55-414D-957D-B1240BC35A0F}" srcOrd="0" destOrd="0" presId="urn:microsoft.com/office/officeart/2005/8/layout/hierarchy3"/>
    <dgm:cxn modelId="{69ECEEE0-798A-4EAC-87F3-1C1969183AD1}" type="presParOf" srcId="{6716AD00-CB55-414D-957D-B1240BC35A0F}" destId="{953F071F-8FFE-4104-9C23-0E81C9ED5E7C}" srcOrd="0" destOrd="0" presId="urn:microsoft.com/office/officeart/2005/8/layout/hierarchy3"/>
    <dgm:cxn modelId="{99541732-7A64-4B32-97AC-5C84305AD181}" type="presParOf" srcId="{953F071F-8FFE-4104-9C23-0E81C9ED5E7C}" destId="{6688E07D-5CB5-48D3-8C8D-FF4260840D77}" srcOrd="0" destOrd="0" presId="urn:microsoft.com/office/officeart/2005/8/layout/hierarchy3"/>
    <dgm:cxn modelId="{A0B665F7-308E-472B-8223-FEE6151D14F5}" type="presParOf" srcId="{953F071F-8FFE-4104-9C23-0E81C9ED5E7C}" destId="{651CF835-924E-427E-9AD4-72D9437664D9}" srcOrd="1" destOrd="0" presId="urn:microsoft.com/office/officeart/2005/8/layout/hierarchy3"/>
    <dgm:cxn modelId="{E3849952-8BC0-4C3B-BD20-B0A39F8E31D6}" type="presParOf" srcId="{6716AD00-CB55-414D-957D-B1240BC35A0F}" destId="{25523D34-A607-485F-B0B5-AA9B492A67B7}" srcOrd="1" destOrd="0" presId="urn:microsoft.com/office/officeart/2005/8/layout/hierarchy3"/>
    <dgm:cxn modelId="{61439558-2178-49BD-9FF5-F3FDC76405A7}" type="presParOf" srcId="{25523D34-A607-485F-B0B5-AA9B492A67B7}" destId="{6E952156-C3C3-4F08-8694-5DC5EC7313D4}" srcOrd="0" destOrd="0" presId="urn:microsoft.com/office/officeart/2005/8/layout/hierarchy3"/>
    <dgm:cxn modelId="{44A3F488-BEFE-4B73-A829-7CB1D73C729D}" type="presParOf" srcId="{25523D34-A607-485F-B0B5-AA9B492A67B7}" destId="{3D33FCF4-588C-46D4-AFE6-6C47FF25746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70D2638-E36D-42F6-818E-DAF8F7D8D6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2AA328-EA12-4964-A414-D817D029D210}">
      <dgm:prSet phldrT="[Текст]"/>
      <dgm:spPr/>
      <dgm:t>
        <a:bodyPr/>
        <a:lstStyle/>
        <a:p>
          <a:pPr algn="ctr"/>
          <a:r>
            <a:rPr lang="ru-RU" dirty="0" smtClean="0"/>
            <a:t>Устойчивость функционирования объекта экономики</a:t>
          </a:r>
          <a:endParaRPr lang="ru-RU" dirty="0"/>
        </a:p>
      </dgm:t>
    </dgm:pt>
    <dgm:pt modelId="{455B86AC-87C7-49A1-989B-E2FE8366ABBC}" type="parTrans" cxnId="{A7A6E848-7A57-4C54-B580-FB7F0886333A}">
      <dgm:prSet/>
      <dgm:spPr/>
      <dgm:t>
        <a:bodyPr/>
        <a:lstStyle/>
        <a:p>
          <a:endParaRPr lang="ru-RU"/>
        </a:p>
      </dgm:t>
    </dgm:pt>
    <dgm:pt modelId="{358F94F0-E10E-4DA9-AFCB-E9AE7707A073}" type="sibTrans" cxnId="{A7A6E848-7A57-4C54-B580-FB7F0886333A}">
      <dgm:prSet/>
      <dgm:spPr/>
      <dgm:t>
        <a:bodyPr/>
        <a:lstStyle/>
        <a:p>
          <a:endParaRPr lang="ru-RU"/>
        </a:p>
      </dgm:t>
    </dgm:pt>
    <dgm:pt modelId="{1E56C235-B9AA-434E-A9C6-9D58CCC29D41}">
      <dgm:prSet phldrT="[Текст]"/>
      <dgm:spPr/>
      <dgm:t>
        <a:bodyPr/>
        <a:lstStyle/>
        <a:p>
          <a:r>
            <a:rPr lang="ru-RU" dirty="0" smtClean="0"/>
            <a:t>это способность в условиях военного времени выпускать установленные виды продукции в объемах и номенклатуре, предусмотренных соответствующими планами.</a:t>
          </a:r>
          <a:endParaRPr lang="ru-RU" u="none" dirty="0">
            <a:solidFill>
              <a:schemeClr val="tx1"/>
            </a:solidFill>
          </a:endParaRPr>
        </a:p>
      </dgm:t>
    </dgm:pt>
    <dgm:pt modelId="{A46A8BA0-A050-4A51-900A-47EB2FA87ADE}" type="parTrans" cxnId="{C4AC9157-38F7-46D4-A9CD-72117DED1FB4}">
      <dgm:prSet/>
      <dgm:spPr/>
      <dgm:t>
        <a:bodyPr/>
        <a:lstStyle/>
        <a:p>
          <a:endParaRPr lang="ru-RU"/>
        </a:p>
      </dgm:t>
    </dgm:pt>
    <dgm:pt modelId="{625E4C5A-5974-45A4-AB06-B029964A8701}" type="sibTrans" cxnId="{C4AC9157-38F7-46D4-A9CD-72117DED1FB4}">
      <dgm:prSet/>
      <dgm:spPr/>
      <dgm:t>
        <a:bodyPr/>
        <a:lstStyle/>
        <a:p>
          <a:endParaRPr lang="ru-RU"/>
        </a:p>
      </dgm:t>
    </dgm:pt>
    <dgm:pt modelId="{1B81EFE6-AC68-4AFF-9099-F0CF0FA7DA04}" type="pres">
      <dgm:prSet presAssocID="{F70D2638-E36D-42F6-818E-DAF8F7D8D6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8D702F-D18E-4B51-8862-46B6B37CF29B}" type="pres">
      <dgm:prSet presAssocID="{D52AA328-EA12-4964-A414-D817D029D210}" presName="parentText" presStyleLbl="node1" presStyleIdx="0" presStyleCnt="1" custLinFactNeighborY="-3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84C195-881C-4D43-B729-E7BFBD8EEAD8}" type="pres">
      <dgm:prSet presAssocID="{D52AA328-EA12-4964-A414-D817D029D21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A6E848-7A57-4C54-B580-FB7F0886333A}" srcId="{F70D2638-E36D-42F6-818E-DAF8F7D8D684}" destId="{D52AA328-EA12-4964-A414-D817D029D210}" srcOrd="0" destOrd="0" parTransId="{455B86AC-87C7-49A1-989B-E2FE8366ABBC}" sibTransId="{358F94F0-E10E-4DA9-AFCB-E9AE7707A073}"/>
    <dgm:cxn modelId="{FB93C6B0-C875-4DA1-BB0A-401F9C7AB103}" type="presOf" srcId="{F70D2638-E36D-42F6-818E-DAF8F7D8D684}" destId="{1B81EFE6-AC68-4AFF-9099-F0CF0FA7DA04}" srcOrd="0" destOrd="0" presId="urn:microsoft.com/office/officeart/2005/8/layout/vList2"/>
    <dgm:cxn modelId="{C4AC9157-38F7-46D4-A9CD-72117DED1FB4}" srcId="{D52AA328-EA12-4964-A414-D817D029D210}" destId="{1E56C235-B9AA-434E-A9C6-9D58CCC29D41}" srcOrd="0" destOrd="0" parTransId="{A46A8BA0-A050-4A51-900A-47EB2FA87ADE}" sibTransId="{625E4C5A-5974-45A4-AB06-B029964A8701}"/>
    <dgm:cxn modelId="{3F3486D9-B4D8-46B4-AD2D-A36B415B77F4}" type="presOf" srcId="{1E56C235-B9AA-434E-A9C6-9D58CCC29D41}" destId="{AE84C195-881C-4D43-B729-E7BFBD8EEAD8}" srcOrd="0" destOrd="0" presId="urn:microsoft.com/office/officeart/2005/8/layout/vList2"/>
    <dgm:cxn modelId="{D4A6D533-17EB-49F1-99DC-B731CFD020BB}" type="presOf" srcId="{D52AA328-EA12-4964-A414-D817D029D210}" destId="{528D702F-D18E-4B51-8862-46B6B37CF29B}" srcOrd="0" destOrd="0" presId="urn:microsoft.com/office/officeart/2005/8/layout/vList2"/>
    <dgm:cxn modelId="{89E12404-BE47-4D73-9FAA-C59112FD762E}" type="presParOf" srcId="{1B81EFE6-AC68-4AFF-9099-F0CF0FA7DA04}" destId="{528D702F-D18E-4B51-8862-46B6B37CF29B}" srcOrd="0" destOrd="0" presId="urn:microsoft.com/office/officeart/2005/8/layout/vList2"/>
    <dgm:cxn modelId="{900707A1-2C3A-4C8F-B5C6-59473F89F2C4}" type="presParOf" srcId="{1B81EFE6-AC68-4AFF-9099-F0CF0FA7DA04}" destId="{AE84C195-881C-4D43-B729-E7BFBD8EEAD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C8447EB-460D-4EDA-9BF5-86ECD81A6D95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3BDDDF-2592-4753-9F83-F99D916EE55F}">
      <dgm:prSet phldrT="[Текст]" custT="1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ru-RU" sz="5400" dirty="0" smtClean="0"/>
            <a:t>Руководитель предприятия</a:t>
          </a:r>
          <a:endParaRPr lang="ru-RU" sz="4700" i="0" dirty="0"/>
        </a:p>
      </dgm:t>
    </dgm:pt>
    <dgm:pt modelId="{911E69A0-9A75-4CC9-83FE-A11704E05E65}" type="parTrans" cxnId="{C713EEA5-EDD3-42B6-A53E-7C2BC0AEC534}">
      <dgm:prSet/>
      <dgm:spPr/>
      <dgm:t>
        <a:bodyPr/>
        <a:lstStyle/>
        <a:p>
          <a:endParaRPr lang="ru-RU"/>
        </a:p>
      </dgm:t>
    </dgm:pt>
    <dgm:pt modelId="{1F8C41C6-0C36-46FC-9465-E2C93B4A3F55}" type="sibTrans" cxnId="{C713EEA5-EDD3-42B6-A53E-7C2BC0AEC534}">
      <dgm:prSet/>
      <dgm:spPr/>
      <dgm:t>
        <a:bodyPr/>
        <a:lstStyle/>
        <a:p>
          <a:endParaRPr lang="ru-RU"/>
        </a:p>
      </dgm:t>
    </dgm:pt>
    <dgm:pt modelId="{44022F83-2E30-49D7-8F6C-FB320619FFBC}">
      <dgm:prSet phldrT="[Текст]"/>
      <dgm:spPr/>
      <dgm:t>
        <a:bodyPr/>
        <a:lstStyle/>
        <a:p>
          <a:r>
            <a:rPr lang="ru-RU" dirty="0" smtClean="0"/>
            <a:t>Оценка устойчивого функционирования объекта экономики в условиях ЧС</a:t>
          </a:r>
          <a:endParaRPr lang="ru-RU" dirty="0"/>
        </a:p>
      </dgm:t>
    </dgm:pt>
    <dgm:pt modelId="{9F56F115-4B10-4D70-BBEA-55E7D8C45C79}" type="parTrans" cxnId="{7A0DAEE2-1BE8-4103-B1B0-1B6B865AC001}">
      <dgm:prSet/>
      <dgm:spPr/>
      <dgm:t>
        <a:bodyPr/>
        <a:lstStyle/>
        <a:p>
          <a:endParaRPr lang="ru-RU"/>
        </a:p>
      </dgm:t>
    </dgm:pt>
    <dgm:pt modelId="{9DDAB833-95BD-4454-96B1-4AC003071721}" type="sibTrans" cxnId="{7A0DAEE2-1BE8-4103-B1B0-1B6B865AC001}">
      <dgm:prSet/>
      <dgm:spPr/>
      <dgm:t>
        <a:bodyPr/>
        <a:lstStyle/>
        <a:p>
          <a:endParaRPr lang="ru-RU"/>
        </a:p>
      </dgm:t>
    </dgm:pt>
    <dgm:pt modelId="{E69DFEFA-C093-4443-AA29-94CB4CF3835F}" type="pres">
      <dgm:prSet presAssocID="{1C8447EB-460D-4EDA-9BF5-86ECD81A6D9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716AD00-CB55-414D-957D-B1240BC35A0F}" type="pres">
      <dgm:prSet presAssocID="{CF3BDDDF-2592-4753-9F83-F99D916EE55F}" presName="root" presStyleCnt="0"/>
      <dgm:spPr/>
    </dgm:pt>
    <dgm:pt modelId="{953F071F-8FFE-4104-9C23-0E81C9ED5E7C}" type="pres">
      <dgm:prSet presAssocID="{CF3BDDDF-2592-4753-9F83-F99D916EE55F}" presName="rootComposite" presStyleCnt="0"/>
      <dgm:spPr/>
    </dgm:pt>
    <dgm:pt modelId="{6688E07D-5CB5-48D3-8C8D-FF4260840D77}" type="pres">
      <dgm:prSet presAssocID="{CF3BDDDF-2592-4753-9F83-F99D916EE55F}" presName="rootText" presStyleLbl="node1" presStyleIdx="0" presStyleCnt="1" custScaleX="165428" custScaleY="0"/>
      <dgm:spPr/>
      <dgm:t>
        <a:bodyPr/>
        <a:lstStyle/>
        <a:p>
          <a:endParaRPr lang="ru-RU"/>
        </a:p>
      </dgm:t>
    </dgm:pt>
    <dgm:pt modelId="{651CF835-924E-427E-9AD4-72D9437664D9}" type="pres">
      <dgm:prSet presAssocID="{CF3BDDDF-2592-4753-9F83-F99D916EE55F}" presName="rootConnector" presStyleLbl="node1" presStyleIdx="0" presStyleCnt="1"/>
      <dgm:spPr/>
      <dgm:t>
        <a:bodyPr/>
        <a:lstStyle/>
        <a:p>
          <a:endParaRPr lang="ru-RU"/>
        </a:p>
      </dgm:t>
    </dgm:pt>
    <dgm:pt modelId="{25523D34-A607-485F-B0B5-AA9B492A67B7}" type="pres">
      <dgm:prSet presAssocID="{CF3BDDDF-2592-4753-9F83-F99D916EE55F}" presName="childShape" presStyleCnt="0"/>
      <dgm:spPr/>
    </dgm:pt>
    <dgm:pt modelId="{6E952156-C3C3-4F08-8694-5DC5EC7313D4}" type="pres">
      <dgm:prSet presAssocID="{9F56F115-4B10-4D70-BBEA-55E7D8C45C79}" presName="Name13" presStyleLbl="parChTrans1D2" presStyleIdx="0" presStyleCnt="1"/>
      <dgm:spPr/>
      <dgm:t>
        <a:bodyPr/>
        <a:lstStyle/>
        <a:p>
          <a:endParaRPr lang="ru-RU"/>
        </a:p>
      </dgm:t>
    </dgm:pt>
    <dgm:pt modelId="{3D33FCF4-588C-46D4-AFE6-6C47FF25746A}" type="pres">
      <dgm:prSet presAssocID="{44022F83-2E30-49D7-8F6C-FB320619FFBC}" presName="childText" presStyleLbl="bgAcc1" presStyleIdx="0" presStyleCnt="1" custScaleX="181538" custLinFactNeighborX="2223" custLinFactNeighborY="-6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34BB0B-2A6F-4677-A504-B13864F63E5E}" type="presOf" srcId="{44022F83-2E30-49D7-8F6C-FB320619FFBC}" destId="{3D33FCF4-588C-46D4-AFE6-6C47FF25746A}" srcOrd="0" destOrd="0" presId="urn:microsoft.com/office/officeart/2005/8/layout/hierarchy3"/>
    <dgm:cxn modelId="{08670891-7477-425F-9B5B-7D69F0A9C6CA}" type="presOf" srcId="{CF3BDDDF-2592-4753-9F83-F99D916EE55F}" destId="{6688E07D-5CB5-48D3-8C8D-FF4260840D77}" srcOrd="0" destOrd="0" presId="urn:microsoft.com/office/officeart/2005/8/layout/hierarchy3"/>
    <dgm:cxn modelId="{C713EEA5-EDD3-42B6-A53E-7C2BC0AEC534}" srcId="{1C8447EB-460D-4EDA-9BF5-86ECD81A6D95}" destId="{CF3BDDDF-2592-4753-9F83-F99D916EE55F}" srcOrd="0" destOrd="0" parTransId="{911E69A0-9A75-4CC9-83FE-A11704E05E65}" sibTransId="{1F8C41C6-0C36-46FC-9465-E2C93B4A3F55}"/>
    <dgm:cxn modelId="{5F5CA75E-411D-496B-ABFE-ABE98092F847}" type="presOf" srcId="{9F56F115-4B10-4D70-BBEA-55E7D8C45C79}" destId="{6E952156-C3C3-4F08-8694-5DC5EC7313D4}" srcOrd="0" destOrd="0" presId="urn:microsoft.com/office/officeart/2005/8/layout/hierarchy3"/>
    <dgm:cxn modelId="{CFA6937B-8611-4869-925B-F2AF1F3E1F92}" type="presOf" srcId="{CF3BDDDF-2592-4753-9F83-F99D916EE55F}" destId="{651CF835-924E-427E-9AD4-72D9437664D9}" srcOrd="1" destOrd="0" presId="urn:microsoft.com/office/officeart/2005/8/layout/hierarchy3"/>
    <dgm:cxn modelId="{7A0DAEE2-1BE8-4103-B1B0-1B6B865AC001}" srcId="{CF3BDDDF-2592-4753-9F83-F99D916EE55F}" destId="{44022F83-2E30-49D7-8F6C-FB320619FFBC}" srcOrd="0" destOrd="0" parTransId="{9F56F115-4B10-4D70-BBEA-55E7D8C45C79}" sibTransId="{9DDAB833-95BD-4454-96B1-4AC003071721}"/>
    <dgm:cxn modelId="{3567A6B1-C48C-43B0-8209-FACFC33A5C98}" type="presOf" srcId="{1C8447EB-460D-4EDA-9BF5-86ECD81A6D95}" destId="{E69DFEFA-C093-4443-AA29-94CB4CF3835F}" srcOrd="0" destOrd="0" presId="urn:microsoft.com/office/officeart/2005/8/layout/hierarchy3"/>
    <dgm:cxn modelId="{971013DF-3613-46FE-848C-9BBE74DBE2E4}" type="presParOf" srcId="{E69DFEFA-C093-4443-AA29-94CB4CF3835F}" destId="{6716AD00-CB55-414D-957D-B1240BC35A0F}" srcOrd="0" destOrd="0" presId="urn:microsoft.com/office/officeart/2005/8/layout/hierarchy3"/>
    <dgm:cxn modelId="{A6227DC4-E9C4-4E90-AE2A-A46E6212F9DC}" type="presParOf" srcId="{6716AD00-CB55-414D-957D-B1240BC35A0F}" destId="{953F071F-8FFE-4104-9C23-0E81C9ED5E7C}" srcOrd="0" destOrd="0" presId="urn:microsoft.com/office/officeart/2005/8/layout/hierarchy3"/>
    <dgm:cxn modelId="{A4F71C78-3FB3-4155-8E0C-12EA213E97A2}" type="presParOf" srcId="{953F071F-8FFE-4104-9C23-0E81C9ED5E7C}" destId="{6688E07D-5CB5-48D3-8C8D-FF4260840D77}" srcOrd="0" destOrd="0" presId="urn:microsoft.com/office/officeart/2005/8/layout/hierarchy3"/>
    <dgm:cxn modelId="{4242E22B-49E8-4769-9637-18952CE79717}" type="presParOf" srcId="{953F071F-8FFE-4104-9C23-0E81C9ED5E7C}" destId="{651CF835-924E-427E-9AD4-72D9437664D9}" srcOrd="1" destOrd="0" presId="urn:microsoft.com/office/officeart/2005/8/layout/hierarchy3"/>
    <dgm:cxn modelId="{9ABBBD3B-4671-4E56-AEDE-E3D7F38E98A0}" type="presParOf" srcId="{6716AD00-CB55-414D-957D-B1240BC35A0F}" destId="{25523D34-A607-485F-B0B5-AA9B492A67B7}" srcOrd="1" destOrd="0" presId="urn:microsoft.com/office/officeart/2005/8/layout/hierarchy3"/>
    <dgm:cxn modelId="{D45F2FCE-3956-4DB2-BB24-85A5DAE3CB76}" type="presParOf" srcId="{25523D34-A607-485F-B0B5-AA9B492A67B7}" destId="{6E952156-C3C3-4F08-8694-5DC5EC7313D4}" srcOrd="0" destOrd="0" presId="urn:microsoft.com/office/officeart/2005/8/layout/hierarchy3"/>
    <dgm:cxn modelId="{1FEE751B-B9D8-490D-A343-A76086ABC14F}" type="presParOf" srcId="{25523D34-A607-485F-B0B5-AA9B492A67B7}" destId="{3D33FCF4-588C-46D4-AFE6-6C47FF25746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C8447EB-460D-4EDA-9BF5-86ECD81A6D95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3BDDDF-2592-4753-9F83-F99D916EE55F}">
      <dgm:prSet phldrT="[Текст]" custT="1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ru-RU" sz="5400" dirty="0" smtClean="0"/>
            <a:t>Главный инженер</a:t>
          </a:r>
          <a:endParaRPr lang="ru-RU" sz="4700" i="0" dirty="0"/>
        </a:p>
      </dgm:t>
    </dgm:pt>
    <dgm:pt modelId="{911E69A0-9A75-4CC9-83FE-A11704E05E65}" type="parTrans" cxnId="{C713EEA5-EDD3-42B6-A53E-7C2BC0AEC534}">
      <dgm:prSet/>
      <dgm:spPr/>
      <dgm:t>
        <a:bodyPr/>
        <a:lstStyle/>
        <a:p>
          <a:endParaRPr lang="ru-RU"/>
        </a:p>
      </dgm:t>
    </dgm:pt>
    <dgm:pt modelId="{1F8C41C6-0C36-46FC-9465-E2C93B4A3F55}" type="sibTrans" cxnId="{C713EEA5-EDD3-42B6-A53E-7C2BC0AEC534}">
      <dgm:prSet/>
      <dgm:spPr/>
      <dgm:t>
        <a:bodyPr/>
        <a:lstStyle/>
        <a:p>
          <a:endParaRPr lang="ru-RU"/>
        </a:p>
      </dgm:t>
    </dgm:pt>
    <dgm:pt modelId="{44022F83-2E30-49D7-8F6C-FB320619FFBC}">
      <dgm:prSet phldrT="[Текст]"/>
      <dgm:spPr/>
      <dgm:t>
        <a:bodyPr/>
        <a:lstStyle/>
        <a:p>
          <a:r>
            <a:rPr lang="ru-RU" smtClean="0"/>
            <a:t>Исследования </a:t>
          </a:r>
          <a:r>
            <a:rPr lang="ru-RU" dirty="0" smtClean="0"/>
            <a:t>по оценке устойчивого функционирования объекта экономики в условиях ЧС</a:t>
          </a:r>
          <a:endParaRPr lang="ru-RU" dirty="0"/>
        </a:p>
      </dgm:t>
    </dgm:pt>
    <dgm:pt modelId="{9F56F115-4B10-4D70-BBEA-55E7D8C45C79}" type="parTrans" cxnId="{7A0DAEE2-1BE8-4103-B1B0-1B6B865AC001}">
      <dgm:prSet/>
      <dgm:spPr/>
      <dgm:t>
        <a:bodyPr/>
        <a:lstStyle/>
        <a:p>
          <a:endParaRPr lang="ru-RU"/>
        </a:p>
      </dgm:t>
    </dgm:pt>
    <dgm:pt modelId="{9DDAB833-95BD-4454-96B1-4AC003071721}" type="sibTrans" cxnId="{7A0DAEE2-1BE8-4103-B1B0-1B6B865AC001}">
      <dgm:prSet/>
      <dgm:spPr/>
      <dgm:t>
        <a:bodyPr/>
        <a:lstStyle/>
        <a:p>
          <a:endParaRPr lang="ru-RU"/>
        </a:p>
      </dgm:t>
    </dgm:pt>
    <dgm:pt modelId="{E69DFEFA-C093-4443-AA29-94CB4CF3835F}" type="pres">
      <dgm:prSet presAssocID="{1C8447EB-460D-4EDA-9BF5-86ECD81A6D9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716AD00-CB55-414D-957D-B1240BC35A0F}" type="pres">
      <dgm:prSet presAssocID="{CF3BDDDF-2592-4753-9F83-F99D916EE55F}" presName="root" presStyleCnt="0"/>
      <dgm:spPr/>
    </dgm:pt>
    <dgm:pt modelId="{953F071F-8FFE-4104-9C23-0E81C9ED5E7C}" type="pres">
      <dgm:prSet presAssocID="{CF3BDDDF-2592-4753-9F83-F99D916EE55F}" presName="rootComposite" presStyleCnt="0"/>
      <dgm:spPr/>
    </dgm:pt>
    <dgm:pt modelId="{6688E07D-5CB5-48D3-8C8D-FF4260840D77}" type="pres">
      <dgm:prSet presAssocID="{CF3BDDDF-2592-4753-9F83-F99D916EE55F}" presName="rootText" presStyleLbl="node1" presStyleIdx="0" presStyleCnt="1" custScaleX="165428" custScaleY="0"/>
      <dgm:spPr/>
      <dgm:t>
        <a:bodyPr/>
        <a:lstStyle/>
        <a:p>
          <a:endParaRPr lang="ru-RU"/>
        </a:p>
      </dgm:t>
    </dgm:pt>
    <dgm:pt modelId="{651CF835-924E-427E-9AD4-72D9437664D9}" type="pres">
      <dgm:prSet presAssocID="{CF3BDDDF-2592-4753-9F83-F99D916EE55F}" presName="rootConnector" presStyleLbl="node1" presStyleIdx="0" presStyleCnt="1"/>
      <dgm:spPr/>
      <dgm:t>
        <a:bodyPr/>
        <a:lstStyle/>
        <a:p>
          <a:endParaRPr lang="ru-RU"/>
        </a:p>
      </dgm:t>
    </dgm:pt>
    <dgm:pt modelId="{25523D34-A607-485F-B0B5-AA9B492A67B7}" type="pres">
      <dgm:prSet presAssocID="{CF3BDDDF-2592-4753-9F83-F99D916EE55F}" presName="childShape" presStyleCnt="0"/>
      <dgm:spPr/>
    </dgm:pt>
    <dgm:pt modelId="{6E952156-C3C3-4F08-8694-5DC5EC7313D4}" type="pres">
      <dgm:prSet presAssocID="{9F56F115-4B10-4D70-BBEA-55E7D8C45C79}" presName="Name13" presStyleLbl="parChTrans1D2" presStyleIdx="0" presStyleCnt="1"/>
      <dgm:spPr/>
      <dgm:t>
        <a:bodyPr/>
        <a:lstStyle/>
        <a:p>
          <a:endParaRPr lang="ru-RU"/>
        </a:p>
      </dgm:t>
    </dgm:pt>
    <dgm:pt modelId="{3D33FCF4-588C-46D4-AFE6-6C47FF25746A}" type="pres">
      <dgm:prSet presAssocID="{44022F83-2E30-49D7-8F6C-FB320619FFBC}" presName="childText" presStyleLbl="bgAcc1" presStyleIdx="0" presStyleCnt="1" custScaleX="181538" custLinFactNeighborX="2223" custLinFactNeighborY="-6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13EEA5-EDD3-42B6-A53E-7C2BC0AEC534}" srcId="{1C8447EB-460D-4EDA-9BF5-86ECD81A6D95}" destId="{CF3BDDDF-2592-4753-9F83-F99D916EE55F}" srcOrd="0" destOrd="0" parTransId="{911E69A0-9A75-4CC9-83FE-A11704E05E65}" sibTransId="{1F8C41C6-0C36-46FC-9465-E2C93B4A3F55}"/>
    <dgm:cxn modelId="{39295C20-70CD-463A-A731-584DFBAD27A0}" type="presOf" srcId="{1C8447EB-460D-4EDA-9BF5-86ECD81A6D95}" destId="{E69DFEFA-C093-4443-AA29-94CB4CF3835F}" srcOrd="0" destOrd="0" presId="urn:microsoft.com/office/officeart/2005/8/layout/hierarchy3"/>
    <dgm:cxn modelId="{A6882E1E-E6C8-4277-A877-96BE7274020D}" type="presOf" srcId="{44022F83-2E30-49D7-8F6C-FB320619FFBC}" destId="{3D33FCF4-588C-46D4-AFE6-6C47FF25746A}" srcOrd="0" destOrd="0" presId="urn:microsoft.com/office/officeart/2005/8/layout/hierarchy3"/>
    <dgm:cxn modelId="{06569ED4-BA37-43C6-BAAE-7066001AB117}" type="presOf" srcId="{CF3BDDDF-2592-4753-9F83-F99D916EE55F}" destId="{6688E07D-5CB5-48D3-8C8D-FF4260840D77}" srcOrd="0" destOrd="0" presId="urn:microsoft.com/office/officeart/2005/8/layout/hierarchy3"/>
    <dgm:cxn modelId="{D4ACA194-7246-4449-8C25-21DABE296683}" type="presOf" srcId="{CF3BDDDF-2592-4753-9F83-F99D916EE55F}" destId="{651CF835-924E-427E-9AD4-72D9437664D9}" srcOrd="1" destOrd="0" presId="urn:microsoft.com/office/officeart/2005/8/layout/hierarchy3"/>
    <dgm:cxn modelId="{35792911-A6A1-41CB-B985-5B50EB5B1A79}" type="presOf" srcId="{9F56F115-4B10-4D70-BBEA-55E7D8C45C79}" destId="{6E952156-C3C3-4F08-8694-5DC5EC7313D4}" srcOrd="0" destOrd="0" presId="urn:microsoft.com/office/officeart/2005/8/layout/hierarchy3"/>
    <dgm:cxn modelId="{7A0DAEE2-1BE8-4103-B1B0-1B6B865AC001}" srcId="{CF3BDDDF-2592-4753-9F83-F99D916EE55F}" destId="{44022F83-2E30-49D7-8F6C-FB320619FFBC}" srcOrd="0" destOrd="0" parTransId="{9F56F115-4B10-4D70-BBEA-55E7D8C45C79}" sibTransId="{9DDAB833-95BD-4454-96B1-4AC003071721}"/>
    <dgm:cxn modelId="{3274E6D1-265F-4863-80E1-CC065D0BFC6C}" type="presParOf" srcId="{E69DFEFA-C093-4443-AA29-94CB4CF3835F}" destId="{6716AD00-CB55-414D-957D-B1240BC35A0F}" srcOrd="0" destOrd="0" presId="urn:microsoft.com/office/officeart/2005/8/layout/hierarchy3"/>
    <dgm:cxn modelId="{CB8380F8-AD6B-4838-8838-9D8AD090C7FC}" type="presParOf" srcId="{6716AD00-CB55-414D-957D-B1240BC35A0F}" destId="{953F071F-8FFE-4104-9C23-0E81C9ED5E7C}" srcOrd="0" destOrd="0" presId="urn:microsoft.com/office/officeart/2005/8/layout/hierarchy3"/>
    <dgm:cxn modelId="{F6AE0CB9-295F-4B38-89E6-4E8F9C67AAD2}" type="presParOf" srcId="{953F071F-8FFE-4104-9C23-0E81C9ED5E7C}" destId="{6688E07D-5CB5-48D3-8C8D-FF4260840D77}" srcOrd="0" destOrd="0" presId="urn:microsoft.com/office/officeart/2005/8/layout/hierarchy3"/>
    <dgm:cxn modelId="{1DBF5047-9C7F-4C0D-95D8-696A51486095}" type="presParOf" srcId="{953F071F-8FFE-4104-9C23-0E81C9ED5E7C}" destId="{651CF835-924E-427E-9AD4-72D9437664D9}" srcOrd="1" destOrd="0" presId="urn:microsoft.com/office/officeart/2005/8/layout/hierarchy3"/>
    <dgm:cxn modelId="{CE5E172A-4DD6-4692-B6D2-18125EC53B78}" type="presParOf" srcId="{6716AD00-CB55-414D-957D-B1240BC35A0F}" destId="{25523D34-A607-485F-B0B5-AA9B492A67B7}" srcOrd="1" destOrd="0" presId="urn:microsoft.com/office/officeart/2005/8/layout/hierarchy3"/>
    <dgm:cxn modelId="{460E10FA-5508-4485-A30A-F79B40DC6006}" type="presParOf" srcId="{25523D34-A607-485F-B0B5-AA9B492A67B7}" destId="{6E952156-C3C3-4F08-8694-5DC5EC7313D4}" srcOrd="0" destOrd="0" presId="urn:microsoft.com/office/officeart/2005/8/layout/hierarchy3"/>
    <dgm:cxn modelId="{7EC6FEA1-F96A-4CCF-B2A2-055E08191A53}" type="presParOf" srcId="{25523D34-A607-485F-B0B5-AA9B492A67B7}" destId="{3D33FCF4-588C-46D4-AFE6-6C47FF25746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DD9A580-633C-4E5D-97B8-173B28B99A5A}">
      <dsp:nvSpPr>
        <dsp:cNvPr id="0" name=""/>
        <dsp:cNvSpPr/>
      </dsp:nvSpPr>
      <dsp:spPr>
        <a:xfrm>
          <a:off x="0" y="37191"/>
          <a:ext cx="8568952" cy="959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Безопасность жизнедеятельности</a:t>
          </a:r>
          <a:endParaRPr lang="ru-RU" sz="4000" kern="1200" dirty="0"/>
        </a:p>
      </dsp:txBody>
      <dsp:txXfrm>
        <a:off x="0" y="37191"/>
        <a:ext cx="8568952" cy="959400"/>
      </dsp:txXfrm>
    </dsp:sp>
    <dsp:sp modelId="{6C54674A-A1A4-4CEA-9F56-B0575F4E5227}">
      <dsp:nvSpPr>
        <dsp:cNvPr id="0" name=""/>
        <dsp:cNvSpPr/>
      </dsp:nvSpPr>
      <dsp:spPr>
        <a:xfrm>
          <a:off x="0" y="996591"/>
          <a:ext cx="8568952" cy="4222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064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100" kern="1200" dirty="0" smtClean="0"/>
            <a:t>наука о комфортном и </a:t>
          </a:r>
          <a:r>
            <a:rPr lang="ru-RU" sz="3100" kern="1200" dirty="0" err="1" smtClean="0"/>
            <a:t>травмобезопасном</a:t>
          </a:r>
          <a:r>
            <a:rPr lang="ru-RU" sz="3100" kern="1200" dirty="0" smtClean="0"/>
            <a:t> взаимодействии человека со средой обитания.</a:t>
          </a:r>
          <a:endParaRPr lang="ru-RU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100" kern="1200" dirty="0" smtClean="0"/>
            <a:t>состояние окружающей среды, при котором с определенной вероятностью исключено причинение вреда существованию человека.</a:t>
          </a:r>
          <a:endParaRPr lang="ru-RU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100" b="1" kern="1200" dirty="0" smtClean="0"/>
            <a:t>область научных знаний, изучающая опасности и способы защиты от них человека в любых условиях его обитания.</a:t>
          </a:r>
          <a:endParaRPr lang="ru-RU" sz="3100" b="1" kern="1200" dirty="0"/>
        </a:p>
      </dsp:txBody>
      <dsp:txXfrm>
        <a:off x="0" y="996591"/>
        <a:ext cx="8568952" cy="42228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FDA66F-FD23-4905-9A58-8449A445F269}">
      <dsp:nvSpPr>
        <dsp:cNvPr id="0" name=""/>
        <dsp:cNvSpPr/>
      </dsp:nvSpPr>
      <dsp:spPr>
        <a:xfrm>
          <a:off x="2760521" y="1266609"/>
          <a:ext cx="3155413" cy="31554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БЖД</a:t>
          </a:r>
          <a:endParaRPr lang="ru-RU" sz="6500" kern="1200" dirty="0"/>
        </a:p>
      </dsp:txBody>
      <dsp:txXfrm>
        <a:off x="2760521" y="1266609"/>
        <a:ext cx="3155413" cy="3155413"/>
      </dsp:txXfrm>
    </dsp:sp>
    <dsp:sp modelId="{70DE41C2-792F-4F82-B0A6-A985BC781799}">
      <dsp:nvSpPr>
        <dsp:cNvPr id="0" name=""/>
        <dsp:cNvSpPr/>
      </dsp:nvSpPr>
      <dsp:spPr>
        <a:xfrm>
          <a:off x="3549374" y="563"/>
          <a:ext cx="1577706" cy="15777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ОТ</a:t>
          </a:r>
          <a:endParaRPr lang="ru-RU" sz="4200" kern="1200" dirty="0"/>
        </a:p>
      </dsp:txBody>
      <dsp:txXfrm>
        <a:off x="3549374" y="563"/>
        <a:ext cx="1577706" cy="1577706"/>
      </dsp:txXfrm>
    </dsp:sp>
    <dsp:sp modelId="{B89C04B5-4C38-4569-8AA5-615A9427F1F6}">
      <dsp:nvSpPr>
        <dsp:cNvPr id="0" name=""/>
        <dsp:cNvSpPr/>
      </dsp:nvSpPr>
      <dsp:spPr>
        <a:xfrm>
          <a:off x="5604274" y="2055462"/>
          <a:ext cx="1577706" cy="15777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ООС</a:t>
          </a:r>
          <a:endParaRPr lang="ru-RU" sz="4200" kern="1200" dirty="0"/>
        </a:p>
      </dsp:txBody>
      <dsp:txXfrm>
        <a:off x="5604274" y="2055462"/>
        <a:ext cx="1577706" cy="1577706"/>
      </dsp:txXfrm>
    </dsp:sp>
    <dsp:sp modelId="{05980849-284B-4320-BCA9-79D98B262D9A}">
      <dsp:nvSpPr>
        <dsp:cNvPr id="0" name=""/>
        <dsp:cNvSpPr/>
      </dsp:nvSpPr>
      <dsp:spPr>
        <a:xfrm>
          <a:off x="3549374" y="4110362"/>
          <a:ext cx="1577706" cy="15777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ЧС</a:t>
          </a:r>
          <a:endParaRPr lang="ru-RU" sz="4200" kern="1200" dirty="0"/>
        </a:p>
      </dsp:txBody>
      <dsp:txXfrm>
        <a:off x="3549374" y="4110362"/>
        <a:ext cx="1577706" cy="1577706"/>
      </dsp:txXfrm>
    </dsp:sp>
    <dsp:sp modelId="{F869C42E-C1DF-4B8E-A5CF-DCC349148126}">
      <dsp:nvSpPr>
        <dsp:cNvPr id="0" name=""/>
        <dsp:cNvSpPr/>
      </dsp:nvSpPr>
      <dsp:spPr>
        <a:xfrm>
          <a:off x="1494475" y="2055462"/>
          <a:ext cx="1577706" cy="15777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ГО</a:t>
          </a:r>
          <a:endParaRPr lang="ru-RU" sz="4200" kern="1200" dirty="0"/>
        </a:p>
      </dsp:txBody>
      <dsp:txXfrm>
        <a:off x="1494475" y="2055462"/>
        <a:ext cx="1577706" cy="157770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8D702F-D18E-4B51-8862-46B6B37CF29B}">
      <dsp:nvSpPr>
        <dsp:cNvPr id="0" name=""/>
        <dsp:cNvSpPr/>
      </dsp:nvSpPr>
      <dsp:spPr>
        <a:xfrm>
          <a:off x="0" y="235622"/>
          <a:ext cx="8424936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500" b="1" kern="1200" dirty="0" smtClean="0"/>
            <a:t>Охрана труда</a:t>
          </a:r>
          <a:endParaRPr lang="ru-RU" sz="4500" kern="1200" dirty="0"/>
        </a:p>
      </dsp:txBody>
      <dsp:txXfrm>
        <a:off x="0" y="235622"/>
        <a:ext cx="8424936" cy="1079325"/>
      </dsp:txXfrm>
    </dsp:sp>
    <dsp:sp modelId="{AE84C195-881C-4D43-B729-E7BFBD8EEAD8}">
      <dsp:nvSpPr>
        <dsp:cNvPr id="0" name=""/>
        <dsp:cNvSpPr/>
      </dsp:nvSpPr>
      <dsp:spPr>
        <a:xfrm>
          <a:off x="0" y="1314947"/>
          <a:ext cx="8424936" cy="15835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57150" rIns="320040" bIns="571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500" kern="1200" dirty="0" smtClean="0"/>
            <a:t>это система обеспечения безопасности жизни и здоровья  работников в процессе трудовой деятельности.</a:t>
          </a:r>
          <a:endParaRPr lang="ru-RU" sz="3500" kern="1200" dirty="0"/>
        </a:p>
      </dsp:txBody>
      <dsp:txXfrm>
        <a:off x="0" y="1314947"/>
        <a:ext cx="8424936" cy="1583549"/>
      </dsp:txXfrm>
    </dsp:sp>
    <dsp:sp modelId="{DAC19FE1-57FF-4988-B193-4F8C324B3D3A}">
      <dsp:nvSpPr>
        <dsp:cNvPr id="0" name=""/>
        <dsp:cNvSpPr/>
      </dsp:nvSpPr>
      <dsp:spPr>
        <a:xfrm>
          <a:off x="0" y="2898497"/>
          <a:ext cx="8424936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500" b="1" kern="1200" dirty="0" smtClean="0"/>
            <a:t>Охрана окружающей среды</a:t>
          </a:r>
          <a:endParaRPr lang="ru-RU" sz="4500" kern="1200" dirty="0"/>
        </a:p>
      </dsp:txBody>
      <dsp:txXfrm>
        <a:off x="0" y="2898497"/>
        <a:ext cx="8424936" cy="1079325"/>
      </dsp:txXfrm>
    </dsp:sp>
    <dsp:sp modelId="{C9294E43-065C-4353-9C91-74275022F016}">
      <dsp:nvSpPr>
        <dsp:cNvPr id="0" name=""/>
        <dsp:cNvSpPr/>
      </dsp:nvSpPr>
      <dsp:spPr>
        <a:xfrm>
          <a:off x="0" y="3977822"/>
          <a:ext cx="8424936" cy="2095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57150" rIns="320040" bIns="571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500" kern="1200" dirty="0" smtClean="0"/>
            <a:t>это система мер, направленных на обеспечение благоприятных и безопасных условий среды обитания и жизнедеятельности человека. </a:t>
          </a:r>
          <a:endParaRPr lang="ru-RU" sz="3500" kern="1200" dirty="0"/>
        </a:p>
      </dsp:txBody>
      <dsp:txXfrm>
        <a:off x="0" y="3977822"/>
        <a:ext cx="8424936" cy="209587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8D702F-D18E-4B51-8862-46B6B37CF29B}">
      <dsp:nvSpPr>
        <dsp:cNvPr id="0" name=""/>
        <dsp:cNvSpPr/>
      </dsp:nvSpPr>
      <dsp:spPr>
        <a:xfrm>
          <a:off x="0" y="32065"/>
          <a:ext cx="8424936" cy="1103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b="1" kern="1200" dirty="0" smtClean="0"/>
            <a:t>Чрезвычайные ситуации </a:t>
          </a:r>
          <a:endParaRPr lang="ru-RU" sz="4600" kern="1200" dirty="0"/>
        </a:p>
      </dsp:txBody>
      <dsp:txXfrm>
        <a:off x="0" y="32065"/>
        <a:ext cx="8424936" cy="1103310"/>
      </dsp:txXfrm>
    </dsp:sp>
    <dsp:sp modelId="{AE84C195-881C-4D43-B729-E7BFBD8EEAD8}">
      <dsp:nvSpPr>
        <dsp:cNvPr id="0" name=""/>
        <dsp:cNvSpPr/>
      </dsp:nvSpPr>
      <dsp:spPr>
        <a:xfrm>
          <a:off x="0" y="1135375"/>
          <a:ext cx="8424936" cy="51418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58420" rIns="327152" bIns="584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/>
            <a:t>обстановка, сложившаяся на определённой территории в результате аварии, опасного природного явления, катастрофы, которые могут повлечь за собой человеческие жертвы, ущерб здоровью людей и окружающей среде, значительные материальные потери и нарушение условий жизнедеятельности людей.</a:t>
          </a:r>
          <a:endParaRPr lang="ru-RU" sz="3600" kern="1200" dirty="0"/>
        </a:p>
      </dsp:txBody>
      <dsp:txXfrm>
        <a:off x="0" y="1135375"/>
        <a:ext cx="8424936" cy="514187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8D702F-D18E-4B51-8862-46B6B37CF29B}">
      <dsp:nvSpPr>
        <dsp:cNvPr id="0" name=""/>
        <dsp:cNvSpPr/>
      </dsp:nvSpPr>
      <dsp:spPr>
        <a:xfrm>
          <a:off x="0" y="81992"/>
          <a:ext cx="8424936" cy="11752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Гражданская оборона</a:t>
          </a:r>
          <a:endParaRPr lang="ru-RU" sz="4900" kern="1200" dirty="0"/>
        </a:p>
      </dsp:txBody>
      <dsp:txXfrm>
        <a:off x="0" y="81992"/>
        <a:ext cx="8424936" cy="1175264"/>
      </dsp:txXfrm>
    </dsp:sp>
    <dsp:sp modelId="{AE84C195-881C-4D43-B729-E7BFBD8EEAD8}">
      <dsp:nvSpPr>
        <dsp:cNvPr id="0" name=""/>
        <dsp:cNvSpPr/>
      </dsp:nvSpPr>
      <dsp:spPr>
        <a:xfrm>
          <a:off x="0" y="1257257"/>
          <a:ext cx="8424936" cy="4970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62230" rIns="348488" bIns="62230" numCol="1" spcCol="1270" anchor="t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800" u="none" kern="1200" dirty="0" smtClean="0">
              <a:solidFill>
                <a:schemeClr val="tx1"/>
              </a:solidFill>
            </a:rPr>
            <a:t>система мероприятий </a:t>
          </a:r>
          <a:r>
            <a:rPr lang="ru-RU" sz="3800" kern="1200" dirty="0" smtClean="0"/>
            <a:t>по подготовке к защите и по защите населения, материальных и культурных ценностей от опасностей, возникающих при ведении военных действий  или вследствие этих действий, а также при возникновении ЧС  природного и техногенного характера.</a:t>
          </a:r>
          <a:endParaRPr lang="ru-RU" sz="3800" u="none" kern="1200" dirty="0">
            <a:solidFill>
              <a:schemeClr val="tx1"/>
            </a:solidFill>
          </a:endParaRPr>
        </a:p>
      </dsp:txBody>
      <dsp:txXfrm>
        <a:off x="0" y="1257257"/>
        <a:ext cx="8424936" cy="497007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8D702F-D18E-4B51-8862-46B6B37CF29B}">
      <dsp:nvSpPr>
        <dsp:cNvPr id="0" name=""/>
        <dsp:cNvSpPr/>
      </dsp:nvSpPr>
      <dsp:spPr>
        <a:xfrm>
          <a:off x="0" y="50019"/>
          <a:ext cx="8424936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/>
            <a:t>Безопасность</a:t>
          </a:r>
          <a:endParaRPr lang="ru-RU" sz="4400" kern="1200" dirty="0"/>
        </a:p>
      </dsp:txBody>
      <dsp:txXfrm>
        <a:off x="0" y="50019"/>
        <a:ext cx="8424936" cy="1055340"/>
      </dsp:txXfrm>
    </dsp:sp>
    <dsp:sp modelId="{AE84C195-881C-4D43-B729-E7BFBD8EEAD8}">
      <dsp:nvSpPr>
        <dsp:cNvPr id="0" name=""/>
        <dsp:cNvSpPr/>
      </dsp:nvSpPr>
      <dsp:spPr>
        <a:xfrm>
          <a:off x="0" y="1105359"/>
          <a:ext cx="8424936" cy="2049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55880" rIns="312928" bIns="5588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400" kern="1200" dirty="0" smtClean="0"/>
            <a:t>состояние деятельности, при котором с определенной вероятностью исключено проявление опасностей, или отсутствие чрезмерной опасности.</a:t>
          </a:r>
          <a:endParaRPr lang="ru-RU" sz="3400" kern="1200" dirty="0"/>
        </a:p>
      </dsp:txBody>
      <dsp:txXfrm>
        <a:off x="0" y="1105359"/>
        <a:ext cx="8424936" cy="2049300"/>
      </dsp:txXfrm>
    </dsp:sp>
    <dsp:sp modelId="{DAC19FE1-57FF-4988-B193-4F8C324B3D3A}">
      <dsp:nvSpPr>
        <dsp:cNvPr id="0" name=""/>
        <dsp:cNvSpPr/>
      </dsp:nvSpPr>
      <dsp:spPr>
        <a:xfrm>
          <a:off x="0" y="3154660"/>
          <a:ext cx="8424936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/>
            <a:t>Опасность</a:t>
          </a:r>
          <a:endParaRPr lang="ru-RU" sz="4400" kern="1200" dirty="0"/>
        </a:p>
      </dsp:txBody>
      <dsp:txXfrm>
        <a:off x="0" y="3154660"/>
        <a:ext cx="8424936" cy="1055340"/>
      </dsp:txXfrm>
    </dsp:sp>
    <dsp:sp modelId="{C9294E43-065C-4353-9C91-74275022F016}">
      <dsp:nvSpPr>
        <dsp:cNvPr id="0" name=""/>
        <dsp:cNvSpPr/>
      </dsp:nvSpPr>
      <dsp:spPr>
        <a:xfrm>
          <a:off x="0" y="4210000"/>
          <a:ext cx="8424936" cy="2049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55880" rIns="312928" bIns="5588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400" kern="1200" dirty="0" smtClean="0"/>
            <a:t>явления, процессы, объекты, свойства предметов, способные в определенных условиях причинить ущерб здоровью человека. </a:t>
          </a:r>
          <a:endParaRPr lang="ru-RU" sz="3400" kern="1200" dirty="0"/>
        </a:p>
      </dsp:txBody>
      <dsp:txXfrm>
        <a:off x="0" y="4210000"/>
        <a:ext cx="8424936" cy="204930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8D702F-D18E-4B51-8862-46B6B37CF29B}">
      <dsp:nvSpPr>
        <dsp:cNvPr id="0" name=""/>
        <dsp:cNvSpPr/>
      </dsp:nvSpPr>
      <dsp:spPr>
        <a:xfrm>
          <a:off x="0" y="28307"/>
          <a:ext cx="8424936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b="1" kern="1200" dirty="0" smtClean="0"/>
            <a:t>Деятельность</a:t>
          </a:r>
          <a:endParaRPr lang="ru-RU" sz="4100" kern="1200" dirty="0"/>
        </a:p>
      </dsp:txBody>
      <dsp:txXfrm>
        <a:off x="0" y="28307"/>
        <a:ext cx="8424936" cy="983384"/>
      </dsp:txXfrm>
    </dsp:sp>
    <dsp:sp modelId="{AE84C195-881C-4D43-B729-E7BFBD8EEAD8}">
      <dsp:nvSpPr>
        <dsp:cNvPr id="0" name=""/>
        <dsp:cNvSpPr/>
      </dsp:nvSpPr>
      <dsp:spPr>
        <a:xfrm>
          <a:off x="0" y="1011692"/>
          <a:ext cx="8424936" cy="2376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специфическая человеческая форма активного отношения к окружающему миру, содержание которой составляет его целесообразное изменение и преобразование. </a:t>
          </a:r>
          <a:endParaRPr lang="ru-RU" sz="3200" kern="1200" dirty="0"/>
        </a:p>
      </dsp:txBody>
      <dsp:txXfrm>
        <a:off x="0" y="1011692"/>
        <a:ext cx="8424936" cy="2376359"/>
      </dsp:txXfrm>
    </dsp:sp>
    <dsp:sp modelId="{DAC19FE1-57FF-4988-B193-4F8C324B3D3A}">
      <dsp:nvSpPr>
        <dsp:cNvPr id="0" name=""/>
        <dsp:cNvSpPr/>
      </dsp:nvSpPr>
      <dsp:spPr>
        <a:xfrm>
          <a:off x="0" y="3388052"/>
          <a:ext cx="8424936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b="1" kern="1200" dirty="0" smtClean="0"/>
            <a:t>Риск</a:t>
          </a:r>
          <a:endParaRPr lang="ru-RU" sz="4100" kern="1200" dirty="0"/>
        </a:p>
      </dsp:txBody>
      <dsp:txXfrm>
        <a:off x="0" y="3388052"/>
        <a:ext cx="8424936" cy="983384"/>
      </dsp:txXfrm>
    </dsp:sp>
    <dsp:sp modelId="{C9294E43-065C-4353-9C91-74275022F016}">
      <dsp:nvSpPr>
        <dsp:cNvPr id="0" name=""/>
        <dsp:cNvSpPr/>
      </dsp:nvSpPr>
      <dsp:spPr>
        <a:xfrm>
          <a:off x="0" y="4371437"/>
          <a:ext cx="8424936" cy="1909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количественная оценка опасности. Определяется как частота или вероятность возникновения одного события при наступлении другого события. </a:t>
          </a:r>
          <a:endParaRPr lang="ru-RU" sz="3200" kern="1200" dirty="0"/>
        </a:p>
      </dsp:txBody>
      <dsp:txXfrm>
        <a:off x="0" y="4371437"/>
        <a:ext cx="8424936" cy="1909575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8D702F-D18E-4B51-8862-46B6B37CF29B}">
      <dsp:nvSpPr>
        <dsp:cNvPr id="0" name=""/>
        <dsp:cNvSpPr/>
      </dsp:nvSpPr>
      <dsp:spPr>
        <a:xfrm>
          <a:off x="0" y="72789"/>
          <a:ext cx="8424936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/>
            <a:t>Номенклатура</a:t>
          </a:r>
          <a:endParaRPr lang="ru-RU" sz="4400" kern="1200" dirty="0"/>
        </a:p>
      </dsp:txBody>
      <dsp:txXfrm>
        <a:off x="0" y="72789"/>
        <a:ext cx="8424936" cy="1055340"/>
      </dsp:txXfrm>
    </dsp:sp>
    <dsp:sp modelId="{AE84C195-881C-4D43-B729-E7BFBD8EEAD8}">
      <dsp:nvSpPr>
        <dsp:cNvPr id="0" name=""/>
        <dsp:cNvSpPr/>
      </dsp:nvSpPr>
      <dsp:spPr>
        <a:xfrm>
          <a:off x="0" y="1128129"/>
          <a:ext cx="8424936" cy="1548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55880" rIns="312928" bIns="5588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400" kern="1200" dirty="0" smtClean="0"/>
            <a:t>система названий, терминов, употребляемых в какой-либо отрасли науки, техники. </a:t>
          </a:r>
          <a:endParaRPr lang="ru-RU" sz="3400" kern="1200" dirty="0"/>
        </a:p>
      </dsp:txBody>
      <dsp:txXfrm>
        <a:off x="0" y="1128129"/>
        <a:ext cx="8424936" cy="1548360"/>
      </dsp:txXfrm>
    </dsp:sp>
    <dsp:sp modelId="{DAC19FE1-57FF-4988-B193-4F8C324B3D3A}">
      <dsp:nvSpPr>
        <dsp:cNvPr id="0" name=""/>
        <dsp:cNvSpPr/>
      </dsp:nvSpPr>
      <dsp:spPr>
        <a:xfrm>
          <a:off x="0" y="2676490"/>
          <a:ext cx="8424936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/>
            <a:t>Идентификация опасности</a:t>
          </a:r>
          <a:r>
            <a:rPr lang="ru-RU" sz="4400" kern="1200" dirty="0" smtClean="0"/>
            <a:t> </a:t>
          </a:r>
          <a:endParaRPr lang="ru-RU" sz="4400" kern="1200" dirty="0"/>
        </a:p>
      </dsp:txBody>
      <dsp:txXfrm>
        <a:off x="0" y="2676490"/>
        <a:ext cx="8424936" cy="1055340"/>
      </dsp:txXfrm>
    </dsp:sp>
    <dsp:sp modelId="{C9294E43-065C-4353-9C91-74275022F016}">
      <dsp:nvSpPr>
        <dsp:cNvPr id="0" name=""/>
        <dsp:cNvSpPr/>
      </dsp:nvSpPr>
      <dsp:spPr>
        <a:xfrm>
          <a:off x="0" y="3731830"/>
          <a:ext cx="8424936" cy="2504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55880" rIns="312928" bIns="5588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400" kern="1200" dirty="0" smtClean="0"/>
            <a:t>процесс распознавания образа опасности, установления возможных причин, пространственных и временных координат, вероятности проявления, величины и последствий опасности. </a:t>
          </a:r>
          <a:endParaRPr lang="ru-RU" sz="3400" kern="1200" dirty="0"/>
        </a:p>
      </dsp:txBody>
      <dsp:txXfrm>
        <a:off x="0" y="3731830"/>
        <a:ext cx="8424936" cy="250470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8D702F-D18E-4B51-8862-46B6B37CF29B}">
      <dsp:nvSpPr>
        <dsp:cNvPr id="0" name=""/>
        <dsp:cNvSpPr/>
      </dsp:nvSpPr>
      <dsp:spPr>
        <a:xfrm>
          <a:off x="0" y="28307"/>
          <a:ext cx="8424936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b="1" kern="1200" dirty="0" smtClean="0"/>
            <a:t>Биосфера</a:t>
          </a:r>
          <a:endParaRPr lang="ru-RU" sz="4100" kern="1200" dirty="0"/>
        </a:p>
      </dsp:txBody>
      <dsp:txXfrm>
        <a:off x="0" y="28307"/>
        <a:ext cx="8424936" cy="983384"/>
      </dsp:txXfrm>
    </dsp:sp>
    <dsp:sp modelId="{AE84C195-881C-4D43-B729-E7BFBD8EEAD8}">
      <dsp:nvSpPr>
        <dsp:cNvPr id="0" name=""/>
        <dsp:cNvSpPr/>
      </dsp:nvSpPr>
      <dsp:spPr>
        <a:xfrm>
          <a:off x="0" y="1011692"/>
          <a:ext cx="8424936" cy="1909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оболочка Земли, охватывающая нижнюю часть атмосферы, всю гидросферу и верхнюю часть литосферы, </a:t>
          </a:r>
          <a:r>
            <a:rPr lang="ru-RU" sz="3200" i="0" kern="1200" dirty="0" smtClean="0"/>
            <a:t>населенная живыми организмами.</a:t>
          </a:r>
          <a:r>
            <a:rPr lang="ru-RU" sz="3200" kern="1200" dirty="0" smtClean="0"/>
            <a:t> </a:t>
          </a:r>
          <a:endParaRPr lang="ru-RU" sz="3200" kern="1200" dirty="0"/>
        </a:p>
      </dsp:txBody>
      <dsp:txXfrm>
        <a:off x="0" y="1011692"/>
        <a:ext cx="8424936" cy="1909575"/>
      </dsp:txXfrm>
    </dsp:sp>
    <dsp:sp modelId="{DAC19FE1-57FF-4988-B193-4F8C324B3D3A}">
      <dsp:nvSpPr>
        <dsp:cNvPr id="0" name=""/>
        <dsp:cNvSpPr/>
      </dsp:nvSpPr>
      <dsp:spPr>
        <a:xfrm>
          <a:off x="0" y="2921267"/>
          <a:ext cx="8424936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b="1" kern="1200" dirty="0" err="1" smtClean="0"/>
            <a:t>Техносфера</a:t>
          </a:r>
          <a:endParaRPr lang="ru-RU" sz="4100" kern="1200" dirty="0"/>
        </a:p>
      </dsp:txBody>
      <dsp:txXfrm>
        <a:off x="0" y="2921267"/>
        <a:ext cx="8424936" cy="983384"/>
      </dsp:txXfrm>
    </dsp:sp>
    <dsp:sp modelId="{C9294E43-065C-4353-9C91-74275022F016}">
      <dsp:nvSpPr>
        <dsp:cNvPr id="0" name=""/>
        <dsp:cNvSpPr/>
      </dsp:nvSpPr>
      <dsp:spPr>
        <a:xfrm>
          <a:off x="0" y="3904652"/>
          <a:ext cx="8424936" cy="2376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часть биосферы, преобразованная людьми с помощью прямого или косвенного воздействия технических средств, с целью удовлетворения своих материальных и социально-экономических потребностей. </a:t>
          </a:r>
          <a:endParaRPr lang="ru-RU" sz="3200" kern="1200" dirty="0"/>
        </a:p>
      </dsp:txBody>
      <dsp:txXfrm>
        <a:off x="0" y="3904652"/>
        <a:ext cx="8424936" cy="2376359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8D702F-D18E-4B51-8862-46B6B37CF29B}">
      <dsp:nvSpPr>
        <dsp:cNvPr id="0" name=""/>
        <dsp:cNvSpPr/>
      </dsp:nvSpPr>
      <dsp:spPr>
        <a:xfrm>
          <a:off x="0" y="29004"/>
          <a:ext cx="8424936" cy="15514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Контроль или мониторинг качества природной среды</a:t>
          </a:r>
          <a:endParaRPr lang="ru-RU" sz="3900" kern="1200" dirty="0"/>
        </a:p>
      </dsp:txBody>
      <dsp:txXfrm>
        <a:off x="0" y="29004"/>
        <a:ext cx="8424936" cy="1551420"/>
      </dsp:txXfrm>
    </dsp:sp>
    <dsp:sp modelId="{AE84C195-881C-4D43-B729-E7BFBD8EEAD8}">
      <dsp:nvSpPr>
        <dsp:cNvPr id="0" name=""/>
        <dsp:cNvSpPr/>
      </dsp:nvSpPr>
      <dsp:spPr>
        <a:xfrm>
          <a:off x="0" y="1580424"/>
          <a:ext cx="8424936" cy="17760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000" kern="1200" dirty="0" smtClean="0"/>
            <a:t>Система наблюдения, оценки, прогноза и управление изменениями состояния окружающей среды под влиянием антропогенного воздействия</a:t>
          </a:r>
          <a:r>
            <a:rPr lang="ru-RU" sz="3000" i="0" kern="1200" dirty="0" smtClean="0"/>
            <a:t>.</a:t>
          </a:r>
          <a:r>
            <a:rPr lang="ru-RU" sz="3000" kern="1200" dirty="0" smtClean="0"/>
            <a:t> </a:t>
          </a:r>
          <a:endParaRPr lang="ru-RU" sz="3000" kern="1200" dirty="0"/>
        </a:p>
      </dsp:txBody>
      <dsp:txXfrm>
        <a:off x="0" y="1580424"/>
        <a:ext cx="8424936" cy="1776060"/>
      </dsp:txXfrm>
    </dsp:sp>
    <dsp:sp modelId="{DAC19FE1-57FF-4988-B193-4F8C324B3D3A}">
      <dsp:nvSpPr>
        <dsp:cNvPr id="0" name=""/>
        <dsp:cNvSpPr/>
      </dsp:nvSpPr>
      <dsp:spPr>
        <a:xfrm>
          <a:off x="0" y="3356485"/>
          <a:ext cx="8424936" cy="15514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Глобальный мониторинг </a:t>
          </a:r>
          <a:endParaRPr lang="ru-RU" sz="3900" kern="1200" dirty="0"/>
        </a:p>
      </dsp:txBody>
      <dsp:txXfrm>
        <a:off x="0" y="3356485"/>
        <a:ext cx="8424936" cy="1551420"/>
      </dsp:txXfrm>
    </dsp:sp>
    <dsp:sp modelId="{C9294E43-065C-4353-9C91-74275022F016}">
      <dsp:nvSpPr>
        <dsp:cNvPr id="0" name=""/>
        <dsp:cNvSpPr/>
      </dsp:nvSpPr>
      <dsp:spPr>
        <a:xfrm>
          <a:off x="0" y="4907905"/>
          <a:ext cx="8424936" cy="1372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000" kern="1200" dirty="0" smtClean="0"/>
            <a:t>это слежение за общемировыми процессами и явлениями в биосфере и осуществление прогноза возможных изменений. </a:t>
          </a:r>
          <a:endParaRPr lang="ru-RU" sz="3000" kern="1200" dirty="0"/>
        </a:p>
      </dsp:txBody>
      <dsp:txXfrm>
        <a:off x="0" y="4907905"/>
        <a:ext cx="8424936" cy="137241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88E07D-5CB5-48D3-8C8D-FF4260840D77}">
      <dsp:nvSpPr>
        <dsp:cNvPr id="0" name=""/>
        <dsp:cNvSpPr/>
      </dsp:nvSpPr>
      <dsp:spPr>
        <a:xfrm>
          <a:off x="5399" y="252871"/>
          <a:ext cx="7130827" cy="22074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b="1" i="0" kern="1200" dirty="0" smtClean="0"/>
            <a:t>Генеральный прокурор РФ</a:t>
          </a:r>
          <a:endParaRPr lang="ru-RU" sz="6500" i="0" kern="1200" dirty="0"/>
        </a:p>
      </dsp:txBody>
      <dsp:txXfrm>
        <a:off x="5399" y="252871"/>
        <a:ext cx="7130827" cy="2207495"/>
      </dsp:txXfrm>
    </dsp:sp>
    <dsp:sp modelId="{6E952156-C3C3-4F08-8694-5DC5EC7313D4}">
      <dsp:nvSpPr>
        <dsp:cNvPr id="0" name=""/>
        <dsp:cNvSpPr/>
      </dsp:nvSpPr>
      <dsp:spPr>
        <a:xfrm>
          <a:off x="718481" y="2460367"/>
          <a:ext cx="718481" cy="16413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1361"/>
              </a:lnTo>
              <a:lnTo>
                <a:pt x="718481" y="16413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33FCF4-588C-46D4-AFE6-6C47FF25746A}">
      <dsp:nvSpPr>
        <dsp:cNvPr id="0" name=""/>
        <dsp:cNvSpPr/>
      </dsp:nvSpPr>
      <dsp:spPr>
        <a:xfrm>
          <a:off x="1436963" y="2997980"/>
          <a:ext cx="6411908" cy="22074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общий надзор за выполнением рассматриваемых законов по безопасности труда </a:t>
          </a:r>
          <a:endParaRPr lang="ru-RU" sz="3500" kern="1200" dirty="0"/>
        </a:p>
      </dsp:txBody>
      <dsp:txXfrm>
        <a:off x="1436963" y="2997980"/>
        <a:ext cx="6411908" cy="2207495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88E07D-5CB5-48D3-8C8D-FF4260840D77}">
      <dsp:nvSpPr>
        <dsp:cNvPr id="0" name=""/>
        <dsp:cNvSpPr/>
      </dsp:nvSpPr>
      <dsp:spPr>
        <a:xfrm>
          <a:off x="5399" y="252871"/>
          <a:ext cx="7130827" cy="22074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b="1" i="0" kern="1200" dirty="0" smtClean="0"/>
            <a:t>Федеральная инспекция труда</a:t>
          </a:r>
          <a:endParaRPr lang="ru-RU" sz="6500" i="0" kern="1200" dirty="0"/>
        </a:p>
      </dsp:txBody>
      <dsp:txXfrm>
        <a:off x="5399" y="252871"/>
        <a:ext cx="7130827" cy="2207495"/>
      </dsp:txXfrm>
    </dsp:sp>
    <dsp:sp modelId="{6E952156-C3C3-4F08-8694-5DC5EC7313D4}">
      <dsp:nvSpPr>
        <dsp:cNvPr id="0" name=""/>
        <dsp:cNvSpPr/>
      </dsp:nvSpPr>
      <dsp:spPr>
        <a:xfrm>
          <a:off x="718481" y="2460367"/>
          <a:ext cx="718481" cy="16413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1361"/>
              </a:lnTo>
              <a:lnTo>
                <a:pt x="718481" y="16413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33FCF4-588C-46D4-AFE6-6C47FF25746A}">
      <dsp:nvSpPr>
        <dsp:cNvPr id="0" name=""/>
        <dsp:cNvSpPr/>
      </dsp:nvSpPr>
      <dsp:spPr>
        <a:xfrm>
          <a:off x="1436963" y="2997980"/>
          <a:ext cx="6411908" cy="22074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Государственный надзор и контроль за соблюдением требований охраны труда</a:t>
          </a:r>
          <a:endParaRPr lang="ru-RU" sz="4200" kern="1200" dirty="0"/>
        </a:p>
      </dsp:txBody>
      <dsp:txXfrm>
        <a:off x="1436963" y="2997980"/>
        <a:ext cx="6411908" cy="2207495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88E07D-5CB5-48D3-8C8D-FF4260840D77}">
      <dsp:nvSpPr>
        <dsp:cNvPr id="0" name=""/>
        <dsp:cNvSpPr/>
      </dsp:nvSpPr>
      <dsp:spPr>
        <a:xfrm>
          <a:off x="5399" y="252871"/>
          <a:ext cx="7130827" cy="22074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b="1" i="0" kern="1200" dirty="0" smtClean="0"/>
            <a:t>Государственный инспектор труда</a:t>
          </a:r>
          <a:endParaRPr lang="ru-RU" sz="6500" i="0" kern="1200" dirty="0"/>
        </a:p>
      </dsp:txBody>
      <dsp:txXfrm>
        <a:off x="5399" y="252871"/>
        <a:ext cx="7130827" cy="2207495"/>
      </dsp:txXfrm>
    </dsp:sp>
    <dsp:sp modelId="{6E952156-C3C3-4F08-8694-5DC5EC7313D4}">
      <dsp:nvSpPr>
        <dsp:cNvPr id="0" name=""/>
        <dsp:cNvSpPr/>
      </dsp:nvSpPr>
      <dsp:spPr>
        <a:xfrm>
          <a:off x="718481" y="2460367"/>
          <a:ext cx="718481" cy="16413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1361"/>
              </a:lnTo>
              <a:lnTo>
                <a:pt x="718481" y="16413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33FCF4-588C-46D4-AFE6-6C47FF25746A}">
      <dsp:nvSpPr>
        <dsp:cNvPr id="0" name=""/>
        <dsp:cNvSpPr/>
      </dsp:nvSpPr>
      <dsp:spPr>
        <a:xfrm>
          <a:off x="1436963" y="2997980"/>
          <a:ext cx="6411908" cy="22074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/>
            <a:t>Контроль за состоянием условий труда</a:t>
          </a:r>
          <a:endParaRPr lang="ru-RU" sz="4600" kern="1200" dirty="0"/>
        </a:p>
      </dsp:txBody>
      <dsp:txXfrm>
        <a:off x="1436963" y="2997980"/>
        <a:ext cx="6411908" cy="2207495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88E07D-5CB5-48D3-8C8D-FF4260840D77}">
      <dsp:nvSpPr>
        <dsp:cNvPr id="0" name=""/>
        <dsp:cNvSpPr/>
      </dsp:nvSpPr>
      <dsp:spPr>
        <a:xfrm>
          <a:off x="1786" y="261494"/>
          <a:ext cx="7278270" cy="21998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81280" rIns="121920" bIns="8128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Профессиональные союзы</a:t>
          </a:r>
          <a:endParaRPr lang="ru-RU" sz="6400" i="0" kern="1200" dirty="0"/>
        </a:p>
      </dsp:txBody>
      <dsp:txXfrm>
        <a:off x="1786" y="261494"/>
        <a:ext cx="7278270" cy="2199830"/>
      </dsp:txXfrm>
    </dsp:sp>
    <dsp:sp modelId="{6E952156-C3C3-4F08-8694-5DC5EC7313D4}">
      <dsp:nvSpPr>
        <dsp:cNvPr id="0" name=""/>
        <dsp:cNvSpPr/>
      </dsp:nvSpPr>
      <dsp:spPr>
        <a:xfrm>
          <a:off x="729613" y="2461325"/>
          <a:ext cx="729613" cy="1635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5661"/>
              </a:lnTo>
              <a:lnTo>
                <a:pt x="729613" y="16356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33FCF4-588C-46D4-AFE6-6C47FF25746A}">
      <dsp:nvSpPr>
        <dsp:cNvPr id="0" name=""/>
        <dsp:cNvSpPr/>
      </dsp:nvSpPr>
      <dsp:spPr>
        <a:xfrm>
          <a:off x="1459227" y="2997071"/>
          <a:ext cx="6389644" cy="21998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Общественный контроль за соблюдением прав и законных интересов работников в области охраны труда </a:t>
          </a:r>
          <a:endParaRPr lang="ru-RU" sz="3500" kern="1200" dirty="0"/>
        </a:p>
      </dsp:txBody>
      <dsp:txXfrm>
        <a:off x="1459227" y="2997071"/>
        <a:ext cx="6389644" cy="2199830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8D702F-D18E-4B51-8862-46B6B37CF29B}">
      <dsp:nvSpPr>
        <dsp:cNvPr id="0" name=""/>
        <dsp:cNvSpPr/>
      </dsp:nvSpPr>
      <dsp:spPr>
        <a:xfrm>
          <a:off x="0" y="0"/>
          <a:ext cx="8424936" cy="28044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kern="1200" dirty="0" smtClean="0"/>
            <a:t>Устойчивость функционирования объекта экономики</a:t>
          </a:r>
          <a:endParaRPr lang="ru-RU" sz="5100" kern="1200" dirty="0"/>
        </a:p>
      </dsp:txBody>
      <dsp:txXfrm>
        <a:off x="0" y="0"/>
        <a:ext cx="8424936" cy="2804489"/>
      </dsp:txXfrm>
    </dsp:sp>
    <dsp:sp modelId="{AE84C195-881C-4D43-B729-E7BFBD8EEAD8}">
      <dsp:nvSpPr>
        <dsp:cNvPr id="0" name=""/>
        <dsp:cNvSpPr/>
      </dsp:nvSpPr>
      <dsp:spPr>
        <a:xfrm>
          <a:off x="0" y="2815000"/>
          <a:ext cx="8424936" cy="34838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64770" rIns="362712" bIns="6477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это способность в условиях военного времени выпускать установленные виды продукции в объемах и номенклатуре, предусмотренных соответствующими планами.</a:t>
          </a:r>
          <a:endParaRPr lang="ru-RU" sz="4000" u="none" kern="1200" dirty="0">
            <a:solidFill>
              <a:schemeClr val="tx1"/>
            </a:solidFill>
          </a:endParaRPr>
        </a:p>
      </dsp:txBody>
      <dsp:txXfrm>
        <a:off x="0" y="2815000"/>
        <a:ext cx="8424936" cy="3483809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88E07D-5CB5-48D3-8C8D-FF4260840D77}">
      <dsp:nvSpPr>
        <dsp:cNvPr id="0" name=""/>
        <dsp:cNvSpPr/>
      </dsp:nvSpPr>
      <dsp:spPr>
        <a:xfrm>
          <a:off x="1786" y="261494"/>
          <a:ext cx="7278270" cy="21998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5400" kern="1200" dirty="0" smtClean="0"/>
            <a:t>Руководитель предприятия</a:t>
          </a:r>
          <a:endParaRPr lang="ru-RU" sz="4700" i="0" kern="1200" dirty="0"/>
        </a:p>
      </dsp:txBody>
      <dsp:txXfrm>
        <a:off x="1786" y="261494"/>
        <a:ext cx="7278270" cy="2199830"/>
      </dsp:txXfrm>
    </dsp:sp>
    <dsp:sp modelId="{6E952156-C3C3-4F08-8694-5DC5EC7313D4}">
      <dsp:nvSpPr>
        <dsp:cNvPr id="0" name=""/>
        <dsp:cNvSpPr/>
      </dsp:nvSpPr>
      <dsp:spPr>
        <a:xfrm>
          <a:off x="729613" y="2461325"/>
          <a:ext cx="729613" cy="1635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5661"/>
              </a:lnTo>
              <a:lnTo>
                <a:pt x="729613" y="16356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33FCF4-588C-46D4-AFE6-6C47FF25746A}">
      <dsp:nvSpPr>
        <dsp:cNvPr id="0" name=""/>
        <dsp:cNvSpPr/>
      </dsp:nvSpPr>
      <dsp:spPr>
        <a:xfrm>
          <a:off x="1459227" y="2997071"/>
          <a:ext cx="6389644" cy="21998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Оценка устойчивого функционирования объекта экономики в условиях ЧС</a:t>
          </a:r>
          <a:endParaRPr lang="ru-RU" sz="4000" kern="1200" dirty="0"/>
        </a:p>
      </dsp:txBody>
      <dsp:txXfrm>
        <a:off x="1459227" y="2997071"/>
        <a:ext cx="6389644" cy="2199830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88E07D-5CB5-48D3-8C8D-FF4260840D77}">
      <dsp:nvSpPr>
        <dsp:cNvPr id="0" name=""/>
        <dsp:cNvSpPr/>
      </dsp:nvSpPr>
      <dsp:spPr>
        <a:xfrm>
          <a:off x="1786" y="261494"/>
          <a:ext cx="7278270" cy="21998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5400" kern="1200" dirty="0" smtClean="0"/>
            <a:t>Главный инженер</a:t>
          </a:r>
          <a:endParaRPr lang="ru-RU" sz="4700" i="0" kern="1200" dirty="0"/>
        </a:p>
      </dsp:txBody>
      <dsp:txXfrm>
        <a:off x="1786" y="261494"/>
        <a:ext cx="7278270" cy="2199830"/>
      </dsp:txXfrm>
    </dsp:sp>
    <dsp:sp modelId="{6E952156-C3C3-4F08-8694-5DC5EC7313D4}">
      <dsp:nvSpPr>
        <dsp:cNvPr id="0" name=""/>
        <dsp:cNvSpPr/>
      </dsp:nvSpPr>
      <dsp:spPr>
        <a:xfrm>
          <a:off x="729613" y="2461325"/>
          <a:ext cx="729613" cy="1635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5661"/>
              </a:lnTo>
              <a:lnTo>
                <a:pt x="729613" y="16356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33FCF4-588C-46D4-AFE6-6C47FF25746A}">
      <dsp:nvSpPr>
        <dsp:cNvPr id="0" name=""/>
        <dsp:cNvSpPr/>
      </dsp:nvSpPr>
      <dsp:spPr>
        <a:xfrm>
          <a:off x="1459227" y="2997071"/>
          <a:ext cx="6389644" cy="21998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smtClean="0"/>
            <a:t>Исследования </a:t>
          </a:r>
          <a:r>
            <a:rPr lang="ru-RU" sz="3500" kern="1200" dirty="0" smtClean="0"/>
            <a:t>по оценке устойчивого функционирования объекта экономики в условиях ЧС</a:t>
          </a:r>
          <a:endParaRPr lang="ru-RU" sz="3500" kern="1200" dirty="0"/>
        </a:p>
      </dsp:txBody>
      <dsp:txXfrm>
        <a:off x="1459227" y="2997071"/>
        <a:ext cx="6389644" cy="21998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28744-DB5F-417A-A745-5BDED3AE7C08}" type="datetimeFigureOut">
              <a:rPr lang="ru-RU" smtClean="0"/>
              <a:pPr/>
              <a:t>06.09.2016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E4937E-AEBF-4427-8ACD-DC5C9E2C4D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4937E-AEBF-4427-8ACD-DC5C9E2C4D4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6A33-B9FF-48AF-B092-1D4B9F6CA5AF}" type="datetime1">
              <a:rPr lang="ru-RU" smtClean="0"/>
              <a:pPr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EBBBD-75AB-4876-9B50-25441EBCFD20}" type="datetime1">
              <a:rPr lang="ru-RU" smtClean="0"/>
              <a:pPr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10EDD-35D5-4D2E-8666-C152AEC2563D}" type="datetime1">
              <a:rPr lang="ru-RU" smtClean="0"/>
              <a:pPr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5158C-489F-43A2-85A9-6514E1E50429}" type="datetime1">
              <a:rPr lang="ru-RU" smtClean="0"/>
              <a:pPr/>
              <a:t>06.09.2016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F988F-AF07-417B-80E4-AED78F931298}" type="datetime1">
              <a:rPr lang="ru-RU" smtClean="0"/>
              <a:pPr/>
              <a:t>06.09.2016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EB2D-E440-4E1E-9D40-D8649034363C}" type="datetime1">
              <a:rPr lang="ru-RU" smtClean="0"/>
              <a:pPr/>
              <a:t>06.09.2016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EDFE-BCA9-4581-A338-16D4F3067B5B}" type="datetime1">
              <a:rPr lang="ru-RU" smtClean="0"/>
              <a:pPr/>
              <a:t>06.09.2016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B4FE-145F-499A-99BC-B3A7A8C69122}" type="datetime1">
              <a:rPr lang="ru-RU" smtClean="0"/>
              <a:pPr/>
              <a:t>06.09.2016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7FF83-0AC9-4CF6-827D-AA31AAA1C28A}" type="datetime1">
              <a:rPr lang="ru-RU" smtClean="0"/>
              <a:pPr/>
              <a:t>06.09.2016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B7B16-6BBE-421E-90D3-E17E0C1577CD}" type="datetime1">
              <a:rPr lang="ru-RU" smtClean="0"/>
              <a:pPr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3BAF-2CB5-48AB-9323-F829B585C62C}" type="datetime1">
              <a:rPr lang="ru-RU" smtClean="0"/>
              <a:pPr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64C75-DF9C-4B90-BDFE-4E9380D347AC}" type="datetime1">
              <a:rPr lang="ru-RU" smtClean="0"/>
              <a:pPr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56792"/>
            <a:ext cx="8892480" cy="223224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Гриванов Игорь Юрьевич</a:t>
            </a:r>
            <a:br>
              <a:rPr lang="ru-RU" b="1" dirty="0" smtClean="0"/>
            </a:br>
            <a:r>
              <a:rPr lang="ru-RU" b="1" dirty="0" smtClean="0"/>
              <a:t>кафедра </a:t>
            </a:r>
            <a:r>
              <a:rPr lang="ru-RU" b="1" dirty="0" smtClean="0"/>
              <a:t>туризма и экологии,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ауд. </a:t>
            </a:r>
            <a:r>
              <a:rPr lang="ru-RU" b="1" dirty="0" smtClean="0"/>
              <a:t>8003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8 904 627 </a:t>
            </a:r>
            <a:r>
              <a:rPr lang="ru-RU" b="1" dirty="0" smtClean="0"/>
              <a:t>00 48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z="1600" b="1" smtClean="0">
                <a:latin typeface="Arial" pitchFamily="34" charset="0"/>
                <a:cs typeface="Arial" pitchFamily="34" charset="0"/>
              </a:rPr>
              <a:pPr/>
              <a:t>1</a:t>
            </a:fld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30425"/>
            <a:ext cx="8820472" cy="1470025"/>
          </a:xfrm>
        </p:spPr>
        <p:txBody>
          <a:bodyPr/>
          <a:lstStyle/>
          <a:p>
            <a:r>
              <a:rPr lang="ru-RU" b="1" dirty="0" smtClean="0"/>
              <a:t>Тема 1. Основные понятия </a:t>
            </a:r>
            <a:r>
              <a:rPr lang="ru-RU" b="1" dirty="0"/>
              <a:t>и </a:t>
            </a:r>
            <a:r>
              <a:rPr lang="ru-RU" b="1" dirty="0" smtClean="0"/>
              <a:t>определения БЖД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z="1600" b="1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Program Files (x86)\Microsoft Office\MEDIA\CAGCAT10\j019581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73022" cy="1824228"/>
          </a:xfrm>
          <a:prstGeom prst="rect">
            <a:avLst/>
          </a:prstGeom>
          <a:noFill/>
        </p:spPr>
      </p:pic>
      <p:pic>
        <p:nvPicPr>
          <p:cNvPr id="1027" name="Picture 3" descr="C:\Program Files (x86)\Microsoft Office\MEDIA\CAGCAT10\j0199549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73391" y="0"/>
            <a:ext cx="1670609" cy="17940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z="1800" b="1" smtClean="0"/>
              <a:pPr/>
              <a:t>3</a:t>
            </a:fld>
            <a:endParaRPr lang="ru-RU" sz="1800" b="1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323528" y="548680"/>
          <a:ext cx="856895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79512" y="404664"/>
          <a:ext cx="8676456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67544" y="0"/>
          <a:ext cx="8424936" cy="630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67544" y="0"/>
          <a:ext cx="8424936" cy="630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67544" y="0"/>
          <a:ext cx="8424936" cy="630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1026" name="Picture 2" descr="https://upload.wikimedia.org/wikipedia/commons/thumb/a/a5/CivilDefence.svg/229px-CivilDefence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764704"/>
            <a:ext cx="4248472" cy="42484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03648" y="5589240"/>
            <a:ext cx="6709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Международный символ гражданской обороны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67544" y="0"/>
          <a:ext cx="8424936" cy="630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67544" y="0"/>
          <a:ext cx="8424936" cy="630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67544" y="0"/>
          <a:ext cx="8424936" cy="630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67544" y="0"/>
          <a:ext cx="8424936" cy="630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67544" y="0"/>
          <a:ext cx="8424936" cy="630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83568" y="404664"/>
          <a:ext cx="784887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15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83568" y="404664"/>
          <a:ext cx="784887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755576" y="404664"/>
          <a:ext cx="784887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755576" y="404664"/>
          <a:ext cx="784887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18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467544" y="0"/>
          <a:ext cx="8424936" cy="630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19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755576" y="404664"/>
          <a:ext cx="784887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20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755576" y="404664"/>
          <a:ext cx="784887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56b03dd670afa27714d7810e7bbe2358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</TotalTime>
  <Words>471</Words>
  <Application>Microsoft Office PowerPoint</Application>
  <PresentationFormat>Экран (4:3)</PresentationFormat>
  <Paragraphs>75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Гриванов Игорь Юрьевич кафедра туризма и экологии,  ауд. 8003 8 904 627 00 48</vt:lpstr>
      <vt:lpstr>Тема 1. Основные понятия и определения БЖД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1. Основные понятия и определения БЖД</dc:title>
  <dc:creator>User</dc:creator>
  <cp:lastModifiedBy>User</cp:lastModifiedBy>
  <cp:revision>48</cp:revision>
  <dcterms:created xsi:type="dcterms:W3CDTF">2013-02-03T04:05:16Z</dcterms:created>
  <dcterms:modified xsi:type="dcterms:W3CDTF">2016-09-05T14:31:12Z</dcterms:modified>
</cp:coreProperties>
</file>