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282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07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89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17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01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16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28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39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80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66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740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3126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337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75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190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9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73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4817FAE-0FAE-49E2-8F60-E8A2390DA779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329D104-9C43-4476-B0C2-E069913E4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48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 txBox="1">
            <a:spLocks/>
          </p:cNvSpPr>
          <p:nvPr/>
        </p:nvSpPr>
        <p:spPr>
          <a:xfrm>
            <a:off x="1352385" y="266368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 smtClean="0">
                <a:solidFill>
                  <a:srgbClr val="92D050"/>
                </a:solidFill>
              </a:rPr>
              <a:t>Барьеры входа в отрасль.</a:t>
            </a:r>
            <a:endParaRPr lang="ru-RU" sz="6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Понятие «Барьер </a:t>
            </a:r>
            <a:r>
              <a:rPr lang="ru-RU" dirty="0"/>
              <a:t>входа в </a:t>
            </a:r>
            <a:r>
              <a:rPr lang="ru-RU" dirty="0" smtClean="0"/>
              <a:t>отрасль».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>
                <a:latin typeface="Calibri" panose="020F0502020204030204" pitchFamily="34" charset="0"/>
              </a:rPr>
              <a:t>Барьерами для входа на рынок являются факторы объективного и субъективного характера, с помощью которых новым производствам сложно, а иногда и не представляется возможным, открыть свое дело в определенном рынке.</a:t>
            </a:r>
          </a:p>
          <a:p>
            <a:pPr marL="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С помощью барьеров компании, находящиеся на рынке, в состоянии практически полностью исключить фактор конкуренции, из-за чего отрасль станет территорией несовершенной конкуренции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34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барьеров для входа на рыночную отрасль.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Диверсификация деятельности производства.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Данный метод предполагает, что определенный производитель имеет несколько товаров, не относящихся друг к другу. Например, фирма может производить бытовую технику, начиная от микроволновки и заканчивая телевизором, а также продавать автомобили и владеть сетью продуктовых магазинов. Это позволяет компании снизить риск потери прибыли, ведь если одно из производств потерпит убытки, то другое сможет компенсировать данный факт. Тем более если в отрасли есть диверсифицированный производитель, он сам по себе в состоянии отпугивать новых продавцов от рынка.</a:t>
            </a:r>
          </a:p>
          <a:p>
            <a:r>
              <a:rPr lang="ru-RU" dirty="0">
                <a:latin typeface="Calibri" panose="020F0502020204030204" pitchFamily="34" charset="0"/>
              </a:rPr>
              <a:t>При этом другие компании с подобным типом производства легко могут проникнуть на любой рынок будь то товары или услуги. Из этого следует, что данный метод может создать высокие барьеры для мелких компаний, но для производств с подобной структурой это не является мощным препятствием.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077685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Виды барьеров для входа на рыночную отрасль.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Calibri" panose="020F0502020204030204" pitchFamily="34" charset="0"/>
              </a:rPr>
              <a:t>Вертикальная интеграция.</a:t>
            </a:r>
            <a:endParaRPr lang="ru-RU" dirty="0" smtClean="0">
              <a:latin typeface="Calibri" panose="020F0502020204030204" pitchFamily="34" charset="0"/>
            </a:endParaRPr>
          </a:p>
          <a:p>
            <a:r>
              <a:rPr lang="ru-RU" dirty="0" smtClean="0">
                <a:latin typeface="Calibri" panose="020F0502020204030204" pitchFamily="34" charset="0"/>
              </a:rPr>
              <a:t>Данный </a:t>
            </a:r>
            <a:r>
              <a:rPr lang="ru-RU" dirty="0">
                <a:latin typeface="Calibri" panose="020F0502020204030204" pitchFamily="34" charset="0"/>
              </a:rPr>
              <a:t>метод предполагает, что компания, работающая на определенном рынке имеет производство ранних или поздних стадий производственного процесса. В пример можно привести фирму производящею автомобили и имеющею сталелитейный завод, который поставляет ей сталь (ранние производство). Или нефтеперерабатывающие производство имеет сеть бензоколонок (позднее производство). Подобный метод обеспечивает компании большой рыночной властью. Так же она в состоянии снижать цены на продукт, что будет сильным оружием против конкурентов. Из этого вытекает, что чем больше производство главного продукта, тем больше преимущества вертикальной интеграции.</a:t>
            </a:r>
          </a:p>
          <a:p>
            <a:r>
              <a:rPr lang="ru-RU" dirty="0">
                <a:latin typeface="Calibri" panose="020F0502020204030204" pitchFamily="34" charset="0"/>
              </a:rPr>
              <a:t>Так же создаются новые барьеры, так как если на рынке обосновался лидер отрасли, имеющий вертикальную интеграцию, он может влиять на новых продавцов, которые хотят попасть в отрасль. Лидер может отказать в продаже того или иного ресурса или поставлять их на невыгодных условиях для компании, что хочет попасть в отрасль. Поэтому больше всего шансов у компании попасть на новый рынок, только если она сама вертикально интегрирована.</a:t>
            </a:r>
          </a:p>
          <a:p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41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барьеров для входа на рыночную отрасль.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Дифференциация продукта.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Этот барьер показывает, что в отрасли существует большое разнообразие товаров, решающих одну и туже проблему и имеющие идентичные характеристики. Ярким примером дифференцированного продукта можно считать: сигареты, детское питание, зубные пасты, или щетки.</a:t>
            </a:r>
          </a:p>
          <a:p>
            <a:r>
              <a:rPr lang="ru-RU" dirty="0">
                <a:latin typeface="Calibri" panose="020F0502020204030204" pitchFamily="34" charset="0"/>
              </a:rPr>
              <a:t>Дифференциация создает большой барьер для входа в отрасль, так как из-за большого выбора продукции создается притягательность определенного товара. В результате новым фирмам необходимы большие траты ресурсов для изменения лояльности потребителей. Это усложняется еще и тем, что на данный момент существуют условия агрессивной рекламы уже действующих фирм.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4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барьеров для входа на рыночную отрасль.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Calibri" panose="020F0502020204030204" pitchFamily="34" charset="0"/>
              </a:rPr>
              <a:t>Эластичность и темпы роста спроса.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Спрос тоже формирует рыночную структуру и может создать барьер на рынок. Спрос не зависит от компании, но определенно оказывает влияние на политику фирм в определении ценны. То есть чем ниже эластичность спроса, тем легче компаниям влиять на цены, поднимая их по отношению к средним издержкам производства.</a:t>
            </a:r>
          </a:p>
          <a:p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барьеров для входа на рыночную отрасль.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Calibri" panose="020F0502020204030204" pitchFamily="34" charset="0"/>
              </a:rPr>
              <a:t>Иностранная конкуренция.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Данный барьер в большей степени зависит от государства, именно оно определяет на сколько сложно иностранной продукции будет преодолеть барьеры, выраженные в виде импортных тарифов. Данный тариф с одной стороны ведет к </a:t>
            </a:r>
            <a:r>
              <a:rPr lang="ru-RU" dirty="0" err="1">
                <a:latin typeface="Calibri" panose="020F0502020204030204" pitchFamily="34" charset="0"/>
              </a:rPr>
              <a:t>возрастаниюравновесной</a:t>
            </a:r>
            <a:r>
              <a:rPr lang="ru-RU" dirty="0">
                <a:latin typeface="Calibri" panose="020F0502020204030204" pitchFamily="34" charset="0"/>
              </a:rPr>
              <a:t> цены и удалению излишков потребления, а с другой стороны благоволит повышению прибыли у отечественных компаний.</a:t>
            </a:r>
          </a:p>
          <a:p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6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барьеров для входа на рыночную отрасль.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Calibri" panose="020F0502020204030204" pitchFamily="34" charset="0"/>
              </a:rPr>
              <a:t>Профсоюзы в отрасли.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При существовании профсоюза часть прибыли перераспределяется между членами компании, с помощью повышения зарплаты работникам. Поэтому производство которое хочет выйти на рынок в котором существуют профсоюзы, придется изначально выплачивать высокую заработную плату.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39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барьеров для входа на рыночную отрасль.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Calibri" panose="020F0502020204030204" pitchFamily="34" charset="0"/>
              </a:rPr>
              <a:t>Институциональные барьеры.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К этим барьерам относятся: лицензирование работы производства, система государственного ценообразования, уровень доходности. Эти системы влияния приводят к появлению незначительных затрат и потери возможного дохода.</a:t>
            </a:r>
          </a:p>
          <a:p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33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29</TotalTime>
  <Words>709</Words>
  <Application>Microsoft Office PowerPoint</Application>
  <PresentationFormat>Произвольный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Главное мероприятие</vt:lpstr>
      <vt:lpstr>Презентация PowerPoint</vt:lpstr>
      <vt:lpstr>Понятие «Барьер входа в отрасль». </vt:lpstr>
      <vt:lpstr>Виды барьеров для входа на рыночную отрасль. </vt:lpstr>
      <vt:lpstr>Виды барьеров для входа на рыночную отрасль.  </vt:lpstr>
      <vt:lpstr>Виды барьеров для входа на рыночную отрасль. </vt:lpstr>
      <vt:lpstr>Виды барьеров для входа на рыночную отрасль. </vt:lpstr>
      <vt:lpstr>Виды барьеров для входа на рыночную отрасль. </vt:lpstr>
      <vt:lpstr>Виды барьеров для входа на рыночную отрасль. </vt:lpstr>
      <vt:lpstr>Виды барьеров для входа на рыночную отрасль.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6, Вопрос 7.</dc:title>
  <dc:creator>Пользователь</dc:creator>
  <cp:lastModifiedBy>Фролова Яна</cp:lastModifiedBy>
  <cp:revision>5</cp:revision>
  <dcterms:created xsi:type="dcterms:W3CDTF">2019-04-28T09:17:49Z</dcterms:created>
  <dcterms:modified xsi:type="dcterms:W3CDTF">2019-07-03T06:46:13Z</dcterms:modified>
</cp:coreProperties>
</file>