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78" r:id="rId6"/>
    <p:sldId id="265" r:id="rId7"/>
    <p:sldId id="274" r:id="rId8"/>
    <p:sldId id="280" r:id="rId9"/>
    <p:sldId id="28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4Jha4By7TmmuMIqzUodZkw==" hashData="Y/A1ene68p7Mkp7JBAT4R8BcFI8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94" autoAdjust="0"/>
  </p:normalViewPr>
  <p:slideViewPr>
    <p:cSldViewPr>
      <p:cViewPr varScale="1">
        <p:scale>
          <a:sx n="106" d="100"/>
          <a:sy n="106" d="100"/>
        </p:scale>
        <p:origin x="169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79409-E8F6-4861-979A-5A095CC4B71E}" type="datetimeFigureOut">
              <a:rPr lang="ru-RU" smtClean="0"/>
              <a:pPr/>
              <a:t>11.09.2023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4F4E-E820-4611-9DC6-41F73E8DA5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6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17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EC63-EB92-4D5A-ACF9-DFE4848011F5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C394-E4BA-45BB-92CC-EF787EC8E1C5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2702-328C-4EAB-BC1D-32265288440A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D590-E604-44AD-BE4B-CA6DAC34A17C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BEDB6-6AAC-4C88-90ED-D877B2B70722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BF4-D868-474D-9071-22E0FC0B64A3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D08B-344F-470C-AF30-1C23F7467656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E82E-A88F-433D-89C6-684BD8AA110A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146C-1F33-4B11-AA65-29EEAD7D78B2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6A3-656D-4D79-90F2-8931CD6A8367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1428B-E49F-4888-A89F-492F58C58EAA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536" y="1916832"/>
            <a:ext cx="792480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2: Бюджетная классификация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классификация (или КБК)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-группировка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однородным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признакам бюджетных доходов и расходов, расположенных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зашифрованных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установленном порядке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Характер группировок и принципы их построения определяются: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социально-экономическим содержанием бюджетных доходов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структурой народного хозяйства и системой управления.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03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Бюджетная классификация включает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доходов бюджетов;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расходов бюджетов;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источников финансирования дефицитов бюджетов;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операций публично-правовых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образований (классификация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операций сектора государственного управления (КОСГУ).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16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8618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Назначения кодов бюджетной классификации Российской Федерации осуществляется в соответствии с принципами: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единства;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стабильности (преемственности);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открытости.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80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Основной нормативный документ: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5804" y="1600201"/>
            <a:ext cx="8229600" cy="354331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Приказ Минфина России от 24.05.2022 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82н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Порядке формирования и применения кодов бюджетной классификации Российской Федерации, их структуре и принципах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назначения»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243" y="548681"/>
            <a:ext cx="8229600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доходов бюджетов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двадцати знаков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двадцатизначного кода классификации доходов бюджетов является единой для бюджетов бюджетной системы Российской Федерации и включает следующие составные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главного администратора доходов бюджета (1 - 3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доходов бюджетов (4 - 13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подвида доходов бюджетов (14 - 20 разряды).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82643" y="17934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доходов бюджета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37" y="3140968"/>
            <a:ext cx="8627651" cy="293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5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243" y="548681"/>
            <a:ext cx="8229600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бюджетов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двадцати знаков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двадцатизначного кода классификации расходов бюджетов является единой для бюджетов бюджетной системы Российской Федерации и включает следующие составные части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главного распорядителя бюджетных средств (1 - 3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раздела (4 - 5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подраздела (6 - 7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целевой статьи (8 - 17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расходов (18 - 20 разряды).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82643" y="17934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расходов бюджета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7848872" cy="251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49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Классификация операций сектора государственного управления (КОСГУ)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КОСГУ - группировка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операций, осуществляемых в секторе государственного управления, в зависимости от их экономического содержания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Применяется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целях ведения бюджетного (бухгалтерского) учета и составления бюджетной (бухгалтерской) или иной финансовой отчетности для того, чтобы обеспечить сопоставимость их показателей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КОСГУ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включает группу, статью и подстатью классификации операций сектора государственного управления.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45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Классификация операций сектора государственного управления (КОСГУ)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бюджетов бюджетной системы Российской Федерации группами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КОСГУ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являются: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1) доходы;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 расходы;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3) поступление нефинансовых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4) выбытие нефинансовых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5) поступление 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6) выбытие 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7) увеличение обязательств;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8) уменьшение обязательств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31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430</Words>
  <Application>Microsoft Office PowerPoint</Application>
  <PresentationFormat>Экран (4:3)</PresentationFormat>
  <Paragraphs>73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Тема 2: Бюджетная классификация</vt:lpstr>
      <vt:lpstr>Презентация PowerPoint</vt:lpstr>
      <vt:lpstr>Бюджетная классификация включает:</vt:lpstr>
      <vt:lpstr>Презентация PowerPoint</vt:lpstr>
      <vt:lpstr>Основной нормативный документ:</vt:lpstr>
      <vt:lpstr>Презентация PowerPoint</vt:lpstr>
      <vt:lpstr>Презентация PowerPoint</vt:lpstr>
      <vt:lpstr>Классификация операций сектора государственного управления (КОСГУ)</vt:lpstr>
      <vt:lpstr>Классификация операций сектора государственного управления (КОСГУ)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Дисциплина:  Бухгалтерский учет и анализ в бюджетных организациях (экзамен)  Преподаватель: Арнаут Марина Николаевна, кандидат экономических наук, доцент; доцент кафедры экономики и управления ВГУЭС  Аудитория: 1531 Телефон: 8(423) 2404227</dc:title>
  <dc:creator>Арнаут Марина</dc:creator>
  <cp:lastModifiedBy>Арнаут Марина</cp:lastModifiedBy>
  <cp:revision>31</cp:revision>
  <dcterms:created xsi:type="dcterms:W3CDTF">2020-08-25T00:10:58Z</dcterms:created>
  <dcterms:modified xsi:type="dcterms:W3CDTF">2023-09-11T06:02:22Z</dcterms:modified>
</cp:coreProperties>
</file>