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sldIdLst>
    <p:sldId id="256" r:id="rId2"/>
    <p:sldId id="257" r:id="rId3"/>
    <p:sldId id="258" r:id="rId4"/>
    <p:sldId id="264" r:id="rId5"/>
    <p:sldId id="262" r:id="rId6"/>
    <p:sldId id="263" r:id="rId7"/>
    <p:sldId id="261" r:id="rId8"/>
    <p:sldId id="265" r:id="rId9"/>
    <p:sldId id="259" r:id="rId10"/>
    <p:sldId id="267" r:id="rId11"/>
    <p:sldId id="268" r:id="rId12"/>
    <p:sldId id="260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9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91" r:id="rId35"/>
    <p:sldId id="289" r:id="rId36"/>
    <p:sldId id="292" r:id="rId37"/>
    <p:sldId id="293" r:id="rId38"/>
    <p:sldId id="294" r:id="rId39"/>
    <p:sldId id="295" r:id="rId40"/>
    <p:sldId id="298" r:id="rId41"/>
    <p:sldId id="299" r:id="rId42"/>
    <p:sldId id="301" r:id="rId43"/>
    <p:sldId id="302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20" autoAdjust="0"/>
  </p:normalViewPr>
  <p:slideViewPr>
    <p:cSldViewPr>
      <p:cViewPr varScale="1">
        <p:scale>
          <a:sx n="76" d="100"/>
          <a:sy n="76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E93EB2-E60C-4EA9-99A3-9C9B47792E1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2A1502-D154-44DC-8260-FE3A57BF38F1}">
      <dgm:prSet phldrT="[Текст]" custT="1"/>
      <dgm:spPr/>
      <dgm:t>
        <a:bodyPr/>
        <a:lstStyle/>
        <a:p>
          <a:r>
            <a:rPr lang="ru-RU" sz="4800" b="0" i="1" dirty="0" smtClean="0"/>
            <a:t>Аккомодация</a:t>
          </a:r>
          <a:endParaRPr lang="ru-RU" sz="4800" b="0" dirty="0"/>
        </a:p>
      </dgm:t>
    </dgm:pt>
    <dgm:pt modelId="{00A1AAD2-8D9B-4DC9-A16D-27B2C1ACCD8C}" type="parTrans" cxnId="{0B46A7C2-3BFC-4D10-A720-A6341CBC3895}">
      <dgm:prSet/>
      <dgm:spPr/>
      <dgm:t>
        <a:bodyPr/>
        <a:lstStyle/>
        <a:p>
          <a:endParaRPr lang="ru-RU"/>
        </a:p>
      </dgm:t>
    </dgm:pt>
    <dgm:pt modelId="{09BC17E1-8784-4037-BAFC-7C0B3A1697AE}" type="sibTrans" cxnId="{0B46A7C2-3BFC-4D10-A720-A6341CBC3895}">
      <dgm:prSet/>
      <dgm:spPr/>
      <dgm:t>
        <a:bodyPr/>
        <a:lstStyle/>
        <a:p>
          <a:endParaRPr lang="ru-RU"/>
        </a:p>
      </dgm:t>
    </dgm:pt>
    <dgm:pt modelId="{3FC1E9CB-24F7-4DCF-94E7-724A2E2E43B5}">
      <dgm:prSet phldrT="[Текст]"/>
      <dgm:spPr/>
      <dgm:t>
        <a:bodyPr/>
        <a:lstStyle/>
        <a:p>
          <a:r>
            <a:rPr lang="ru-RU" dirty="0" smtClean="0"/>
            <a:t>это способность глаза приспосабливаться к ясному видению предметов, находящихся от него на различных расстояниях.</a:t>
          </a:r>
          <a:endParaRPr lang="ru-RU" dirty="0"/>
        </a:p>
      </dgm:t>
    </dgm:pt>
    <dgm:pt modelId="{B9DDA61D-92DF-4103-989E-AB504E04EA35}" type="parTrans" cxnId="{8A99B2AF-D36B-4871-AEBC-CDEE6AFF900B}">
      <dgm:prSet/>
      <dgm:spPr/>
      <dgm:t>
        <a:bodyPr/>
        <a:lstStyle/>
        <a:p>
          <a:endParaRPr lang="ru-RU"/>
        </a:p>
      </dgm:t>
    </dgm:pt>
    <dgm:pt modelId="{FB320BFF-8FDE-4576-A127-D9DED6BFCA6F}" type="sibTrans" cxnId="{8A99B2AF-D36B-4871-AEBC-CDEE6AFF900B}">
      <dgm:prSet/>
      <dgm:spPr/>
      <dgm:t>
        <a:bodyPr/>
        <a:lstStyle/>
        <a:p>
          <a:endParaRPr lang="ru-RU"/>
        </a:p>
      </dgm:t>
    </dgm:pt>
    <dgm:pt modelId="{D9F635CE-EE83-46F0-91C4-0D195336FD77}">
      <dgm:prSet phldrT="[Текст]"/>
      <dgm:spPr/>
      <dgm:t>
        <a:bodyPr/>
        <a:lstStyle/>
        <a:p>
          <a:r>
            <a:rPr lang="ru-RU" i="1" dirty="0" smtClean="0"/>
            <a:t>Адаптация</a:t>
          </a:r>
          <a:endParaRPr lang="ru-RU" dirty="0"/>
        </a:p>
      </dgm:t>
    </dgm:pt>
    <dgm:pt modelId="{F20ED025-CAAE-4AFF-81A7-9EE65B176631}" type="parTrans" cxnId="{FF0BAFBD-9A95-4CA9-BE18-54BC0FB0E432}">
      <dgm:prSet/>
      <dgm:spPr/>
      <dgm:t>
        <a:bodyPr/>
        <a:lstStyle/>
        <a:p>
          <a:endParaRPr lang="ru-RU"/>
        </a:p>
      </dgm:t>
    </dgm:pt>
    <dgm:pt modelId="{71EA9716-F23E-4531-87CA-0D12489044CB}" type="sibTrans" cxnId="{FF0BAFBD-9A95-4CA9-BE18-54BC0FB0E432}">
      <dgm:prSet/>
      <dgm:spPr/>
      <dgm:t>
        <a:bodyPr/>
        <a:lstStyle/>
        <a:p>
          <a:endParaRPr lang="ru-RU"/>
        </a:p>
      </dgm:t>
    </dgm:pt>
    <dgm:pt modelId="{6C7DA17D-EDD5-4348-9251-C8C1169CD1AC}">
      <dgm:prSet phldrT="[Текст]"/>
      <dgm:spPr/>
      <dgm:t>
        <a:bodyPr/>
        <a:lstStyle/>
        <a:p>
          <a:r>
            <a:rPr lang="ru-RU" dirty="0" smtClean="0"/>
            <a:t>это способность глаза изменять чувствительность при изменении условий освещения.</a:t>
          </a:r>
          <a:endParaRPr lang="ru-RU" dirty="0"/>
        </a:p>
      </dgm:t>
    </dgm:pt>
    <dgm:pt modelId="{62088606-77C0-4A3D-8C93-8978C0DC0852}" type="parTrans" cxnId="{C20BA89D-B2B4-4F08-9DAF-5EE725DF7126}">
      <dgm:prSet/>
      <dgm:spPr/>
      <dgm:t>
        <a:bodyPr/>
        <a:lstStyle/>
        <a:p>
          <a:endParaRPr lang="ru-RU"/>
        </a:p>
      </dgm:t>
    </dgm:pt>
    <dgm:pt modelId="{1FA8B953-B796-4C65-8E2B-866D6BD919A7}" type="sibTrans" cxnId="{C20BA89D-B2B4-4F08-9DAF-5EE725DF7126}">
      <dgm:prSet/>
      <dgm:spPr/>
      <dgm:t>
        <a:bodyPr/>
        <a:lstStyle/>
        <a:p>
          <a:endParaRPr lang="ru-RU"/>
        </a:p>
      </dgm:t>
    </dgm:pt>
    <dgm:pt modelId="{E790A0E9-8554-411C-B0E7-AB2187DB5F0E}" type="pres">
      <dgm:prSet presAssocID="{58E93EB2-E60C-4EA9-99A3-9C9B47792E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EA3F2F-C724-46CD-9D69-2A3F9C7F97B1}" type="pres">
      <dgm:prSet presAssocID="{D82A1502-D154-44DC-8260-FE3A57BF38F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920EA-3731-4678-A523-14717ACA1C22}" type="pres">
      <dgm:prSet presAssocID="{D82A1502-D154-44DC-8260-FE3A57BF38F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2382C1-4E13-46CD-BA56-91F46DF2B067}" type="pres">
      <dgm:prSet presAssocID="{D9F635CE-EE83-46F0-91C4-0D195336FD7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F355C-A6AA-466C-9B26-336874E88006}" type="pres">
      <dgm:prSet presAssocID="{D9F635CE-EE83-46F0-91C4-0D195336FD7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F59DCB-8B29-4B8D-940F-A1663586CB5B}" type="presOf" srcId="{6C7DA17D-EDD5-4348-9251-C8C1169CD1AC}" destId="{4D1F355C-A6AA-466C-9B26-336874E88006}" srcOrd="0" destOrd="0" presId="urn:microsoft.com/office/officeart/2005/8/layout/vList2"/>
    <dgm:cxn modelId="{88B06FD6-48FF-4548-B78C-671DFD447722}" type="presOf" srcId="{D82A1502-D154-44DC-8260-FE3A57BF38F1}" destId="{50EA3F2F-C724-46CD-9D69-2A3F9C7F97B1}" srcOrd="0" destOrd="0" presId="urn:microsoft.com/office/officeart/2005/8/layout/vList2"/>
    <dgm:cxn modelId="{82D08E58-DDD6-4B5F-9E92-BFF314681D64}" type="presOf" srcId="{D9F635CE-EE83-46F0-91C4-0D195336FD77}" destId="{7E2382C1-4E13-46CD-BA56-91F46DF2B067}" srcOrd="0" destOrd="0" presId="urn:microsoft.com/office/officeart/2005/8/layout/vList2"/>
    <dgm:cxn modelId="{B4B4EC70-11D9-40E4-B609-4A3F10ABB626}" type="presOf" srcId="{3FC1E9CB-24F7-4DCF-94E7-724A2E2E43B5}" destId="{863920EA-3731-4678-A523-14717ACA1C22}" srcOrd="0" destOrd="0" presId="urn:microsoft.com/office/officeart/2005/8/layout/vList2"/>
    <dgm:cxn modelId="{0B46A7C2-3BFC-4D10-A720-A6341CBC3895}" srcId="{58E93EB2-E60C-4EA9-99A3-9C9B47792E13}" destId="{D82A1502-D154-44DC-8260-FE3A57BF38F1}" srcOrd="0" destOrd="0" parTransId="{00A1AAD2-8D9B-4DC9-A16D-27B2C1ACCD8C}" sibTransId="{09BC17E1-8784-4037-BAFC-7C0B3A1697AE}"/>
    <dgm:cxn modelId="{8A99B2AF-D36B-4871-AEBC-CDEE6AFF900B}" srcId="{D82A1502-D154-44DC-8260-FE3A57BF38F1}" destId="{3FC1E9CB-24F7-4DCF-94E7-724A2E2E43B5}" srcOrd="0" destOrd="0" parTransId="{B9DDA61D-92DF-4103-989E-AB504E04EA35}" sibTransId="{FB320BFF-8FDE-4576-A127-D9DED6BFCA6F}"/>
    <dgm:cxn modelId="{FF0BAFBD-9A95-4CA9-BE18-54BC0FB0E432}" srcId="{58E93EB2-E60C-4EA9-99A3-9C9B47792E13}" destId="{D9F635CE-EE83-46F0-91C4-0D195336FD77}" srcOrd="1" destOrd="0" parTransId="{F20ED025-CAAE-4AFF-81A7-9EE65B176631}" sibTransId="{71EA9716-F23E-4531-87CA-0D12489044CB}"/>
    <dgm:cxn modelId="{C20BA89D-B2B4-4F08-9DAF-5EE725DF7126}" srcId="{D9F635CE-EE83-46F0-91C4-0D195336FD77}" destId="{6C7DA17D-EDD5-4348-9251-C8C1169CD1AC}" srcOrd="0" destOrd="0" parTransId="{62088606-77C0-4A3D-8C93-8978C0DC0852}" sibTransId="{1FA8B953-B796-4C65-8E2B-866D6BD919A7}"/>
    <dgm:cxn modelId="{4323EDDB-9669-401A-9D32-4EB58954FE4D}" type="presOf" srcId="{58E93EB2-E60C-4EA9-99A3-9C9B47792E13}" destId="{E790A0E9-8554-411C-B0E7-AB2187DB5F0E}" srcOrd="0" destOrd="0" presId="urn:microsoft.com/office/officeart/2005/8/layout/vList2"/>
    <dgm:cxn modelId="{62C46B44-2E01-424B-B40F-CCD90E1D4ACB}" type="presParOf" srcId="{E790A0E9-8554-411C-B0E7-AB2187DB5F0E}" destId="{50EA3F2F-C724-46CD-9D69-2A3F9C7F97B1}" srcOrd="0" destOrd="0" presId="urn:microsoft.com/office/officeart/2005/8/layout/vList2"/>
    <dgm:cxn modelId="{275A4E70-41D5-4C50-A604-672D097A7D8F}" type="presParOf" srcId="{E790A0E9-8554-411C-B0E7-AB2187DB5F0E}" destId="{863920EA-3731-4678-A523-14717ACA1C22}" srcOrd="1" destOrd="0" presId="urn:microsoft.com/office/officeart/2005/8/layout/vList2"/>
    <dgm:cxn modelId="{91351CC9-373A-426B-A7C9-2DB91B542522}" type="presParOf" srcId="{E790A0E9-8554-411C-B0E7-AB2187DB5F0E}" destId="{7E2382C1-4E13-46CD-BA56-91F46DF2B067}" srcOrd="2" destOrd="0" presId="urn:microsoft.com/office/officeart/2005/8/layout/vList2"/>
    <dgm:cxn modelId="{08C8980F-4491-4638-AB7F-4DF8FD2B6DA0}" type="presParOf" srcId="{E790A0E9-8554-411C-B0E7-AB2187DB5F0E}" destId="{4D1F355C-A6AA-466C-9B26-336874E8800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E9E4BD-2A54-4764-A135-9C7097A2306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FA6CD4-442B-4BF4-B124-F713C45503FA}">
      <dgm:prSet phldrT="[Текст]" custT="1"/>
      <dgm:spPr/>
      <dgm:t>
        <a:bodyPr/>
        <a:lstStyle/>
        <a:p>
          <a:pPr algn="ctr"/>
          <a:r>
            <a:rPr lang="ru-RU" sz="5400" dirty="0" smtClean="0"/>
            <a:t>Количественные показатели освещения</a:t>
          </a:r>
          <a:endParaRPr lang="ru-RU" sz="5400" dirty="0"/>
        </a:p>
      </dgm:t>
    </dgm:pt>
    <dgm:pt modelId="{F6B7F6A6-9517-4684-B063-7E9C5B39C019}" type="parTrans" cxnId="{6FB10631-ECCC-4A41-80F5-96B3B7D81F88}">
      <dgm:prSet/>
      <dgm:spPr/>
      <dgm:t>
        <a:bodyPr/>
        <a:lstStyle/>
        <a:p>
          <a:endParaRPr lang="ru-RU"/>
        </a:p>
      </dgm:t>
    </dgm:pt>
    <dgm:pt modelId="{647F4203-7132-446B-A07F-DC61BC4E2485}" type="sibTrans" cxnId="{6FB10631-ECCC-4A41-80F5-96B3B7D81F88}">
      <dgm:prSet/>
      <dgm:spPr/>
      <dgm:t>
        <a:bodyPr/>
        <a:lstStyle/>
        <a:p>
          <a:endParaRPr lang="ru-RU"/>
        </a:p>
      </dgm:t>
    </dgm:pt>
    <dgm:pt modelId="{BBE62822-B93A-4F26-8FF4-5CFD1742F38C}">
      <dgm:prSet phldrT="[Текст]" custT="1"/>
      <dgm:spPr/>
      <dgm:t>
        <a:bodyPr/>
        <a:lstStyle/>
        <a:p>
          <a:r>
            <a:rPr lang="ru-RU" sz="4400" dirty="0" smtClean="0"/>
            <a:t>Световой поток;</a:t>
          </a:r>
          <a:endParaRPr lang="ru-RU" sz="4400" dirty="0"/>
        </a:p>
      </dgm:t>
    </dgm:pt>
    <dgm:pt modelId="{39943B03-3418-483E-8AFC-D148E906CDFE}" type="parTrans" cxnId="{148E1958-F038-4538-B030-D9A0189069F0}">
      <dgm:prSet/>
      <dgm:spPr/>
      <dgm:t>
        <a:bodyPr/>
        <a:lstStyle/>
        <a:p>
          <a:endParaRPr lang="ru-RU"/>
        </a:p>
      </dgm:t>
    </dgm:pt>
    <dgm:pt modelId="{877FDBAC-3549-4A69-B1B8-47F6BD95F09B}" type="sibTrans" cxnId="{148E1958-F038-4538-B030-D9A0189069F0}">
      <dgm:prSet/>
      <dgm:spPr/>
      <dgm:t>
        <a:bodyPr/>
        <a:lstStyle/>
        <a:p>
          <a:endParaRPr lang="ru-RU"/>
        </a:p>
      </dgm:t>
    </dgm:pt>
    <dgm:pt modelId="{949BB37B-FEDB-454E-9B15-2248315D2B85}">
      <dgm:prSet phldrT="[Текст]" custT="1"/>
      <dgm:spPr/>
      <dgm:t>
        <a:bodyPr/>
        <a:lstStyle/>
        <a:p>
          <a:r>
            <a:rPr lang="ru-RU" sz="4400" dirty="0" smtClean="0"/>
            <a:t>Сила света ;</a:t>
          </a:r>
          <a:endParaRPr lang="ru-RU" sz="4400" dirty="0"/>
        </a:p>
      </dgm:t>
    </dgm:pt>
    <dgm:pt modelId="{F1FBD445-1FBC-4E34-836C-534D805684EA}" type="parTrans" cxnId="{0ACD0B99-68A3-433E-9881-5762882013B2}">
      <dgm:prSet/>
      <dgm:spPr/>
      <dgm:t>
        <a:bodyPr/>
        <a:lstStyle/>
        <a:p>
          <a:endParaRPr lang="ru-RU"/>
        </a:p>
      </dgm:t>
    </dgm:pt>
    <dgm:pt modelId="{AE873368-AE8B-4753-B41C-EA559796787B}" type="sibTrans" cxnId="{0ACD0B99-68A3-433E-9881-5762882013B2}">
      <dgm:prSet/>
      <dgm:spPr/>
      <dgm:t>
        <a:bodyPr/>
        <a:lstStyle/>
        <a:p>
          <a:endParaRPr lang="ru-RU"/>
        </a:p>
      </dgm:t>
    </dgm:pt>
    <dgm:pt modelId="{5958C141-FB35-41E3-83C2-CEA2B6A5C7DD}">
      <dgm:prSet phldrT="[Текст]" custT="1"/>
      <dgm:spPr/>
      <dgm:t>
        <a:bodyPr/>
        <a:lstStyle/>
        <a:p>
          <a:r>
            <a:rPr lang="ru-RU" sz="4400" dirty="0" smtClean="0"/>
            <a:t>Яркость поверхности. </a:t>
          </a:r>
          <a:endParaRPr lang="ru-RU" sz="4400" dirty="0"/>
        </a:p>
      </dgm:t>
    </dgm:pt>
    <dgm:pt modelId="{8DAFB01C-C4DD-4C32-8EDD-51C649D70843}" type="parTrans" cxnId="{9CF1A13A-3E9F-4D33-8A81-BDE7E9AE7CD6}">
      <dgm:prSet/>
      <dgm:spPr/>
      <dgm:t>
        <a:bodyPr/>
        <a:lstStyle/>
        <a:p>
          <a:endParaRPr lang="ru-RU"/>
        </a:p>
      </dgm:t>
    </dgm:pt>
    <dgm:pt modelId="{F7F82216-2694-4173-855A-C2CC2A78853B}" type="sibTrans" cxnId="{9CF1A13A-3E9F-4D33-8A81-BDE7E9AE7CD6}">
      <dgm:prSet/>
      <dgm:spPr/>
      <dgm:t>
        <a:bodyPr/>
        <a:lstStyle/>
        <a:p>
          <a:endParaRPr lang="ru-RU"/>
        </a:p>
      </dgm:t>
    </dgm:pt>
    <dgm:pt modelId="{6FDD975F-7FDB-4614-AE60-CD914FC025A0}">
      <dgm:prSet phldrT="[Текст]" custT="1"/>
      <dgm:spPr/>
      <dgm:t>
        <a:bodyPr/>
        <a:lstStyle/>
        <a:p>
          <a:r>
            <a:rPr lang="ru-RU" sz="4400" dirty="0" smtClean="0"/>
            <a:t>Освещенность;</a:t>
          </a:r>
          <a:endParaRPr lang="ru-RU" sz="4400" dirty="0"/>
        </a:p>
      </dgm:t>
    </dgm:pt>
    <dgm:pt modelId="{E3628D2E-20C3-4AA7-9318-EEF36A70A947}" type="parTrans" cxnId="{4662AFE8-5738-45AA-97B2-761DCC681162}">
      <dgm:prSet/>
      <dgm:spPr/>
    </dgm:pt>
    <dgm:pt modelId="{479963FB-84FC-4536-8B65-80F826890530}" type="sibTrans" cxnId="{4662AFE8-5738-45AA-97B2-761DCC681162}">
      <dgm:prSet/>
      <dgm:spPr/>
    </dgm:pt>
    <dgm:pt modelId="{0EB66161-1F48-48D8-89C9-911DA24F6709}" type="pres">
      <dgm:prSet presAssocID="{60E9E4BD-2A54-4764-A135-9C7097A230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F9261-92B7-4D1F-B5A1-B24D3381C5C1}" type="pres">
      <dgm:prSet presAssocID="{D5FA6CD4-442B-4BF4-B124-F713C45503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39CEB-ABF3-4049-AE23-0F2BC76E924E}" type="pres">
      <dgm:prSet presAssocID="{D5FA6CD4-442B-4BF4-B124-F713C45503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CD0B99-68A3-433E-9881-5762882013B2}" srcId="{D5FA6CD4-442B-4BF4-B124-F713C45503FA}" destId="{949BB37B-FEDB-454E-9B15-2248315D2B85}" srcOrd="1" destOrd="0" parTransId="{F1FBD445-1FBC-4E34-836C-534D805684EA}" sibTransId="{AE873368-AE8B-4753-B41C-EA559796787B}"/>
    <dgm:cxn modelId="{4B2F10F2-557D-41B7-806B-F1F4400EA00F}" type="presOf" srcId="{949BB37B-FEDB-454E-9B15-2248315D2B85}" destId="{6D839CEB-ABF3-4049-AE23-0F2BC76E924E}" srcOrd="0" destOrd="1" presId="urn:microsoft.com/office/officeart/2005/8/layout/vList2"/>
    <dgm:cxn modelId="{559E696E-CC91-4CA5-B300-117DE7AA09D3}" type="presOf" srcId="{60E9E4BD-2A54-4764-A135-9C7097A23063}" destId="{0EB66161-1F48-48D8-89C9-911DA24F6709}" srcOrd="0" destOrd="0" presId="urn:microsoft.com/office/officeart/2005/8/layout/vList2"/>
    <dgm:cxn modelId="{9F14C97D-26D2-4053-A3E1-B98821BF11FE}" type="presOf" srcId="{5958C141-FB35-41E3-83C2-CEA2B6A5C7DD}" destId="{6D839CEB-ABF3-4049-AE23-0F2BC76E924E}" srcOrd="0" destOrd="3" presId="urn:microsoft.com/office/officeart/2005/8/layout/vList2"/>
    <dgm:cxn modelId="{148E1958-F038-4538-B030-D9A0189069F0}" srcId="{D5FA6CD4-442B-4BF4-B124-F713C45503FA}" destId="{BBE62822-B93A-4F26-8FF4-5CFD1742F38C}" srcOrd="0" destOrd="0" parTransId="{39943B03-3418-483E-8AFC-D148E906CDFE}" sibTransId="{877FDBAC-3549-4A69-B1B8-47F6BD95F09B}"/>
    <dgm:cxn modelId="{7255B6AD-3B64-40EF-A657-BB15C748EE38}" type="presOf" srcId="{BBE62822-B93A-4F26-8FF4-5CFD1742F38C}" destId="{6D839CEB-ABF3-4049-AE23-0F2BC76E924E}" srcOrd="0" destOrd="0" presId="urn:microsoft.com/office/officeart/2005/8/layout/vList2"/>
    <dgm:cxn modelId="{4662AFE8-5738-45AA-97B2-761DCC681162}" srcId="{D5FA6CD4-442B-4BF4-B124-F713C45503FA}" destId="{6FDD975F-7FDB-4614-AE60-CD914FC025A0}" srcOrd="2" destOrd="0" parTransId="{E3628D2E-20C3-4AA7-9318-EEF36A70A947}" sibTransId="{479963FB-84FC-4536-8B65-80F826890530}"/>
    <dgm:cxn modelId="{6FB10631-ECCC-4A41-80F5-96B3B7D81F88}" srcId="{60E9E4BD-2A54-4764-A135-9C7097A23063}" destId="{D5FA6CD4-442B-4BF4-B124-F713C45503FA}" srcOrd="0" destOrd="0" parTransId="{F6B7F6A6-9517-4684-B063-7E9C5B39C019}" sibTransId="{647F4203-7132-446B-A07F-DC61BC4E2485}"/>
    <dgm:cxn modelId="{460478D4-0BD5-44E4-8375-1F46A6EC075F}" type="presOf" srcId="{6FDD975F-7FDB-4614-AE60-CD914FC025A0}" destId="{6D839CEB-ABF3-4049-AE23-0F2BC76E924E}" srcOrd="0" destOrd="2" presId="urn:microsoft.com/office/officeart/2005/8/layout/vList2"/>
    <dgm:cxn modelId="{E0E79C18-214D-4361-B7DD-15392F920690}" type="presOf" srcId="{D5FA6CD4-442B-4BF4-B124-F713C45503FA}" destId="{B7FF9261-92B7-4D1F-B5A1-B24D3381C5C1}" srcOrd="0" destOrd="0" presId="urn:microsoft.com/office/officeart/2005/8/layout/vList2"/>
    <dgm:cxn modelId="{9CF1A13A-3E9F-4D33-8A81-BDE7E9AE7CD6}" srcId="{D5FA6CD4-442B-4BF4-B124-F713C45503FA}" destId="{5958C141-FB35-41E3-83C2-CEA2B6A5C7DD}" srcOrd="3" destOrd="0" parTransId="{8DAFB01C-C4DD-4C32-8EDD-51C649D70843}" sibTransId="{F7F82216-2694-4173-855A-C2CC2A78853B}"/>
    <dgm:cxn modelId="{1D280D22-702B-40C7-9A75-9E4254F0356D}" type="presParOf" srcId="{0EB66161-1F48-48D8-89C9-911DA24F6709}" destId="{B7FF9261-92B7-4D1F-B5A1-B24D3381C5C1}" srcOrd="0" destOrd="0" presId="urn:microsoft.com/office/officeart/2005/8/layout/vList2"/>
    <dgm:cxn modelId="{9715C073-4B44-41C7-9CD1-12F8792CEE6F}" type="presParOf" srcId="{0EB66161-1F48-48D8-89C9-911DA24F6709}" destId="{6D839CEB-ABF3-4049-AE23-0F2BC76E924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Световой поток 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4000" dirty="0" smtClean="0"/>
            <a:t>часть лучистого потока, воспринимаемая человеком как свет; характеризует мощность светового излучения. Единица измерения: </a:t>
          </a:r>
          <a:r>
            <a:rPr lang="ru-RU" sz="4000" i="1" dirty="0" smtClean="0"/>
            <a:t>люмен</a:t>
          </a:r>
          <a:r>
            <a:rPr lang="ru-RU" sz="4000" dirty="0" smtClean="0"/>
            <a:t> (лм);</a:t>
          </a:r>
          <a:endParaRPr lang="ru-RU" sz="40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64706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C7A749-D15B-4715-A734-16ED82F4AF30}" type="presOf" srcId="{A605EE10-62C0-460E-A871-96F35AA3D1C6}" destId="{AD9BAF24-03BD-449D-A297-7F9917F300A9}" srcOrd="0" destOrd="0" presId="urn:microsoft.com/office/officeart/2005/8/layout/vList2"/>
    <dgm:cxn modelId="{41D1E31F-BCB9-4FA1-8049-F306539468A9}" type="presOf" srcId="{BBF18E5D-ECA1-49A1-A5A8-40E66126678F}" destId="{9C53C219-DF0B-424D-9825-84F30A9DAA92}" srcOrd="0" destOrd="0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B7F08E90-F3B9-442A-BB2F-9C0B9104232A}" type="presOf" srcId="{AD496806-B39C-44D1-B390-1473A2342FC3}" destId="{4D3D2C5B-B5AF-48D3-9FFA-7689222F7D56}" srcOrd="0" destOrd="0" presId="urn:microsoft.com/office/officeart/2005/8/layout/vList2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1F10507D-1CBD-42E1-85C6-96B454E1322D}" type="presParOf" srcId="{4D3D2C5B-B5AF-48D3-9FFA-7689222F7D56}" destId="{AD9BAF24-03BD-449D-A297-7F9917F300A9}" srcOrd="0" destOrd="0" presId="urn:microsoft.com/office/officeart/2005/8/layout/vList2"/>
    <dgm:cxn modelId="{95E96CDB-B769-4790-B636-2469102B788E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Сила света</a:t>
          </a:r>
          <a:r>
            <a:rPr lang="ru-RU" sz="4800" dirty="0" smtClean="0"/>
            <a:t> 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4000" dirty="0" smtClean="0"/>
            <a:t>это количественная величина потока излучения, приходящегося на единицу телесного угла предела его распространения. Единица измерения: </a:t>
          </a:r>
          <a:r>
            <a:rPr lang="ru-RU" sz="4000" i="1" dirty="0" smtClean="0"/>
            <a:t>кандела</a:t>
          </a:r>
          <a:r>
            <a:rPr lang="ru-RU" sz="4000" dirty="0" smtClean="0"/>
            <a:t> (кд) </a:t>
          </a:r>
          <a:endParaRPr lang="ru-RU" sz="40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64706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F6D95F-3277-4B09-9E79-DC9B531DA2E0}" type="presOf" srcId="{AD496806-B39C-44D1-B390-1473A2342FC3}" destId="{4D3D2C5B-B5AF-48D3-9FFA-7689222F7D56}" srcOrd="0" destOrd="0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9A2AA2D7-F0CA-4DE4-9839-B8E1B217FEB6}" type="presOf" srcId="{BBF18E5D-ECA1-49A1-A5A8-40E66126678F}" destId="{9C53C219-DF0B-424D-9825-84F30A9DAA92}" srcOrd="0" destOrd="0" presId="urn:microsoft.com/office/officeart/2005/8/layout/vList2"/>
    <dgm:cxn modelId="{CF7F9056-2304-48DF-B582-932602438446}" type="presOf" srcId="{A605EE10-62C0-460E-A871-96F35AA3D1C6}" destId="{AD9BAF24-03BD-449D-A297-7F9917F300A9}" srcOrd="0" destOrd="0" presId="urn:microsoft.com/office/officeart/2005/8/layout/vList2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9DD496F5-AD93-4F05-8A0A-E2D8328BF3E1}" type="presParOf" srcId="{4D3D2C5B-B5AF-48D3-9FFA-7689222F7D56}" destId="{AD9BAF24-03BD-449D-A297-7F9917F300A9}" srcOrd="0" destOrd="0" presId="urn:microsoft.com/office/officeart/2005/8/layout/vList2"/>
    <dgm:cxn modelId="{B8D7288E-89B2-44AF-9DB7-0ACF1A88689D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Освещённость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4000" dirty="0" smtClean="0"/>
            <a:t>физическая величина, численно равная световому потоку, падающему на единицу поверхности. Единица измерения: </a:t>
          </a:r>
          <a:r>
            <a:rPr lang="ru-RU" sz="4000" i="1" dirty="0" smtClean="0"/>
            <a:t>люкс</a:t>
          </a:r>
          <a:r>
            <a:rPr lang="ru-RU" sz="4000" dirty="0" smtClean="0"/>
            <a:t> (лк);</a:t>
          </a:r>
          <a:endParaRPr lang="ru-RU" sz="40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64706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91F2B7-232A-4C3F-A97F-9D242929C8E5}" type="presOf" srcId="{BBF18E5D-ECA1-49A1-A5A8-40E66126678F}" destId="{9C53C219-DF0B-424D-9825-84F30A9DAA92}" srcOrd="0" destOrd="0" presId="urn:microsoft.com/office/officeart/2005/8/layout/vList2"/>
    <dgm:cxn modelId="{A05F376E-CEB3-4777-8D97-3C8EAC6F62CC}" type="presOf" srcId="{AD496806-B39C-44D1-B390-1473A2342FC3}" destId="{4D3D2C5B-B5AF-48D3-9FFA-7689222F7D56}" srcOrd="0" destOrd="0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07DCA7D5-C536-437E-B2E4-99341A3CF7F0}" type="presOf" srcId="{A605EE10-62C0-460E-A871-96F35AA3D1C6}" destId="{AD9BAF24-03BD-449D-A297-7F9917F300A9}" srcOrd="0" destOrd="0" presId="urn:microsoft.com/office/officeart/2005/8/layout/vList2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6C5ECCE3-A366-4B57-81BC-C764D7BC0BC5}" type="presParOf" srcId="{4D3D2C5B-B5AF-48D3-9FFA-7689222F7D56}" destId="{AD9BAF24-03BD-449D-A297-7F9917F300A9}" srcOrd="0" destOrd="0" presId="urn:microsoft.com/office/officeart/2005/8/layout/vList2"/>
    <dgm:cxn modelId="{EF5FAA21-7341-4C4E-8EEE-D216914817F1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Яркость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4000" dirty="0" smtClean="0"/>
            <a:t>это поток, посылаемый в данном направлении единицей видимой поверхности в единичном </a:t>
          </a:r>
          <a:r>
            <a:rPr lang="ru-RU" sz="4000" smtClean="0"/>
            <a:t>телесном угле.  </a:t>
          </a:r>
          <a:r>
            <a:rPr lang="ru-RU" sz="4000" dirty="0" smtClean="0"/>
            <a:t>Единица измерения: </a:t>
          </a:r>
          <a:r>
            <a:rPr lang="ru-RU" sz="4000" i="1" dirty="0" smtClean="0"/>
            <a:t>кандела</a:t>
          </a:r>
          <a:r>
            <a:rPr lang="ru-RU" sz="4000" dirty="0" smtClean="0"/>
            <a:t> на </a:t>
          </a:r>
          <a:r>
            <a:rPr lang="ru-RU" sz="4000" i="1" dirty="0" smtClean="0"/>
            <a:t>м²</a:t>
          </a:r>
          <a:r>
            <a:rPr lang="ru-RU" sz="4000" dirty="0" smtClean="0"/>
            <a:t> (кд/м</a:t>
          </a:r>
          <a:r>
            <a:rPr lang="ru-RU" sz="4000" baseline="30000" dirty="0" smtClean="0"/>
            <a:t>2</a:t>
          </a:r>
          <a:r>
            <a:rPr lang="ru-RU" sz="4000" dirty="0" smtClean="0"/>
            <a:t>) или </a:t>
          </a:r>
          <a:r>
            <a:rPr lang="ru-RU" sz="4000" i="1" dirty="0" err="1" smtClean="0"/>
            <a:t>нит</a:t>
          </a:r>
          <a:r>
            <a:rPr lang="ru-RU" sz="4000" dirty="0" smtClean="0"/>
            <a:t> (</a:t>
          </a:r>
          <a:r>
            <a:rPr lang="ru-RU" sz="4000" dirty="0" err="1" smtClean="0"/>
            <a:t>нт</a:t>
          </a:r>
          <a:r>
            <a:rPr lang="ru-RU" sz="4000" dirty="0" smtClean="0"/>
            <a:t>). 1 </a:t>
          </a:r>
          <a:r>
            <a:rPr lang="ru-RU" sz="4000" dirty="0" err="1" smtClean="0"/>
            <a:t>нт</a:t>
          </a:r>
          <a:r>
            <a:rPr lang="ru-RU" sz="4000" dirty="0" smtClean="0"/>
            <a:t> = 1кд/1м</a:t>
          </a:r>
          <a:r>
            <a:rPr lang="ru-RU" sz="4000" baseline="30000" dirty="0" smtClean="0"/>
            <a:t>2</a:t>
          </a:r>
          <a:r>
            <a:rPr lang="ru-RU" sz="4000" dirty="0" smtClean="0"/>
            <a:t>.;</a:t>
          </a:r>
          <a:endParaRPr lang="ru-RU" sz="40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64706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78B222-BF0D-4F28-B1F7-F3E72FD39E5F}" type="presOf" srcId="{A605EE10-62C0-460E-A871-96F35AA3D1C6}" destId="{AD9BAF24-03BD-449D-A297-7F9917F300A9}" srcOrd="0" destOrd="0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EF92CB2E-6143-4934-906A-B3E4D5E9FADB}" type="presOf" srcId="{AD496806-B39C-44D1-B390-1473A2342FC3}" destId="{4D3D2C5B-B5AF-48D3-9FFA-7689222F7D56}" srcOrd="0" destOrd="0" presId="urn:microsoft.com/office/officeart/2005/8/layout/vList2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D0C8F730-C265-41A3-AD48-F62CF87F881B}" type="presOf" srcId="{BBF18E5D-ECA1-49A1-A5A8-40E66126678F}" destId="{9C53C219-DF0B-424D-9825-84F30A9DAA92}" srcOrd="0" destOrd="0" presId="urn:microsoft.com/office/officeart/2005/8/layout/vList2"/>
    <dgm:cxn modelId="{0CA01684-2BAA-4D4F-B57D-85EA2DE5499B}" type="presParOf" srcId="{4D3D2C5B-B5AF-48D3-9FFA-7689222F7D56}" destId="{AD9BAF24-03BD-449D-A297-7F9917F300A9}" srcOrd="0" destOrd="0" presId="urn:microsoft.com/office/officeart/2005/8/layout/vList2"/>
    <dgm:cxn modelId="{4EF424EF-F455-462E-BE47-E9D5433CBC9A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E9E4BD-2A54-4764-A135-9C7097A2306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FA6CD4-442B-4BF4-B124-F713C45503FA}">
      <dgm:prSet phldrT="[Текст]" custT="1"/>
      <dgm:spPr/>
      <dgm:t>
        <a:bodyPr/>
        <a:lstStyle/>
        <a:p>
          <a:pPr algn="ctr"/>
          <a:r>
            <a:rPr lang="ru-RU" sz="5400" dirty="0" smtClean="0"/>
            <a:t>Качественные показатели освещения</a:t>
          </a:r>
          <a:endParaRPr lang="ru-RU" sz="5400" dirty="0"/>
        </a:p>
      </dgm:t>
    </dgm:pt>
    <dgm:pt modelId="{F6B7F6A6-9517-4684-B063-7E9C5B39C019}" type="parTrans" cxnId="{6FB10631-ECCC-4A41-80F5-96B3B7D81F88}">
      <dgm:prSet/>
      <dgm:spPr/>
      <dgm:t>
        <a:bodyPr/>
        <a:lstStyle/>
        <a:p>
          <a:endParaRPr lang="ru-RU"/>
        </a:p>
      </dgm:t>
    </dgm:pt>
    <dgm:pt modelId="{647F4203-7132-446B-A07F-DC61BC4E2485}" type="sibTrans" cxnId="{6FB10631-ECCC-4A41-80F5-96B3B7D81F88}">
      <dgm:prSet/>
      <dgm:spPr/>
      <dgm:t>
        <a:bodyPr/>
        <a:lstStyle/>
        <a:p>
          <a:endParaRPr lang="ru-RU"/>
        </a:p>
      </dgm:t>
    </dgm:pt>
    <dgm:pt modelId="{BBE62822-B93A-4F26-8FF4-5CFD1742F38C}">
      <dgm:prSet phldrT="[Текст]" custT="1"/>
      <dgm:spPr/>
      <dgm:t>
        <a:bodyPr/>
        <a:lstStyle/>
        <a:p>
          <a:r>
            <a:rPr lang="ru-RU" sz="4400" dirty="0" smtClean="0"/>
            <a:t>Равномерность распределения светового потока;</a:t>
          </a:r>
          <a:endParaRPr lang="ru-RU" sz="4400" dirty="0"/>
        </a:p>
      </dgm:t>
    </dgm:pt>
    <dgm:pt modelId="{39943B03-3418-483E-8AFC-D148E906CDFE}" type="parTrans" cxnId="{148E1958-F038-4538-B030-D9A0189069F0}">
      <dgm:prSet/>
      <dgm:spPr/>
      <dgm:t>
        <a:bodyPr/>
        <a:lstStyle/>
        <a:p>
          <a:endParaRPr lang="ru-RU"/>
        </a:p>
      </dgm:t>
    </dgm:pt>
    <dgm:pt modelId="{877FDBAC-3549-4A69-B1B8-47F6BD95F09B}" type="sibTrans" cxnId="{148E1958-F038-4538-B030-D9A0189069F0}">
      <dgm:prSet/>
      <dgm:spPr/>
      <dgm:t>
        <a:bodyPr/>
        <a:lstStyle/>
        <a:p>
          <a:endParaRPr lang="ru-RU"/>
        </a:p>
      </dgm:t>
    </dgm:pt>
    <dgm:pt modelId="{949BB37B-FEDB-454E-9B15-2248315D2B85}">
      <dgm:prSet phldrT="[Текст]" custT="1"/>
      <dgm:spPr/>
      <dgm:t>
        <a:bodyPr/>
        <a:lstStyle/>
        <a:p>
          <a:r>
            <a:rPr lang="ru-RU" sz="4400" dirty="0" err="1" smtClean="0"/>
            <a:t>Блескость</a:t>
          </a:r>
          <a:r>
            <a:rPr lang="ru-RU" sz="4400" dirty="0" smtClean="0"/>
            <a:t>;</a:t>
          </a:r>
          <a:endParaRPr lang="ru-RU" sz="4400" dirty="0"/>
        </a:p>
      </dgm:t>
    </dgm:pt>
    <dgm:pt modelId="{F1FBD445-1FBC-4E34-836C-534D805684EA}" type="parTrans" cxnId="{0ACD0B99-68A3-433E-9881-5762882013B2}">
      <dgm:prSet/>
      <dgm:spPr/>
      <dgm:t>
        <a:bodyPr/>
        <a:lstStyle/>
        <a:p>
          <a:endParaRPr lang="ru-RU"/>
        </a:p>
      </dgm:t>
    </dgm:pt>
    <dgm:pt modelId="{AE873368-AE8B-4753-B41C-EA559796787B}" type="sibTrans" cxnId="{0ACD0B99-68A3-433E-9881-5762882013B2}">
      <dgm:prSet/>
      <dgm:spPr/>
      <dgm:t>
        <a:bodyPr/>
        <a:lstStyle/>
        <a:p>
          <a:endParaRPr lang="ru-RU"/>
        </a:p>
      </dgm:t>
    </dgm:pt>
    <dgm:pt modelId="{5958C141-FB35-41E3-83C2-CEA2B6A5C7DD}">
      <dgm:prSet phldrT="[Текст]" custT="1"/>
      <dgm:spPr/>
      <dgm:t>
        <a:bodyPr/>
        <a:lstStyle/>
        <a:p>
          <a:r>
            <a:rPr lang="ru-RU" sz="4400" dirty="0" smtClean="0"/>
            <a:t>Контраст объекта с фоном </a:t>
          </a:r>
          <a:endParaRPr lang="ru-RU" sz="4400" dirty="0"/>
        </a:p>
      </dgm:t>
    </dgm:pt>
    <dgm:pt modelId="{8DAFB01C-C4DD-4C32-8EDD-51C649D70843}" type="parTrans" cxnId="{9CF1A13A-3E9F-4D33-8A81-BDE7E9AE7CD6}">
      <dgm:prSet/>
      <dgm:spPr/>
      <dgm:t>
        <a:bodyPr/>
        <a:lstStyle/>
        <a:p>
          <a:endParaRPr lang="ru-RU"/>
        </a:p>
      </dgm:t>
    </dgm:pt>
    <dgm:pt modelId="{F7F82216-2694-4173-855A-C2CC2A78853B}" type="sibTrans" cxnId="{9CF1A13A-3E9F-4D33-8A81-BDE7E9AE7CD6}">
      <dgm:prSet/>
      <dgm:spPr/>
      <dgm:t>
        <a:bodyPr/>
        <a:lstStyle/>
        <a:p>
          <a:endParaRPr lang="ru-RU"/>
        </a:p>
      </dgm:t>
    </dgm:pt>
    <dgm:pt modelId="{0EB66161-1F48-48D8-89C9-911DA24F6709}" type="pres">
      <dgm:prSet presAssocID="{60E9E4BD-2A54-4764-A135-9C7097A230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F9261-92B7-4D1F-B5A1-B24D3381C5C1}" type="pres">
      <dgm:prSet presAssocID="{D5FA6CD4-442B-4BF4-B124-F713C45503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39CEB-ABF3-4049-AE23-0F2BC76E924E}" type="pres">
      <dgm:prSet presAssocID="{D5FA6CD4-442B-4BF4-B124-F713C45503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CD0B99-68A3-433E-9881-5762882013B2}" srcId="{D5FA6CD4-442B-4BF4-B124-F713C45503FA}" destId="{949BB37B-FEDB-454E-9B15-2248315D2B85}" srcOrd="1" destOrd="0" parTransId="{F1FBD445-1FBC-4E34-836C-534D805684EA}" sibTransId="{AE873368-AE8B-4753-B41C-EA559796787B}"/>
    <dgm:cxn modelId="{148E1958-F038-4538-B030-D9A0189069F0}" srcId="{D5FA6CD4-442B-4BF4-B124-F713C45503FA}" destId="{BBE62822-B93A-4F26-8FF4-5CFD1742F38C}" srcOrd="0" destOrd="0" parTransId="{39943B03-3418-483E-8AFC-D148E906CDFE}" sibTransId="{877FDBAC-3549-4A69-B1B8-47F6BD95F09B}"/>
    <dgm:cxn modelId="{392D8607-B48A-4E98-8D83-F52BF59F019A}" type="presOf" srcId="{60E9E4BD-2A54-4764-A135-9C7097A23063}" destId="{0EB66161-1F48-48D8-89C9-911DA24F6709}" srcOrd="0" destOrd="0" presId="urn:microsoft.com/office/officeart/2005/8/layout/vList2"/>
    <dgm:cxn modelId="{FA93042C-0724-49E6-B5CA-1FD700113EF0}" type="presOf" srcId="{D5FA6CD4-442B-4BF4-B124-F713C45503FA}" destId="{B7FF9261-92B7-4D1F-B5A1-B24D3381C5C1}" srcOrd="0" destOrd="0" presId="urn:microsoft.com/office/officeart/2005/8/layout/vList2"/>
    <dgm:cxn modelId="{6FB10631-ECCC-4A41-80F5-96B3B7D81F88}" srcId="{60E9E4BD-2A54-4764-A135-9C7097A23063}" destId="{D5FA6CD4-442B-4BF4-B124-F713C45503FA}" srcOrd="0" destOrd="0" parTransId="{F6B7F6A6-9517-4684-B063-7E9C5B39C019}" sibTransId="{647F4203-7132-446B-A07F-DC61BC4E2485}"/>
    <dgm:cxn modelId="{9C416319-50C4-4E61-9DC5-5B46DD83B232}" type="presOf" srcId="{5958C141-FB35-41E3-83C2-CEA2B6A5C7DD}" destId="{6D839CEB-ABF3-4049-AE23-0F2BC76E924E}" srcOrd="0" destOrd="2" presId="urn:microsoft.com/office/officeart/2005/8/layout/vList2"/>
    <dgm:cxn modelId="{1D819B5D-1B72-437A-B3B3-4F4512C937D1}" type="presOf" srcId="{949BB37B-FEDB-454E-9B15-2248315D2B85}" destId="{6D839CEB-ABF3-4049-AE23-0F2BC76E924E}" srcOrd="0" destOrd="1" presId="urn:microsoft.com/office/officeart/2005/8/layout/vList2"/>
    <dgm:cxn modelId="{4292BDC7-175E-4B18-B6F5-CBED91985552}" type="presOf" srcId="{BBE62822-B93A-4F26-8FF4-5CFD1742F38C}" destId="{6D839CEB-ABF3-4049-AE23-0F2BC76E924E}" srcOrd="0" destOrd="0" presId="urn:microsoft.com/office/officeart/2005/8/layout/vList2"/>
    <dgm:cxn modelId="{9CF1A13A-3E9F-4D33-8A81-BDE7E9AE7CD6}" srcId="{D5FA6CD4-442B-4BF4-B124-F713C45503FA}" destId="{5958C141-FB35-41E3-83C2-CEA2B6A5C7DD}" srcOrd="2" destOrd="0" parTransId="{8DAFB01C-C4DD-4C32-8EDD-51C649D70843}" sibTransId="{F7F82216-2694-4173-855A-C2CC2A78853B}"/>
    <dgm:cxn modelId="{53A4E570-90B9-4207-ADFB-DAC7B9772A23}" type="presParOf" srcId="{0EB66161-1F48-48D8-89C9-911DA24F6709}" destId="{B7FF9261-92B7-4D1F-B5A1-B24D3381C5C1}" srcOrd="0" destOrd="0" presId="urn:microsoft.com/office/officeart/2005/8/layout/vList2"/>
    <dgm:cxn modelId="{173AC167-C70A-4D1F-8829-2A0C8166C99B}" type="presParOf" srcId="{0EB66161-1F48-48D8-89C9-911DA24F6709}" destId="{6D839CEB-ABF3-4049-AE23-0F2BC76E924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БЛЁСКОСТЬ</a:t>
          </a:r>
          <a:r>
            <a:rPr lang="ru-RU" sz="4800" dirty="0" smtClean="0"/>
            <a:t> 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3600" dirty="0" smtClean="0"/>
            <a:t>(</a:t>
          </a:r>
          <a:r>
            <a:rPr lang="ru-RU" sz="3600" i="1" dirty="0" smtClean="0"/>
            <a:t>Мед.</a:t>
          </a:r>
          <a:r>
            <a:rPr lang="ru-RU" sz="3600" dirty="0" smtClean="0"/>
            <a:t>) это свойство светящейся поверхности вызывать в зрительном анализаторе временные изменения, ограничивающие его функциональные возможности;</a:t>
          </a:r>
          <a:endParaRPr lang="ru-RU" sz="36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CD8DBBE9-CEE2-45B1-93F9-2C951E86C99B}">
      <dgm:prSet phldrT="[Текст]" custT="1"/>
      <dgm:spPr/>
      <dgm:t>
        <a:bodyPr/>
        <a:lstStyle/>
        <a:p>
          <a:r>
            <a:rPr lang="ru-RU" sz="3600" dirty="0" smtClean="0"/>
            <a:t>(</a:t>
          </a:r>
          <a:r>
            <a:rPr lang="ru-RU" sz="3600" i="1" dirty="0" smtClean="0"/>
            <a:t>ОТ</a:t>
          </a:r>
          <a:r>
            <a:rPr lang="ru-RU" sz="3600" dirty="0" smtClean="0"/>
            <a:t>) свойство чрезмерно интенсивных световых раздражений отрицательно сказываться на зрении</a:t>
          </a:r>
          <a:endParaRPr lang="ru-RU" sz="3600" dirty="0"/>
        </a:p>
      </dgm:t>
    </dgm:pt>
    <dgm:pt modelId="{786A49AE-FFE1-4615-910B-FA6E19BEB291}" type="parTrans" cxnId="{0EBEC3D8-33D7-4D1E-9400-A94A41BB5E27}">
      <dgm:prSet/>
      <dgm:spPr/>
    </dgm:pt>
    <dgm:pt modelId="{6268F05E-CB8B-4BDF-B147-9CF28F04D181}" type="sibTrans" cxnId="{0EBEC3D8-33D7-4D1E-9400-A94A41BB5E27}">
      <dgm:prSet/>
      <dgm:spPr/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64706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1531E9-1AA6-430C-A1F6-F8E0C02ADC36}" type="presOf" srcId="{CD8DBBE9-CEE2-45B1-93F9-2C951E86C99B}" destId="{9C53C219-DF0B-424D-9825-84F30A9DAA92}" srcOrd="0" destOrd="1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5C1762CB-06AC-4F66-A3BE-60E7E874487F}" type="presOf" srcId="{BBF18E5D-ECA1-49A1-A5A8-40E66126678F}" destId="{9C53C219-DF0B-424D-9825-84F30A9DAA92}" srcOrd="0" destOrd="0" presId="urn:microsoft.com/office/officeart/2005/8/layout/vList2"/>
    <dgm:cxn modelId="{0EBEC3D8-33D7-4D1E-9400-A94A41BB5E27}" srcId="{A605EE10-62C0-460E-A871-96F35AA3D1C6}" destId="{CD8DBBE9-CEE2-45B1-93F9-2C951E86C99B}" srcOrd="1" destOrd="0" parTransId="{786A49AE-FFE1-4615-910B-FA6E19BEB291}" sibTransId="{6268F05E-CB8B-4BDF-B147-9CF28F04D181}"/>
    <dgm:cxn modelId="{35246D03-09F3-4864-A670-81ECCF716C0C}" type="presOf" srcId="{AD496806-B39C-44D1-B390-1473A2342FC3}" destId="{4D3D2C5B-B5AF-48D3-9FFA-7689222F7D56}" srcOrd="0" destOrd="0" presId="urn:microsoft.com/office/officeart/2005/8/layout/vList2"/>
    <dgm:cxn modelId="{C042C136-0864-4729-B651-2CE6C717453D}" type="presOf" srcId="{A605EE10-62C0-460E-A871-96F35AA3D1C6}" destId="{AD9BAF24-03BD-449D-A297-7F9917F300A9}" srcOrd="0" destOrd="0" presId="urn:microsoft.com/office/officeart/2005/8/layout/vList2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F81CC633-5CD2-4CE6-8F16-A0FCB28DD077}" type="presParOf" srcId="{4D3D2C5B-B5AF-48D3-9FFA-7689222F7D56}" destId="{AD9BAF24-03BD-449D-A297-7F9917F300A9}" srcOrd="0" destOrd="0" presId="urn:microsoft.com/office/officeart/2005/8/layout/vList2"/>
    <dgm:cxn modelId="{4B29D02B-BCE7-4572-BD83-A2F65A76A32A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496806-B39C-44D1-B390-1473A2342FC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5EE10-62C0-460E-A871-96F35AA3D1C6}">
      <dgm:prSet phldrT="[Текст]" custT="1"/>
      <dgm:spPr/>
      <dgm:t>
        <a:bodyPr/>
        <a:lstStyle/>
        <a:p>
          <a:r>
            <a:rPr lang="ru-RU" sz="4800" b="1" i="1" dirty="0" smtClean="0"/>
            <a:t>ОСЛЕПЛЕННОСТЬ</a:t>
          </a:r>
          <a:r>
            <a:rPr lang="ru-RU" sz="4800" dirty="0" smtClean="0"/>
            <a:t> </a:t>
          </a:r>
          <a:endParaRPr lang="ru-RU" sz="4800" b="1" dirty="0"/>
        </a:p>
      </dgm:t>
    </dgm:pt>
    <dgm:pt modelId="{1D1A6018-44F9-4E34-B02C-D0B92D7C85B2}" type="parTrans" cxnId="{71C3AD08-BB68-4702-B0F5-FA77F677CCE4}">
      <dgm:prSet/>
      <dgm:spPr/>
      <dgm:t>
        <a:bodyPr/>
        <a:lstStyle/>
        <a:p>
          <a:endParaRPr lang="ru-RU"/>
        </a:p>
      </dgm:t>
    </dgm:pt>
    <dgm:pt modelId="{D0255908-7B60-4F19-84D3-8CB578CCCAAA}" type="sibTrans" cxnId="{71C3AD08-BB68-4702-B0F5-FA77F677CCE4}">
      <dgm:prSet/>
      <dgm:spPr/>
      <dgm:t>
        <a:bodyPr/>
        <a:lstStyle/>
        <a:p>
          <a:endParaRPr lang="ru-RU"/>
        </a:p>
      </dgm:t>
    </dgm:pt>
    <dgm:pt modelId="{BBF18E5D-ECA1-49A1-A5A8-40E66126678F}">
      <dgm:prSet phldrT="[Текст]" custT="1"/>
      <dgm:spPr/>
      <dgm:t>
        <a:bodyPr/>
        <a:lstStyle/>
        <a:p>
          <a:r>
            <a:rPr lang="ru-RU" sz="3600" dirty="0" smtClean="0"/>
            <a:t>Состояние глаза, вызываемое наличием в поле зрения </a:t>
          </a:r>
          <a:r>
            <a:rPr lang="ru-RU" sz="3600" b="1" i="1" dirty="0" smtClean="0"/>
            <a:t>БЛЕСКОСТИ</a:t>
          </a:r>
          <a:r>
            <a:rPr lang="ru-RU" sz="3600" dirty="0" smtClean="0"/>
            <a:t>;</a:t>
          </a:r>
          <a:endParaRPr lang="ru-RU" sz="3600" dirty="0"/>
        </a:p>
      </dgm:t>
    </dgm:pt>
    <dgm:pt modelId="{21AED7C8-C1A4-43C0-997F-F4CC545903EE}" type="parTrans" cxnId="{1CA24F8B-A3EB-40E2-B8C1-32B37878CBBA}">
      <dgm:prSet/>
      <dgm:spPr/>
      <dgm:t>
        <a:bodyPr/>
        <a:lstStyle/>
        <a:p>
          <a:endParaRPr lang="ru-RU"/>
        </a:p>
      </dgm:t>
    </dgm:pt>
    <dgm:pt modelId="{FC291F21-9D86-4A03-A91A-941C916367A3}" type="sibTrans" cxnId="{1CA24F8B-A3EB-40E2-B8C1-32B37878CBBA}">
      <dgm:prSet/>
      <dgm:spPr/>
      <dgm:t>
        <a:bodyPr/>
        <a:lstStyle/>
        <a:p>
          <a:endParaRPr lang="ru-RU"/>
        </a:p>
      </dgm:t>
    </dgm:pt>
    <dgm:pt modelId="{4D3D2C5B-B5AF-48D3-9FFA-7689222F7D56}" type="pres">
      <dgm:prSet presAssocID="{AD496806-B39C-44D1-B390-1473A2342F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9BAF24-03BD-449D-A297-7F9917F300A9}" type="pres">
      <dgm:prSet presAssocID="{A605EE10-62C0-460E-A871-96F35AA3D1C6}" presName="parentText" presStyleLbl="node1" presStyleIdx="0" presStyleCnt="1" custScaleX="79832" custLinFactNeighborX="-5042" custLinFactNeighborY="1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3C219-DF0B-424D-9825-84F30A9DAA92}" type="pres">
      <dgm:prSet presAssocID="{A605EE10-62C0-460E-A871-96F35AA3D1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68A002-208B-48AB-9704-6A160DF92E72}" type="presOf" srcId="{BBF18E5D-ECA1-49A1-A5A8-40E66126678F}" destId="{9C53C219-DF0B-424D-9825-84F30A9DAA92}" srcOrd="0" destOrd="0" presId="urn:microsoft.com/office/officeart/2005/8/layout/vList2"/>
    <dgm:cxn modelId="{0D856F38-153D-457F-B603-1B3F1DF96B40}" type="presOf" srcId="{A605EE10-62C0-460E-A871-96F35AA3D1C6}" destId="{AD9BAF24-03BD-449D-A297-7F9917F300A9}" srcOrd="0" destOrd="0" presId="urn:microsoft.com/office/officeart/2005/8/layout/vList2"/>
    <dgm:cxn modelId="{44DC56A6-6782-4403-AA69-60296959DEC7}" type="presOf" srcId="{AD496806-B39C-44D1-B390-1473A2342FC3}" destId="{4D3D2C5B-B5AF-48D3-9FFA-7689222F7D56}" srcOrd="0" destOrd="0" presId="urn:microsoft.com/office/officeart/2005/8/layout/vList2"/>
    <dgm:cxn modelId="{1CA24F8B-A3EB-40E2-B8C1-32B37878CBBA}" srcId="{A605EE10-62C0-460E-A871-96F35AA3D1C6}" destId="{BBF18E5D-ECA1-49A1-A5A8-40E66126678F}" srcOrd="0" destOrd="0" parTransId="{21AED7C8-C1A4-43C0-997F-F4CC545903EE}" sibTransId="{FC291F21-9D86-4A03-A91A-941C916367A3}"/>
    <dgm:cxn modelId="{71C3AD08-BB68-4702-B0F5-FA77F677CCE4}" srcId="{AD496806-B39C-44D1-B390-1473A2342FC3}" destId="{A605EE10-62C0-460E-A871-96F35AA3D1C6}" srcOrd="0" destOrd="0" parTransId="{1D1A6018-44F9-4E34-B02C-D0B92D7C85B2}" sibTransId="{D0255908-7B60-4F19-84D3-8CB578CCCAAA}"/>
    <dgm:cxn modelId="{3150A09B-D93C-4CB7-AFE2-FD077B162B8E}" type="presParOf" srcId="{4D3D2C5B-B5AF-48D3-9FFA-7689222F7D56}" destId="{AD9BAF24-03BD-449D-A297-7F9917F300A9}" srcOrd="0" destOrd="0" presId="urn:microsoft.com/office/officeart/2005/8/layout/vList2"/>
    <dgm:cxn modelId="{C4E99F11-37F1-426D-B055-298F34CEAC5C}" type="presParOf" srcId="{4D3D2C5B-B5AF-48D3-9FFA-7689222F7D56}" destId="{9C53C219-DF0B-424D-9825-84F30A9DAA9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64323B-CFDC-435C-9C8F-ABDC4BE9193E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33ED9C-54A5-4825-8181-DDC371E29F74}">
      <dgm:prSet phldrT="[Текст]"/>
      <dgm:spPr/>
      <dgm:t>
        <a:bodyPr/>
        <a:lstStyle/>
        <a:p>
          <a:r>
            <a:rPr lang="ru-RU" dirty="0" smtClean="0"/>
            <a:t>Естественное освещение </a:t>
          </a:r>
          <a:endParaRPr lang="ru-RU" dirty="0"/>
        </a:p>
      </dgm:t>
    </dgm:pt>
    <dgm:pt modelId="{BEC69C4C-8D50-4246-8D03-522A93500BD7}" type="parTrans" cxnId="{4654B2EB-011E-4E71-BD1F-0B3582B1E147}">
      <dgm:prSet/>
      <dgm:spPr/>
      <dgm:t>
        <a:bodyPr/>
        <a:lstStyle/>
        <a:p>
          <a:endParaRPr lang="ru-RU"/>
        </a:p>
      </dgm:t>
    </dgm:pt>
    <dgm:pt modelId="{FDDFEA3F-7CC2-4A8A-A40C-92E2EBEF90D8}" type="sibTrans" cxnId="{4654B2EB-011E-4E71-BD1F-0B3582B1E147}">
      <dgm:prSet/>
      <dgm:spPr/>
      <dgm:t>
        <a:bodyPr/>
        <a:lstStyle/>
        <a:p>
          <a:endParaRPr lang="ru-RU"/>
        </a:p>
      </dgm:t>
    </dgm:pt>
    <dgm:pt modelId="{636CB6B2-CFD9-4B9E-A12B-3A69DE1A8159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Боковое</a:t>
          </a:r>
          <a:endParaRPr lang="ru-RU" dirty="0">
            <a:latin typeface="+mj-lt"/>
          </a:endParaRPr>
        </a:p>
      </dgm:t>
    </dgm:pt>
    <dgm:pt modelId="{AD82E743-D922-42C1-8C8C-55DB3B8830C6}" type="parTrans" cxnId="{7EFC5152-704E-4933-AFB8-2A12F823599B}">
      <dgm:prSet/>
      <dgm:spPr/>
      <dgm:t>
        <a:bodyPr/>
        <a:lstStyle/>
        <a:p>
          <a:endParaRPr lang="ru-RU"/>
        </a:p>
      </dgm:t>
    </dgm:pt>
    <dgm:pt modelId="{CA9BF4CA-31EF-4949-818C-598CAC84E0DD}" type="sibTrans" cxnId="{7EFC5152-704E-4933-AFB8-2A12F823599B}">
      <dgm:prSet/>
      <dgm:spPr/>
      <dgm:t>
        <a:bodyPr/>
        <a:lstStyle/>
        <a:p>
          <a:endParaRPr lang="ru-RU"/>
        </a:p>
      </dgm:t>
    </dgm:pt>
    <dgm:pt modelId="{7FA0FC38-2990-4392-9C10-D4373EB607E1}">
      <dgm:prSet phldrT="[Текст]" custT="1"/>
      <dgm:spPr/>
      <dgm:t>
        <a:bodyPr/>
        <a:lstStyle/>
        <a:p>
          <a:r>
            <a:rPr lang="ru-RU" sz="5400" dirty="0" smtClean="0">
              <a:latin typeface="+mj-lt"/>
            </a:rPr>
            <a:t>Комбинированное</a:t>
          </a:r>
          <a:endParaRPr lang="ru-RU" sz="5400" dirty="0">
            <a:latin typeface="+mj-lt"/>
          </a:endParaRPr>
        </a:p>
      </dgm:t>
    </dgm:pt>
    <dgm:pt modelId="{8F53D5D8-FB4A-40D5-9915-BE4F69621B73}" type="parTrans" cxnId="{419F47F4-CE9F-49C1-899F-EC1E66647710}">
      <dgm:prSet/>
      <dgm:spPr/>
      <dgm:t>
        <a:bodyPr/>
        <a:lstStyle/>
        <a:p>
          <a:endParaRPr lang="ru-RU"/>
        </a:p>
      </dgm:t>
    </dgm:pt>
    <dgm:pt modelId="{2A7E17EC-D95E-4795-BE53-4EEE581DB851}" type="sibTrans" cxnId="{419F47F4-CE9F-49C1-899F-EC1E66647710}">
      <dgm:prSet/>
      <dgm:spPr/>
      <dgm:t>
        <a:bodyPr/>
        <a:lstStyle/>
        <a:p>
          <a:endParaRPr lang="ru-RU"/>
        </a:p>
      </dgm:t>
    </dgm:pt>
    <dgm:pt modelId="{170380DF-78A6-4B75-A8A3-33888C738764}">
      <dgm:prSet/>
      <dgm:spPr/>
      <dgm:t>
        <a:bodyPr/>
        <a:lstStyle/>
        <a:p>
          <a:r>
            <a:rPr lang="ru-RU" dirty="0" smtClean="0">
              <a:latin typeface="+mj-lt"/>
            </a:rPr>
            <a:t>Верхнее</a:t>
          </a:r>
          <a:endParaRPr lang="ru-RU" dirty="0">
            <a:latin typeface="+mj-lt"/>
          </a:endParaRPr>
        </a:p>
      </dgm:t>
    </dgm:pt>
    <dgm:pt modelId="{80508155-70DC-44DD-94CE-178863C4EDC2}" type="parTrans" cxnId="{2A2E7E22-6E04-4277-B90E-396A0087E8E7}">
      <dgm:prSet/>
      <dgm:spPr/>
      <dgm:t>
        <a:bodyPr/>
        <a:lstStyle/>
        <a:p>
          <a:endParaRPr lang="ru-RU"/>
        </a:p>
      </dgm:t>
    </dgm:pt>
    <dgm:pt modelId="{64388673-E20C-47E0-9E9D-29A427F87317}" type="sibTrans" cxnId="{2A2E7E22-6E04-4277-B90E-396A0087E8E7}">
      <dgm:prSet/>
      <dgm:spPr/>
      <dgm:t>
        <a:bodyPr/>
        <a:lstStyle/>
        <a:p>
          <a:endParaRPr lang="ru-RU"/>
        </a:p>
      </dgm:t>
    </dgm:pt>
    <dgm:pt modelId="{1F3B81CE-F4CC-4B67-9CBB-568D08B36508}" type="pres">
      <dgm:prSet presAssocID="{7A64323B-CFDC-435C-9C8F-ABDC4BE9193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AFB0FA-C617-4B2A-AD38-02908BB0C3E9}" type="pres">
      <dgm:prSet presAssocID="{5033ED9C-54A5-4825-8181-DDC371E29F74}" presName="root" presStyleCnt="0"/>
      <dgm:spPr/>
    </dgm:pt>
    <dgm:pt modelId="{F99D48F2-070C-42BD-A0E3-2C6E05DAB1B7}" type="pres">
      <dgm:prSet presAssocID="{5033ED9C-54A5-4825-8181-DDC371E29F74}" presName="rootComposite" presStyleCnt="0"/>
      <dgm:spPr/>
    </dgm:pt>
    <dgm:pt modelId="{282040F9-86B2-469A-AD7C-9D8875333F11}" type="pres">
      <dgm:prSet presAssocID="{5033ED9C-54A5-4825-8181-DDC371E29F74}" presName="rootText" presStyleLbl="node1" presStyleIdx="0" presStyleCnt="1" custScaleX="248204" custLinFactY="-100000" custLinFactNeighborX="1860" custLinFactNeighborY="-184517"/>
      <dgm:spPr/>
      <dgm:t>
        <a:bodyPr/>
        <a:lstStyle/>
        <a:p>
          <a:endParaRPr lang="ru-RU"/>
        </a:p>
      </dgm:t>
    </dgm:pt>
    <dgm:pt modelId="{0061691B-4FC3-404A-8AE1-F8A7133D78B6}" type="pres">
      <dgm:prSet presAssocID="{5033ED9C-54A5-4825-8181-DDC371E29F74}" presName="rootConnector" presStyleLbl="node1" presStyleIdx="0" presStyleCnt="1"/>
      <dgm:spPr/>
      <dgm:t>
        <a:bodyPr/>
        <a:lstStyle/>
        <a:p>
          <a:endParaRPr lang="ru-RU"/>
        </a:p>
      </dgm:t>
    </dgm:pt>
    <dgm:pt modelId="{C6A00A4F-1265-4B45-831B-578D28676A4B}" type="pres">
      <dgm:prSet presAssocID="{5033ED9C-54A5-4825-8181-DDC371E29F74}" presName="childShape" presStyleCnt="0"/>
      <dgm:spPr/>
    </dgm:pt>
    <dgm:pt modelId="{D43F45B8-37C1-4C63-B59A-F8E642B06299}" type="pres">
      <dgm:prSet presAssocID="{AD82E743-D922-42C1-8C8C-55DB3B8830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B0ABF0C-943C-433E-A33F-9E091F5BFC44}" type="pres">
      <dgm:prSet presAssocID="{636CB6B2-CFD9-4B9E-A12B-3A69DE1A8159}" presName="childText" presStyleLbl="bgAcc1" presStyleIdx="0" presStyleCnt="3" custScaleX="146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2BD092-E612-4138-93DC-B087F2D1BAF3}" type="pres">
      <dgm:prSet presAssocID="{80508155-70DC-44DD-94CE-178863C4EDC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2A13BD8F-FD11-47BB-8927-050B82814345}" type="pres">
      <dgm:prSet presAssocID="{170380DF-78A6-4B75-A8A3-33888C738764}" presName="childText" presStyleLbl="bgAcc1" presStyleIdx="1" presStyleCnt="3" custScaleX="156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7664C-38A7-4CD6-A414-35B048A9DCEA}" type="pres">
      <dgm:prSet presAssocID="{8F53D5D8-FB4A-40D5-9915-BE4F69621B73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192C2FB-C1EC-4163-87DB-5F0FFA86293D}" type="pres">
      <dgm:prSet presAssocID="{7FA0FC38-2990-4392-9C10-D4373EB607E1}" presName="childText" presStyleLbl="bgAcc1" presStyleIdx="2" presStyleCnt="3" custScaleX="302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FAA3F3-CEFA-4E63-9818-5ACA33AD9DFE}" type="presOf" srcId="{5033ED9C-54A5-4825-8181-DDC371E29F74}" destId="{282040F9-86B2-469A-AD7C-9D8875333F11}" srcOrd="0" destOrd="0" presId="urn:microsoft.com/office/officeart/2005/8/layout/hierarchy3"/>
    <dgm:cxn modelId="{2A2E7E22-6E04-4277-B90E-396A0087E8E7}" srcId="{5033ED9C-54A5-4825-8181-DDC371E29F74}" destId="{170380DF-78A6-4B75-A8A3-33888C738764}" srcOrd="1" destOrd="0" parTransId="{80508155-70DC-44DD-94CE-178863C4EDC2}" sibTransId="{64388673-E20C-47E0-9E9D-29A427F87317}"/>
    <dgm:cxn modelId="{5EC161DF-0428-482C-AE7C-D64D8A498740}" type="presOf" srcId="{636CB6B2-CFD9-4B9E-A12B-3A69DE1A8159}" destId="{AB0ABF0C-943C-433E-A33F-9E091F5BFC44}" srcOrd="0" destOrd="0" presId="urn:microsoft.com/office/officeart/2005/8/layout/hierarchy3"/>
    <dgm:cxn modelId="{8B5CC398-F1A0-451A-AA1E-B0620AB2FA3B}" type="presOf" srcId="{7A64323B-CFDC-435C-9C8F-ABDC4BE9193E}" destId="{1F3B81CE-F4CC-4B67-9CBB-568D08B36508}" srcOrd="0" destOrd="0" presId="urn:microsoft.com/office/officeart/2005/8/layout/hierarchy3"/>
    <dgm:cxn modelId="{419F47F4-CE9F-49C1-899F-EC1E66647710}" srcId="{5033ED9C-54A5-4825-8181-DDC371E29F74}" destId="{7FA0FC38-2990-4392-9C10-D4373EB607E1}" srcOrd="2" destOrd="0" parTransId="{8F53D5D8-FB4A-40D5-9915-BE4F69621B73}" sibTransId="{2A7E17EC-D95E-4795-BE53-4EEE581DB851}"/>
    <dgm:cxn modelId="{D2763022-A5E1-408D-97A3-9A137C712F25}" type="presOf" srcId="{7FA0FC38-2990-4392-9C10-D4373EB607E1}" destId="{A192C2FB-C1EC-4163-87DB-5F0FFA86293D}" srcOrd="0" destOrd="0" presId="urn:microsoft.com/office/officeart/2005/8/layout/hierarchy3"/>
    <dgm:cxn modelId="{7B6672A7-9D4E-41E0-931C-5E6104B32A96}" type="presOf" srcId="{AD82E743-D922-42C1-8C8C-55DB3B8830C6}" destId="{D43F45B8-37C1-4C63-B59A-F8E642B06299}" srcOrd="0" destOrd="0" presId="urn:microsoft.com/office/officeart/2005/8/layout/hierarchy3"/>
    <dgm:cxn modelId="{4654B2EB-011E-4E71-BD1F-0B3582B1E147}" srcId="{7A64323B-CFDC-435C-9C8F-ABDC4BE9193E}" destId="{5033ED9C-54A5-4825-8181-DDC371E29F74}" srcOrd="0" destOrd="0" parTransId="{BEC69C4C-8D50-4246-8D03-522A93500BD7}" sibTransId="{FDDFEA3F-7CC2-4A8A-A40C-92E2EBEF90D8}"/>
    <dgm:cxn modelId="{73987179-6378-4CFD-B7DE-02D81C90E48F}" type="presOf" srcId="{170380DF-78A6-4B75-A8A3-33888C738764}" destId="{2A13BD8F-FD11-47BB-8927-050B82814345}" srcOrd="0" destOrd="0" presId="urn:microsoft.com/office/officeart/2005/8/layout/hierarchy3"/>
    <dgm:cxn modelId="{7EFC5152-704E-4933-AFB8-2A12F823599B}" srcId="{5033ED9C-54A5-4825-8181-DDC371E29F74}" destId="{636CB6B2-CFD9-4B9E-A12B-3A69DE1A8159}" srcOrd="0" destOrd="0" parTransId="{AD82E743-D922-42C1-8C8C-55DB3B8830C6}" sibTransId="{CA9BF4CA-31EF-4949-818C-598CAC84E0DD}"/>
    <dgm:cxn modelId="{61D5EED8-602C-4FEF-BBBB-34A1DC169023}" type="presOf" srcId="{5033ED9C-54A5-4825-8181-DDC371E29F74}" destId="{0061691B-4FC3-404A-8AE1-F8A7133D78B6}" srcOrd="1" destOrd="0" presId="urn:microsoft.com/office/officeart/2005/8/layout/hierarchy3"/>
    <dgm:cxn modelId="{100B1FF3-393D-4858-BF1B-5B4F02FB18CE}" type="presOf" srcId="{80508155-70DC-44DD-94CE-178863C4EDC2}" destId="{122BD092-E612-4138-93DC-B087F2D1BAF3}" srcOrd="0" destOrd="0" presId="urn:microsoft.com/office/officeart/2005/8/layout/hierarchy3"/>
    <dgm:cxn modelId="{2DF1A912-6671-4B02-8E64-2A2272993CD9}" type="presOf" srcId="{8F53D5D8-FB4A-40D5-9915-BE4F69621B73}" destId="{6D37664C-38A7-4CD6-A414-35B048A9DCEA}" srcOrd="0" destOrd="0" presId="urn:microsoft.com/office/officeart/2005/8/layout/hierarchy3"/>
    <dgm:cxn modelId="{BCD981C3-06A9-49E6-8AE4-B34A6E172D17}" type="presParOf" srcId="{1F3B81CE-F4CC-4B67-9CBB-568D08B36508}" destId="{F1AFB0FA-C617-4B2A-AD38-02908BB0C3E9}" srcOrd="0" destOrd="0" presId="urn:microsoft.com/office/officeart/2005/8/layout/hierarchy3"/>
    <dgm:cxn modelId="{07F57734-AE8E-41FE-9ED4-3A0B6F27BC0B}" type="presParOf" srcId="{F1AFB0FA-C617-4B2A-AD38-02908BB0C3E9}" destId="{F99D48F2-070C-42BD-A0E3-2C6E05DAB1B7}" srcOrd="0" destOrd="0" presId="urn:microsoft.com/office/officeart/2005/8/layout/hierarchy3"/>
    <dgm:cxn modelId="{B4D693D2-11E6-46DA-957E-608CEDA0C503}" type="presParOf" srcId="{F99D48F2-070C-42BD-A0E3-2C6E05DAB1B7}" destId="{282040F9-86B2-469A-AD7C-9D8875333F11}" srcOrd="0" destOrd="0" presId="urn:microsoft.com/office/officeart/2005/8/layout/hierarchy3"/>
    <dgm:cxn modelId="{0D5A6A14-411E-4534-92D4-D28F8934765F}" type="presParOf" srcId="{F99D48F2-070C-42BD-A0E3-2C6E05DAB1B7}" destId="{0061691B-4FC3-404A-8AE1-F8A7133D78B6}" srcOrd="1" destOrd="0" presId="urn:microsoft.com/office/officeart/2005/8/layout/hierarchy3"/>
    <dgm:cxn modelId="{2828F108-A2B2-462D-B778-91DCA836E715}" type="presParOf" srcId="{F1AFB0FA-C617-4B2A-AD38-02908BB0C3E9}" destId="{C6A00A4F-1265-4B45-831B-578D28676A4B}" srcOrd="1" destOrd="0" presId="urn:microsoft.com/office/officeart/2005/8/layout/hierarchy3"/>
    <dgm:cxn modelId="{426F2791-D9B7-4480-A91C-326F85C8FC99}" type="presParOf" srcId="{C6A00A4F-1265-4B45-831B-578D28676A4B}" destId="{D43F45B8-37C1-4C63-B59A-F8E642B06299}" srcOrd="0" destOrd="0" presId="urn:microsoft.com/office/officeart/2005/8/layout/hierarchy3"/>
    <dgm:cxn modelId="{509926CA-4A92-4FBB-A78E-C029FC3ED2CE}" type="presParOf" srcId="{C6A00A4F-1265-4B45-831B-578D28676A4B}" destId="{AB0ABF0C-943C-433E-A33F-9E091F5BFC44}" srcOrd="1" destOrd="0" presId="urn:microsoft.com/office/officeart/2005/8/layout/hierarchy3"/>
    <dgm:cxn modelId="{2CB6C7AD-46A4-48A7-8086-2D5B2EB70C69}" type="presParOf" srcId="{C6A00A4F-1265-4B45-831B-578D28676A4B}" destId="{122BD092-E612-4138-93DC-B087F2D1BAF3}" srcOrd="2" destOrd="0" presId="urn:microsoft.com/office/officeart/2005/8/layout/hierarchy3"/>
    <dgm:cxn modelId="{9D11802D-CB28-4B2D-8FFF-AC0337D47728}" type="presParOf" srcId="{C6A00A4F-1265-4B45-831B-578D28676A4B}" destId="{2A13BD8F-FD11-47BB-8927-050B82814345}" srcOrd="3" destOrd="0" presId="urn:microsoft.com/office/officeart/2005/8/layout/hierarchy3"/>
    <dgm:cxn modelId="{E2E09560-2352-41BC-A96A-06E2605D6215}" type="presParOf" srcId="{C6A00A4F-1265-4B45-831B-578D28676A4B}" destId="{6D37664C-38A7-4CD6-A414-35B048A9DCEA}" srcOrd="4" destOrd="0" presId="urn:microsoft.com/office/officeart/2005/8/layout/hierarchy3"/>
    <dgm:cxn modelId="{F4D2EE66-66CD-4622-AF3B-70557CBCB052}" type="presParOf" srcId="{C6A00A4F-1265-4B45-831B-578D28676A4B}" destId="{A192C2FB-C1EC-4163-87DB-5F0FFA86293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CDE6B59-5150-44A4-B394-D8226B04452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9EEFFA-3050-4413-8B2D-B61D87473141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Искусственные источники света</a:t>
          </a:r>
          <a:endParaRPr lang="ru-RU" sz="4000" b="0" dirty="0">
            <a:latin typeface="+mj-lt"/>
          </a:endParaRPr>
        </a:p>
      </dgm:t>
    </dgm:pt>
    <dgm:pt modelId="{1DC3D596-DB9D-4FD4-83D2-B12427BE324A}" type="parTrans" cxnId="{7B5FDE3C-2FE7-4E8B-A8D9-0F26A07A5F5A}">
      <dgm:prSet/>
      <dgm:spPr/>
      <dgm:t>
        <a:bodyPr/>
        <a:lstStyle/>
        <a:p>
          <a:endParaRPr lang="ru-RU"/>
        </a:p>
      </dgm:t>
    </dgm:pt>
    <dgm:pt modelId="{13E59900-AC08-4467-B000-827A3DD7B5B7}" type="sibTrans" cxnId="{7B5FDE3C-2FE7-4E8B-A8D9-0F26A07A5F5A}">
      <dgm:prSet/>
      <dgm:spPr/>
      <dgm:t>
        <a:bodyPr/>
        <a:lstStyle/>
        <a:p>
          <a:endParaRPr lang="ru-RU"/>
        </a:p>
      </dgm:t>
    </dgm:pt>
    <dgm:pt modelId="{43EF5B97-9951-4B40-9CA8-154A0FD84635}">
      <dgm:prSet phldrT="[Текст]"/>
      <dgm:spPr/>
      <dgm:t>
        <a:bodyPr/>
        <a:lstStyle/>
        <a:p>
          <a:r>
            <a:rPr lang="ru-RU" dirty="0" smtClean="0"/>
            <a:t>технические устройства различной конструкции и различными способами преобразования энергии, основным назначением которых является получение светового излучения </a:t>
          </a:r>
          <a:endParaRPr lang="ru-RU" dirty="0"/>
        </a:p>
      </dgm:t>
    </dgm:pt>
    <dgm:pt modelId="{10BD349D-F077-4E5F-8A3C-8A79B62D09A7}" type="parTrans" cxnId="{BA143CF7-89DD-4AD9-91BD-707ED3179143}">
      <dgm:prSet/>
      <dgm:spPr/>
      <dgm:t>
        <a:bodyPr/>
        <a:lstStyle/>
        <a:p>
          <a:endParaRPr lang="ru-RU"/>
        </a:p>
      </dgm:t>
    </dgm:pt>
    <dgm:pt modelId="{9D342687-1149-4005-9034-0703BC714E38}" type="sibTrans" cxnId="{BA143CF7-89DD-4AD9-91BD-707ED3179143}">
      <dgm:prSet/>
      <dgm:spPr/>
      <dgm:t>
        <a:bodyPr/>
        <a:lstStyle/>
        <a:p>
          <a:endParaRPr lang="ru-RU"/>
        </a:p>
      </dgm:t>
    </dgm:pt>
    <dgm:pt modelId="{E9C0555B-07F8-4932-8D89-40A0F8350E5D}" type="pres">
      <dgm:prSet presAssocID="{BCDE6B59-5150-44A4-B394-D8226B0445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366EAE-9E73-482E-B6EC-23F50195ECF3}" type="pres">
      <dgm:prSet presAssocID="{8B9EEFFA-3050-4413-8B2D-B61D874731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92CCAF-481A-43D9-8FC0-EEE27A96EEC9}" type="pres">
      <dgm:prSet presAssocID="{8B9EEFFA-3050-4413-8B2D-B61D8747314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5FDE3C-2FE7-4E8B-A8D9-0F26A07A5F5A}" srcId="{BCDE6B59-5150-44A4-B394-D8226B044524}" destId="{8B9EEFFA-3050-4413-8B2D-B61D87473141}" srcOrd="0" destOrd="0" parTransId="{1DC3D596-DB9D-4FD4-83D2-B12427BE324A}" sibTransId="{13E59900-AC08-4467-B000-827A3DD7B5B7}"/>
    <dgm:cxn modelId="{30F28502-3598-4E13-B3C0-00FE698AB386}" type="presOf" srcId="{8B9EEFFA-3050-4413-8B2D-B61D87473141}" destId="{1B366EAE-9E73-482E-B6EC-23F50195ECF3}" srcOrd="0" destOrd="0" presId="urn:microsoft.com/office/officeart/2005/8/layout/vList2"/>
    <dgm:cxn modelId="{14E66DD5-F3D3-446C-AAF4-343F51B2DD54}" type="presOf" srcId="{BCDE6B59-5150-44A4-B394-D8226B044524}" destId="{E9C0555B-07F8-4932-8D89-40A0F8350E5D}" srcOrd="0" destOrd="0" presId="urn:microsoft.com/office/officeart/2005/8/layout/vList2"/>
    <dgm:cxn modelId="{BA143CF7-89DD-4AD9-91BD-707ED3179143}" srcId="{8B9EEFFA-3050-4413-8B2D-B61D87473141}" destId="{43EF5B97-9951-4B40-9CA8-154A0FD84635}" srcOrd="0" destOrd="0" parTransId="{10BD349D-F077-4E5F-8A3C-8A79B62D09A7}" sibTransId="{9D342687-1149-4005-9034-0703BC714E38}"/>
    <dgm:cxn modelId="{310284A7-0AA1-455D-8CE3-00977656C391}" type="presOf" srcId="{43EF5B97-9951-4B40-9CA8-154A0FD84635}" destId="{6292CCAF-481A-43D9-8FC0-EEE27A96EEC9}" srcOrd="0" destOrd="0" presId="urn:microsoft.com/office/officeart/2005/8/layout/vList2"/>
    <dgm:cxn modelId="{2FF53684-02AE-4F7B-93F7-79413EFFE856}" type="presParOf" srcId="{E9C0555B-07F8-4932-8D89-40A0F8350E5D}" destId="{1B366EAE-9E73-482E-B6EC-23F50195ECF3}" srcOrd="0" destOrd="0" presId="urn:microsoft.com/office/officeart/2005/8/layout/vList2"/>
    <dgm:cxn modelId="{3DE4DBE2-10BD-4F6A-B882-84F1F02374EC}" type="presParOf" srcId="{E9C0555B-07F8-4932-8D89-40A0F8350E5D}" destId="{6292CCAF-481A-43D9-8FC0-EEE27A96EEC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03EE884-0058-49B2-8F85-72AFC887A398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1441D7-B501-4526-8EF8-A3DD4053B975}">
      <dgm:prSet phldrT="[Текст]"/>
      <dgm:spPr/>
      <dgm:t>
        <a:bodyPr/>
        <a:lstStyle/>
        <a:p>
          <a:r>
            <a:rPr lang="ru-RU" i="1" dirty="0" smtClean="0"/>
            <a:t>Искусственное освещение</a:t>
          </a:r>
          <a:endParaRPr lang="ru-RU" i="1" dirty="0"/>
        </a:p>
      </dgm:t>
    </dgm:pt>
    <dgm:pt modelId="{7125F29A-0F27-4FC4-9459-1F85F0381EEA}" type="parTrans" cxnId="{182FEA3C-8BD5-4A57-844D-6AEA780174CC}">
      <dgm:prSet/>
      <dgm:spPr/>
      <dgm:t>
        <a:bodyPr/>
        <a:lstStyle/>
        <a:p>
          <a:endParaRPr lang="ru-RU"/>
        </a:p>
      </dgm:t>
    </dgm:pt>
    <dgm:pt modelId="{EC29188D-9811-4D3B-AB10-DEB891721F58}" type="sibTrans" cxnId="{182FEA3C-8BD5-4A57-844D-6AEA780174CC}">
      <dgm:prSet/>
      <dgm:spPr/>
      <dgm:t>
        <a:bodyPr/>
        <a:lstStyle/>
        <a:p>
          <a:endParaRPr lang="ru-RU"/>
        </a:p>
      </dgm:t>
    </dgm:pt>
    <dgm:pt modelId="{853B3129-DB7D-4673-BF2B-396F0F99DFE1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рабочее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31C10735-F79F-4630-8887-5B640037BC03}" type="parTrans" cxnId="{A2588248-B5F0-46AC-AC3B-F20C99AFA8AD}">
      <dgm:prSet/>
      <dgm:spPr/>
      <dgm:t>
        <a:bodyPr/>
        <a:lstStyle/>
        <a:p>
          <a:endParaRPr lang="ru-RU"/>
        </a:p>
      </dgm:t>
    </dgm:pt>
    <dgm:pt modelId="{7C612D40-BAE3-4172-A053-653D965A08A6}" type="sibTrans" cxnId="{A2588248-B5F0-46AC-AC3B-F20C99AFA8AD}">
      <dgm:prSet/>
      <dgm:spPr/>
      <dgm:t>
        <a:bodyPr/>
        <a:lstStyle/>
        <a:p>
          <a:endParaRPr lang="ru-RU"/>
        </a:p>
      </dgm:t>
    </dgm:pt>
    <dgm:pt modelId="{E2F90918-2D3C-4719-AD49-79CAF6E57218}">
      <dgm:prSet phldrT="[Текст]" custT="1"/>
      <dgm:spPr/>
      <dgm:t>
        <a:bodyPr/>
        <a:lstStyle/>
        <a:p>
          <a:pPr algn="l"/>
          <a:r>
            <a:rPr lang="ru-RU" sz="3600" dirty="0" smtClean="0">
              <a:latin typeface="Arial" pitchFamily="34" charset="0"/>
              <a:cs typeface="Arial" pitchFamily="34" charset="0"/>
            </a:rPr>
            <a:t>дежурное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20CC0B3B-08E7-4707-96E3-A34FE7BD140B}" type="parTrans" cxnId="{96B83F8A-FBA6-4033-98A8-025C3932321E}">
      <dgm:prSet/>
      <dgm:spPr/>
      <dgm:t>
        <a:bodyPr/>
        <a:lstStyle/>
        <a:p>
          <a:endParaRPr lang="ru-RU"/>
        </a:p>
      </dgm:t>
    </dgm:pt>
    <dgm:pt modelId="{54E4FBA8-953E-4447-AF85-526F1E9F5781}" type="sibTrans" cxnId="{96B83F8A-FBA6-4033-98A8-025C3932321E}">
      <dgm:prSet/>
      <dgm:spPr/>
      <dgm:t>
        <a:bodyPr/>
        <a:lstStyle/>
        <a:p>
          <a:endParaRPr lang="ru-RU"/>
        </a:p>
      </dgm:t>
    </dgm:pt>
    <dgm:pt modelId="{AE6E7F6E-A00F-4018-B669-6C7E5F8CFDBF}">
      <dgm:prSet custT="1"/>
      <dgm:spPr/>
      <dgm:t>
        <a:bodyPr/>
        <a:lstStyle/>
        <a:p>
          <a:pPr algn="l"/>
          <a:r>
            <a:rPr lang="ru-RU" sz="3600" dirty="0" smtClean="0">
              <a:latin typeface="+mj-lt"/>
            </a:rPr>
            <a:t>аварийное</a:t>
          </a:r>
          <a:endParaRPr lang="ru-RU" sz="3600" dirty="0">
            <a:latin typeface="+mj-lt"/>
          </a:endParaRPr>
        </a:p>
      </dgm:t>
    </dgm:pt>
    <dgm:pt modelId="{07120C0B-E0B0-43F0-95E5-C5F733D68B11}" type="parTrans" cxnId="{AB8BA6F0-2C0A-4EBF-B8B0-F0CCD33996D8}">
      <dgm:prSet/>
      <dgm:spPr/>
      <dgm:t>
        <a:bodyPr/>
        <a:lstStyle/>
        <a:p>
          <a:endParaRPr lang="ru-RU"/>
        </a:p>
      </dgm:t>
    </dgm:pt>
    <dgm:pt modelId="{8D240817-7DD3-4065-8BEE-9B7631812D99}" type="sibTrans" cxnId="{AB8BA6F0-2C0A-4EBF-B8B0-F0CCD33996D8}">
      <dgm:prSet/>
      <dgm:spPr/>
      <dgm:t>
        <a:bodyPr/>
        <a:lstStyle/>
        <a:p>
          <a:endParaRPr lang="ru-RU"/>
        </a:p>
      </dgm:t>
    </dgm:pt>
    <dgm:pt modelId="{92B0ADE9-0805-43E4-8BD2-27DE9ABA3FC3}">
      <dgm:prSet custT="1"/>
      <dgm:spPr/>
      <dgm:t>
        <a:bodyPr/>
        <a:lstStyle/>
        <a:p>
          <a:pPr algn="l"/>
          <a:r>
            <a:rPr lang="ru-RU" sz="3600" dirty="0" smtClean="0">
              <a:latin typeface="+mj-lt"/>
            </a:rPr>
            <a:t>охранное</a:t>
          </a:r>
          <a:endParaRPr lang="ru-RU" sz="3600" dirty="0">
            <a:latin typeface="+mj-lt"/>
          </a:endParaRPr>
        </a:p>
      </dgm:t>
    </dgm:pt>
    <dgm:pt modelId="{A365FB25-16FC-4ECA-BA16-EF0D83BE8377}" type="parTrans" cxnId="{C08F7A56-E0A6-42F0-9C15-638F4317911B}">
      <dgm:prSet/>
      <dgm:spPr/>
      <dgm:t>
        <a:bodyPr/>
        <a:lstStyle/>
        <a:p>
          <a:endParaRPr lang="ru-RU"/>
        </a:p>
      </dgm:t>
    </dgm:pt>
    <dgm:pt modelId="{5BEC719E-CEA0-478D-B669-2E9E0F11C347}" type="sibTrans" cxnId="{C08F7A56-E0A6-42F0-9C15-638F4317911B}">
      <dgm:prSet/>
      <dgm:spPr/>
      <dgm:t>
        <a:bodyPr/>
        <a:lstStyle/>
        <a:p>
          <a:endParaRPr lang="ru-RU"/>
        </a:p>
      </dgm:t>
    </dgm:pt>
    <dgm:pt modelId="{53215AAA-33C2-4046-8C7E-E3A286CF2365}" type="pres">
      <dgm:prSet presAssocID="{803EE884-0058-49B2-8F85-72AFC887A3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243DAAB-AF14-47D2-A326-E8B980F98703}" type="pres">
      <dgm:prSet presAssocID="{041441D7-B501-4526-8EF8-A3DD4053B975}" presName="root" presStyleCnt="0"/>
      <dgm:spPr/>
    </dgm:pt>
    <dgm:pt modelId="{3CF3F5C8-7954-456E-8D04-B97365CB3577}" type="pres">
      <dgm:prSet presAssocID="{041441D7-B501-4526-8EF8-A3DD4053B975}" presName="rootComposite" presStyleCnt="0"/>
      <dgm:spPr/>
    </dgm:pt>
    <dgm:pt modelId="{D09E7529-6E52-41B4-A118-3552107745E3}" type="pres">
      <dgm:prSet presAssocID="{041441D7-B501-4526-8EF8-A3DD4053B975}" presName="rootText" presStyleLbl="node1" presStyleIdx="0" presStyleCnt="1" custScaleX="296665"/>
      <dgm:spPr/>
      <dgm:t>
        <a:bodyPr/>
        <a:lstStyle/>
        <a:p>
          <a:endParaRPr lang="ru-RU"/>
        </a:p>
      </dgm:t>
    </dgm:pt>
    <dgm:pt modelId="{68BCEA51-D892-4AC6-8A4B-871E4677B3F9}" type="pres">
      <dgm:prSet presAssocID="{041441D7-B501-4526-8EF8-A3DD4053B975}" presName="rootConnector" presStyleLbl="node1" presStyleIdx="0" presStyleCnt="1"/>
      <dgm:spPr/>
      <dgm:t>
        <a:bodyPr/>
        <a:lstStyle/>
        <a:p>
          <a:endParaRPr lang="ru-RU"/>
        </a:p>
      </dgm:t>
    </dgm:pt>
    <dgm:pt modelId="{4964AB06-1D9F-4282-84D5-38DB8B5E9AD0}" type="pres">
      <dgm:prSet presAssocID="{041441D7-B501-4526-8EF8-A3DD4053B975}" presName="childShape" presStyleCnt="0"/>
      <dgm:spPr/>
    </dgm:pt>
    <dgm:pt modelId="{C8FCD751-9C01-47EF-86F6-179052F4D878}" type="pres">
      <dgm:prSet presAssocID="{31C10735-F79F-4630-8887-5B640037BC03}" presName="Name13" presStyleLbl="parChTrans1D2" presStyleIdx="0" presStyleCnt="4"/>
      <dgm:spPr/>
      <dgm:t>
        <a:bodyPr/>
        <a:lstStyle/>
        <a:p>
          <a:endParaRPr lang="ru-RU"/>
        </a:p>
      </dgm:t>
    </dgm:pt>
    <dgm:pt modelId="{4EB21D0D-D758-4898-B5A3-DB1A914A0F0E}" type="pres">
      <dgm:prSet presAssocID="{853B3129-DB7D-4673-BF2B-396F0F99DFE1}" presName="childText" presStyleLbl="bgAcc1" presStyleIdx="0" presStyleCnt="4" custScaleX="176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704F1D-57B8-4D7C-B732-29E04F83D3DE}" type="pres">
      <dgm:prSet presAssocID="{07120C0B-E0B0-43F0-95E5-C5F733D68B11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388330D-D2F4-4A3D-8D60-A16DDFDEFE6B}" type="pres">
      <dgm:prSet presAssocID="{AE6E7F6E-A00F-4018-B669-6C7E5F8CFDBF}" presName="childText" presStyleLbl="bgAcc1" presStyleIdx="1" presStyleCnt="4" custScaleX="180385" custLinFactNeighborX="-1809" custLinFactNeighborY="2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265A1-78FA-4D63-BDB8-2242FBBDC350}" type="pres">
      <dgm:prSet presAssocID="{A365FB25-16FC-4ECA-BA16-EF0D83BE8377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04DA3E0-8A28-4CCD-A0BB-FE9F19B90C4D}" type="pres">
      <dgm:prSet presAssocID="{92B0ADE9-0805-43E4-8BD2-27DE9ABA3FC3}" presName="childText" presStyleLbl="bgAcc1" presStyleIdx="2" presStyleCnt="4" custScaleX="185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2D54B7-45AA-4FBB-96CB-3BB675436DA7}" type="pres">
      <dgm:prSet presAssocID="{20CC0B3B-08E7-4707-96E3-A34FE7BD140B}" presName="Name13" presStyleLbl="parChTrans1D2" presStyleIdx="3" presStyleCnt="4"/>
      <dgm:spPr/>
      <dgm:t>
        <a:bodyPr/>
        <a:lstStyle/>
        <a:p>
          <a:endParaRPr lang="ru-RU"/>
        </a:p>
      </dgm:t>
    </dgm:pt>
    <dgm:pt modelId="{FDD29F1A-78ED-4C53-8EF2-82F149EAD0D2}" type="pres">
      <dgm:prSet presAssocID="{E2F90918-2D3C-4719-AD49-79CAF6E57218}" presName="childText" presStyleLbl="bgAcc1" presStyleIdx="3" presStyleCnt="4" custScaleX="180383" custLinFactNeighborX="2714" custLinFactNeighborY="-1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83F8A-FBA6-4033-98A8-025C3932321E}" srcId="{041441D7-B501-4526-8EF8-A3DD4053B975}" destId="{E2F90918-2D3C-4719-AD49-79CAF6E57218}" srcOrd="3" destOrd="0" parTransId="{20CC0B3B-08E7-4707-96E3-A34FE7BD140B}" sibTransId="{54E4FBA8-953E-4447-AF85-526F1E9F5781}"/>
    <dgm:cxn modelId="{AB8BA6F0-2C0A-4EBF-B8B0-F0CCD33996D8}" srcId="{041441D7-B501-4526-8EF8-A3DD4053B975}" destId="{AE6E7F6E-A00F-4018-B669-6C7E5F8CFDBF}" srcOrd="1" destOrd="0" parTransId="{07120C0B-E0B0-43F0-95E5-C5F733D68B11}" sibTransId="{8D240817-7DD3-4065-8BEE-9B7631812D99}"/>
    <dgm:cxn modelId="{205CBF95-F0C3-4978-824B-C458EF85C60B}" type="presOf" srcId="{E2F90918-2D3C-4719-AD49-79CAF6E57218}" destId="{FDD29F1A-78ED-4C53-8EF2-82F149EAD0D2}" srcOrd="0" destOrd="0" presId="urn:microsoft.com/office/officeart/2005/8/layout/hierarchy3"/>
    <dgm:cxn modelId="{39D99A2B-F774-4FD5-B937-8CD175DD1664}" type="presOf" srcId="{041441D7-B501-4526-8EF8-A3DD4053B975}" destId="{68BCEA51-D892-4AC6-8A4B-871E4677B3F9}" srcOrd="1" destOrd="0" presId="urn:microsoft.com/office/officeart/2005/8/layout/hierarchy3"/>
    <dgm:cxn modelId="{537A0FBB-F890-44E4-802A-5C0AE8F136B7}" type="presOf" srcId="{20CC0B3B-08E7-4707-96E3-A34FE7BD140B}" destId="{242D54B7-45AA-4FBB-96CB-3BB675436DA7}" srcOrd="0" destOrd="0" presId="urn:microsoft.com/office/officeart/2005/8/layout/hierarchy3"/>
    <dgm:cxn modelId="{9F835F40-F4EE-4DD8-82FA-47E03CB3592D}" type="presOf" srcId="{853B3129-DB7D-4673-BF2B-396F0F99DFE1}" destId="{4EB21D0D-D758-4898-B5A3-DB1A914A0F0E}" srcOrd="0" destOrd="0" presId="urn:microsoft.com/office/officeart/2005/8/layout/hierarchy3"/>
    <dgm:cxn modelId="{A2588248-B5F0-46AC-AC3B-F20C99AFA8AD}" srcId="{041441D7-B501-4526-8EF8-A3DD4053B975}" destId="{853B3129-DB7D-4673-BF2B-396F0F99DFE1}" srcOrd="0" destOrd="0" parTransId="{31C10735-F79F-4630-8887-5B640037BC03}" sibTransId="{7C612D40-BAE3-4172-A053-653D965A08A6}"/>
    <dgm:cxn modelId="{1C6D5A43-439B-421E-8AA6-98A930704C80}" type="presOf" srcId="{A365FB25-16FC-4ECA-BA16-EF0D83BE8377}" destId="{151265A1-78FA-4D63-BDB8-2242FBBDC350}" srcOrd="0" destOrd="0" presId="urn:microsoft.com/office/officeart/2005/8/layout/hierarchy3"/>
    <dgm:cxn modelId="{182FEA3C-8BD5-4A57-844D-6AEA780174CC}" srcId="{803EE884-0058-49B2-8F85-72AFC887A398}" destId="{041441D7-B501-4526-8EF8-A3DD4053B975}" srcOrd="0" destOrd="0" parTransId="{7125F29A-0F27-4FC4-9459-1F85F0381EEA}" sibTransId="{EC29188D-9811-4D3B-AB10-DEB891721F58}"/>
    <dgm:cxn modelId="{C08F7A56-E0A6-42F0-9C15-638F4317911B}" srcId="{041441D7-B501-4526-8EF8-A3DD4053B975}" destId="{92B0ADE9-0805-43E4-8BD2-27DE9ABA3FC3}" srcOrd="2" destOrd="0" parTransId="{A365FB25-16FC-4ECA-BA16-EF0D83BE8377}" sibTransId="{5BEC719E-CEA0-478D-B669-2E9E0F11C347}"/>
    <dgm:cxn modelId="{59939CDC-21CD-401A-BB4F-9DEE2D356E1B}" type="presOf" srcId="{AE6E7F6E-A00F-4018-B669-6C7E5F8CFDBF}" destId="{7388330D-D2F4-4A3D-8D60-A16DDFDEFE6B}" srcOrd="0" destOrd="0" presId="urn:microsoft.com/office/officeart/2005/8/layout/hierarchy3"/>
    <dgm:cxn modelId="{13A6EFA8-1F44-4C0E-A6A8-CF81C48DD1FF}" type="presOf" srcId="{041441D7-B501-4526-8EF8-A3DD4053B975}" destId="{D09E7529-6E52-41B4-A118-3552107745E3}" srcOrd="0" destOrd="0" presId="urn:microsoft.com/office/officeart/2005/8/layout/hierarchy3"/>
    <dgm:cxn modelId="{FC67410C-DF0D-46C1-8873-EB795A727170}" type="presOf" srcId="{31C10735-F79F-4630-8887-5B640037BC03}" destId="{C8FCD751-9C01-47EF-86F6-179052F4D878}" srcOrd="0" destOrd="0" presId="urn:microsoft.com/office/officeart/2005/8/layout/hierarchy3"/>
    <dgm:cxn modelId="{9588A214-2EAC-4B3E-B3D0-C32BCD7766AB}" type="presOf" srcId="{07120C0B-E0B0-43F0-95E5-C5F733D68B11}" destId="{A7704F1D-57B8-4D7C-B732-29E04F83D3DE}" srcOrd="0" destOrd="0" presId="urn:microsoft.com/office/officeart/2005/8/layout/hierarchy3"/>
    <dgm:cxn modelId="{807884CE-C72E-4ED8-9BAE-D593ACE38E94}" type="presOf" srcId="{803EE884-0058-49B2-8F85-72AFC887A398}" destId="{53215AAA-33C2-4046-8C7E-E3A286CF2365}" srcOrd="0" destOrd="0" presId="urn:microsoft.com/office/officeart/2005/8/layout/hierarchy3"/>
    <dgm:cxn modelId="{DD9CFDDF-BC54-4E37-BB3F-565D65F6165E}" type="presOf" srcId="{92B0ADE9-0805-43E4-8BD2-27DE9ABA3FC3}" destId="{A04DA3E0-8A28-4CCD-A0BB-FE9F19B90C4D}" srcOrd="0" destOrd="0" presId="urn:microsoft.com/office/officeart/2005/8/layout/hierarchy3"/>
    <dgm:cxn modelId="{3339E0E6-9710-4794-A63B-79BF066E4A25}" type="presParOf" srcId="{53215AAA-33C2-4046-8C7E-E3A286CF2365}" destId="{F243DAAB-AF14-47D2-A326-E8B980F98703}" srcOrd="0" destOrd="0" presId="urn:microsoft.com/office/officeart/2005/8/layout/hierarchy3"/>
    <dgm:cxn modelId="{00DF491C-EDCF-4E6F-B3C9-C86B4DBB5D04}" type="presParOf" srcId="{F243DAAB-AF14-47D2-A326-E8B980F98703}" destId="{3CF3F5C8-7954-456E-8D04-B97365CB3577}" srcOrd="0" destOrd="0" presId="urn:microsoft.com/office/officeart/2005/8/layout/hierarchy3"/>
    <dgm:cxn modelId="{3AB0EFE2-A56E-4CB5-A118-38BFEF553CC5}" type="presParOf" srcId="{3CF3F5C8-7954-456E-8D04-B97365CB3577}" destId="{D09E7529-6E52-41B4-A118-3552107745E3}" srcOrd="0" destOrd="0" presId="urn:microsoft.com/office/officeart/2005/8/layout/hierarchy3"/>
    <dgm:cxn modelId="{6CE2ECF4-D012-47BB-A012-69CD8E7ABDC3}" type="presParOf" srcId="{3CF3F5C8-7954-456E-8D04-B97365CB3577}" destId="{68BCEA51-D892-4AC6-8A4B-871E4677B3F9}" srcOrd="1" destOrd="0" presId="urn:microsoft.com/office/officeart/2005/8/layout/hierarchy3"/>
    <dgm:cxn modelId="{7AD74027-48CA-4413-A6AD-FAF3A05CDA35}" type="presParOf" srcId="{F243DAAB-AF14-47D2-A326-E8B980F98703}" destId="{4964AB06-1D9F-4282-84D5-38DB8B5E9AD0}" srcOrd="1" destOrd="0" presId="urn:microsoft.com/office/officeart/2005/8/layout/hierarchy3"/>
    <dgm:cxn modelId="{1F3B0DC2-03FE-4811-8E72-8CE5BF1A450A}" type="presParOf" srcId="{4964AB06-1D9F-4282-84D5-38DB8B5E9AD0}" destId="{C8FCD751-9C01-47EF-86F6-179052F4D878}" srcOrd="0" destOrd="0" presId="urn:microsoft.com/office/officeart/2005/8/layout/hierarchy3"/>
    <dgm:cxn modelId="{D3B93933-9B16-4AC5-B9D7-183CFF046AC9}" type="presParOf" srcId="{4964AB06-1D9F-4282-84D5-38DB8B5E9AD0}" destId="{4EB21D0D-D758-4898-B5A3-DB1A914A0F0E}" srcOrd="1" destOrd="0" presId="urn:microsoft.com/office/officeart/2005/8/layout/hierarchy3"/>
    <dgm:cxn modelId="{C05CEFE8-25FE-440F-B84A-18E328AF794D}" type="presParOf" srcId="{4964AB06-1D9F-4282-84D5-38DB8B5E9AD0}" destId="{A7704F1D-57B8-4D7C-B732-29E04F83D3DE}" srcOrd="2" destOrd="0" presId="urn:microsoft.com/office/officeart/2005/8/layout/hierarchy3"/>
    <dgm:cxn modelId="{957C891C-9AAE-47D4-8E8E-089DC5B74872}" type="presParOf" srcId="{4964AB06-1D9F-4282-84D5-38DB8B5E9AD0}" destId="{7388330D-D2F4-4A3D-8D60-A16DDFDEFE6B}" srcOrd="3" destOrd="0" presId="urn:microsoft.com/office/officeart/2005/8/layout/hierarchy3"/>
    <dgm:cxn modelId="{A72975E2-5051-4D33-A520-F99A06772F42}" type="presParOf" srcId="{4964AB06-1D9F-4282-84D5-38DB8B5E9AD0}" destId="{151265A1-78FA-4D63-BDB8-2242FBBDC350}" srcOrd="4" destOrd="0" presId="urn:microsoft.com/office/officeart/2005/8/layout/hierarchy3"/>
    <dgm:cxn modelId="{F71CF1BD-25F4-4C2D-B1C9-D94A2728D632}" type="presParOf" srcId="{4964AB06-1D9F-4282-84D5-38DB8B5E9AD0}" destId="{A04DA3E0-8A28-4CCD-A0BB-FE9F19B90C4D}" srcOrd="5" destOrd="0" presId="urn:microsoft.com/office/officeart/2005/8/layout/hierarchy3"/>
    <dgm:cxn modelId="{CEE545DD-3382-4491-A88F-8883A666DB32}" type="presParOf" srcId="{4964AB06-1D9F-4282-84D5-38DB8B5E9AD0}" destId="{242D54B7-45AA-4FBB-96CB-3BB675436DA7}" srcOrd="6" destOrd="0" presId="urn:microsoft.com/office/officeart/2005/8/layout/hierarchy3"/>
    <dgm:cxn modelId="{101EC975-AF32-4C91-A2AF-F45B12CDD9AA}" type="presParOf" srcId="{4964AB06-1D9F-4282-84D5-38DB8B5E9AD0}" destId="{FDD29F1A-78ED-4C53-8EF2-82F149EAD0D2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FC907EE-580A-4751-9368-F0F7E4BB783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5651D7-E1CA-41DB-BE7E-786E3AD960C3}">
      <dgm:prSet phldrT="[Текст]" custT="1"/>
      <dgm:spPr/>
      <dgm:t>
        <a:bodyPr/>
        <a:lstStyle/>
        <a:p>
          <a:pPr algn="ctr"/>
          <a:r>
            <a:rPr lang="ru-RU" sz="4800" b="0" i="1" dirty="0" smtClean="0">
              <a:latin typeface="+mj-lt"/>
            </a:rPr>
            <a:t>Система искусственного освещения </a:t>
          </a:r>
          <a:endParaRPr lang="ru-RU" sz="4800" b="0" i="1" dirty="0">
            <a:latin typeface="+mj-lt"/>
          </a:endParaRPr>
        </a:p>
      </dgm:t>
    </dgm:pt>
    <dgm:pt modelId="{FE4FDAB8-0900-4166-8B5B-06201538FA6F}" type="parTrans" cxnId="{B0C74D6A-ABD5-43EB-A3BE-D88EBBF4EF5A}">
      <dgm:prSet/>
      <dgm:spPr/>
      <dgm:t>
        <a:bodyPr/>
        <a:lstStyle/>
        <a:p>
          <a:endParaRPr lang="ru-RU"/>
        </a:p>
      </dgm:t>
    </dgm:pt>
    <dgm:pt modelId="{B33D8AFB-AAF2-482D-81A0-14F3D2BC86C2}" type="sibTrans" cxnId="{B0C74D6A-ABD5-43EB-A3BE-D88EBBF4EF5A}">
      <dgm:prSet/>
      <dgm:spPr/>
      <dgm:t>
        <a:bodyPr/>
        <a:lstStyle/>
        <a:p>
          <a:endParaRPr lang="ru-RU"/>
        </a:p>
      </dgm:t>
    </dgm:pt>
    <dgm:pt modelId="{A090B03A-E08D-4D53-B682-C71F07CE28F4}">
      <dgm:prSet phldrT="[Текст]" custT="1"/>
      <dgm:spPr/>
      <dgm:t>
        <a:bodyPr/>
        <a:lstStyle/>
        <a:p>
          <a:r>
            <a:rPr lang="ru-RU" sz="4400" dirty="0" smtClean="0"/>
            <a:t>это группа светильников, спроектированная по определенному принципу в зависимости от выполняемых задач.</a:t>
          </a:r>
          <a:endParaRPr lang="ru-RU" sz="4400" dirty="0"/>
        </a:p>
      </dgm:t>
    </dgm:pt>
    <dgm:pt modelId="{604A4DF8-E52E-4701-80A7-81A5BAB90E0A}" type="parTrans" cxnId="{9B1456DA-A455-490B-8FF2-AA108101C80C}">
      <dgm:prSet/>
      <dgm:spPr/>
      <dgm:t>
        <a:bodyPr/>
        <a:lstStyle/>
        <a:p>
          <a:endParaRPr lang="ru-RU"/>
        </a:p>
      </dgm:t>
    </dgm:pt>
    <dgm:pt modelId="{2A361825-1E7C-4F62-9B3D-DEA82882BF99}" type="sibTrans" cxnId="{9B1456DA-A455-490B-8FF2-AA108101C80C}">
      <dgm:prSet/>
      <dgm:spPr/>
      <dgm:t>
        <a:bodyPr/>
        <a:lstStyle/>
        <a:p>
          <a:endParaRPr lang="ru-RU"/>
        </a:p>
      </dgm:t>
    </dgm:pt>
    <dgm:pt modelId="{C6223623-328D-40E8-9C4F-9CE06A534A6F}" type="pres">
      <dgm:prSet presAssocID="{4FC907EE-580A-4751-9368-F0F7E4BB78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D22DBB-4F8C-4237-9DEB-41630AD6574F}" type="pres">
      <dgm:prSet presAssocID="{CA5651D7-E1CA-41DB-BE7E-786E3AD960C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169E0-C633-4F83-B9B6-18C01D95E9FE}" type="pres">
      <dgm:prSet presAssocID="{CA5651D7-E1CA-41DB-BE7E-786E3AD960C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C74D6A-ABD5-43EB-A3BE-D88EBBF4EF5A}" srcId="{4FC907EE-580A-4751-9368-F0F7E4BB783C}" destId="{CA5651D7-E1CA-41DB-BE7E-786E3AD960C3}" srcOrd="0" destOrd="0" parTransId="{FE4FDAB8-0900-4166-8B5B-06201538FA6F}" sibTransId="{B33D8AFB-AAF2-482D-81A0-14F3D2BC86C2}"/>
    <dgm:cxn modelId="{9B1456DA-A455-490B-8FF2-AA108101C80C}" srcId="{CA5651D7-E1CA-41DB-BE7E-786E3AD960C3}" destId="{A090B03A-E08D-4D53-B682-C71F07CE28F4}" srcOrd="0" destOrd="0" parTransId="{604A4DF8-E52E-4701-80A7-81A5BAB90E0A}" sibTransId="{2A361825-1E7C-4F62-9B3D-DEA82882BF99}"/>
    <dgm:cxn modelId="{338EF2AE-060F-4C57-8AA9-7B2DB2C61C3F}" type="presOf" srcId="{A090B03A-E08D-4D53-B682-C71F07CE28F4}" destId="{0B7169E0-C633-4F83-B9B6-18C01D95E9FE}" srcOrd="0" destOrd="0" presId="urn:microsoft.com/office/officeart/2005/8/layout/vList2"/>
    <dgm:cxn modelId="{D6EA3EFD-40D3-4EDB-8ADC-5D88C47BCC73}" type="presOf" srcId="{4FC907EE-580A-4751-9368-F0F7E4BB783C}" destId="{C6223623-328D-40E8-9C4F-9CE06A534A6F}" srcOrd="0" destOrd="0" presId="urn:microsoft.com/office/officeart/2005/8/layout/vList2"/>
    <dgm:cxn modelId="{CF7627AF-453D-470E-AAD6-39AF29C87644}" type="presOf" srcId="{CA5651D7-E1CA-41DB-BE7E-786E3AD960C3}" destId="{8FD22DBB-4F8C-4237-9DEB-41630AD6574F}" srcOrd="0" destOrd="0" presId="urn:microsoft.com/office/officeart/2005/8/layout/vList2"/>
    <dgm:cxn modelId="{E2E0469F-C5A6-41FB-A323-0BA014EAE944}" type="presParOf" srcId="{C6223623-328D-40E8-9C4F-9CE06A534A6F}" destId="{8FD22DBB-4F8C-4237-9DEB-41630AD6574F}" srcOrd="0" destOrd="0" presId="urn:microsoft.com/office/officeart/2005/8/layout/vList2"/>
    <dgm:cxn modelId="{C6913097-22A8-44D6-8DB6-722ED0C982CA}" type="presParOf" srcId="{C6223623-328D-40E8-9C4F-9CE06A534A6F}" destId="{0B7169E0-C633-4F83-B9B6-18C01D95E9F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278667E-A410-4275-81A5-7E6FA45FF816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E62A1A-D28E-4E9A-8B2D-FF18C2FB55DB}">
      <dgm:prSet phldrT="[Текст]"/>
      <dgm:spPr/>
      <dgm:t>
        <a:bodyPr/>
        <a:lstStyle/>
        <a:p>
          <a:r>
            <a:rPr lang="ru-RU" i="1" dirty="0" smtClean="0">
              <a:latin typeface="Arial" pitchFamily="34" charset="0"/>
              <a:cs typeface="Arial" pitchFamily="34" charset="0"/>
            </a:rPr>
            <a:t>Системы искусственного освещения</a:t>
          </a:r>
          <a:endParaRPr lang="ru-RU" i="1" dirty="0">
            <a:latin typeface="Arial" pitchFamily="34" charset="0"/>
            <a:cs typeface="Arial" pitchFamily="34" charset="0"/>
          </a:endParaRPr>
        </a:p>
      </dgm:t>
    </dgm:pt>
    <dgm:pt modelId="{1AABA0EE-76C6-4279-A749-5579014E1CAE}" type="parTrans" cxnId="{1DD076AD-EDD2-4818-B4B5-A7EBDC89157D}">
      <dgm:prSet/>
      <dgm:spPr/>
      <dgm:t>
        <a:bodyPr/>
        <a:lstStyle/>
        <a:p>
          <a:endParaRPr lang="ru-RU"/>
        </a:p>
      </dgm:t>
    </dgm:pt>
    <dgm:pt modelId="{13ADA124-F13C-4FD6-966F-A3E3E148E8D8}" type="sibTrans" cxnId="{1DD076AD-EDD2-4818-B4B5-A7EBDC89157D}">
      <dgm:prSet/>
      <dgm:spPr/>
      <dgm:t>
        <a:bodyPr/>
        <a:lstStyle/>
        <a:p>
          <a:endParaRPr lang="ru-RU"/>
        </a:p>
      </dgm:t>
    </dgm:pt>
    <dgm:pt modelId="{908E2A15-9D16-4120-BA3C-D4BCC9309968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Arial" pitchFamily="34" charset="0"/>
              <a:cs typeface="Arial" pitchFamily="34" charset="0"/>
            </a:rPr>
            <a:t>Общее освещение</a:t>
          </a:r>
          <a:endParaRPr lang="ru-RU" sz="4400" dirty="0">
            <a:latin typeface="Arial" pitchFamily="34" charset="0"/>
            <a:cs typeface="Arial" pitchFamily="34" charset="0"/>
          </a:endParaRPr>
        </a:p>
      </dgm:t>
    </dgm:pt>
    <dgm:pt modelId="{CF17433E-B649-441A-89D5-8095BBD89EE1}" type="parTrans" cxnId="{1F34D17D-F664-42A4-AC3F-DAE0606EB419}">
      <dgm:prSet/>
      <dgm:spPr/>
      <dgm:t>
        <a:bodyPr/>
        <a:lstStyle/>
        <a:p>
          <a:endParaRPr lang="ru-RU"/>
        </a:p>
      </dgm:t>
    </dgm:pt>
    <dgm:pt modelId="{AEFDC1A1-AABC-49B6-BDE9-617B71C82FC4}" type="sibTrans" cxnId="{1F34D17D-F664-42A4-AC3F-DAE0606EB419}">
      <dgm:prSet/>
      <dgm:spPr/>
      <dgm:t>
        <a:bodyPr/>
        <a:lstStyle/>
        <a:p>
          <a:endParaRPr lang="ru-RU"/>
        </a:p>
      </dgm:t>
    </dgm:pt>
    <dgm:pt modelId="{5E64FF0A-B72C-4677-A6B8-1B32FFF9B651}">
      <dgm:prSet phldrT="[Текст]" custT="1"/>
      <dgm:spPr/>
      <dgm:t>
        <a:bodyPr/>
        <a:lstStyle/>
        <a:p>
          <a:pPr algn="l"/>
          <a:r>
            <a:rPr lang="ru-RU" sz="4400" dirty="0" smtClean="0">
              <a:latin typeface="Arial" pitchFamily="34" charset="0"/>
              <a:cs typeface="Arial" pitchFamily="34" charset="0"/>
            </a:rPr>
            <a:t>Комбинированное освещение</a:t>
          </a:r>
          <a:endParaRPr lang="ru-RU" sz="4400" dirty="0">
            <a:latin typeface="Arial" pitchFamily="34" charset="0"/>
            <a:cs typeface="Arial" pitchFamily="34" charset="0"/>
          </a:endParaRPr>
        </a:p>
      </dgm:t>
    </dgm:pt>
    <dgm:pt modelId="{F0707C74-8C0B-4E8C-A621-55E038FA396E}" type="parTrans" cxnId="{9AA3B23F-7999-407E-AA9A-9D0239023ADC}">
      <dgm:prSet/>
      <dgm:spPr/>
      <dgm:t>
        <a:bodyPr/>
        <a:lstStyle/>
        <a:p>
          <a:endParaRPr lang="ru-RU"/>
        </a:p>
      </dgm:t>
    </dgm:pt>
    <dgm:pt modelId="{49F35C97-D1A1-41F7-A925-2C508FCF84AA}" type="sibTrans" cxnId="{9AA3B23F-7999-407E-AA9A-9D0239023ADC}">
      <dgm:prSet/>
      <dgm:spPr/>
      <dgm:t>
        <a:bodyPr/>
        <a:lstStyle/>
        <a:p>
          <a:endParaRPr lang="ru-RU"/>
        </a:p>
      </dgm:t>
    </dgm:pt>
    <dgm:pt modelId="{A588C1B7-67C4-4038-BCD2-03EF09A2DB1A}" type="pres">
      <dgm:prSet presAssocID="{8278667E-A410-4275-81A5-7E6FA45FF8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67D7E1-E32C-4BCC-9159-419E157150B6}" type="pres">
      <dgm:prSet presAssocID="{B3E62A1A-D28E-4E9A-8B2D-FF18C2FB55DB}" presName="root" presStyleCnt="0"/>
      <dgm:spPr/>
    </dgm:pt>
    <dgm:pt modelId="{8F9BBA3B-7247-4CE1-9B38-051652390881}" type="pres">
      <dgm:prSet presAssocID="{B3E62A1A-D28E-4E9A-8B2D-FF18C2FB55DB}" presName="rootComposite" presStyleCnt="0"/>
      <dgm:spPr/>
    </dgm:pt>
    <dgm:pt modelId="{5E366297-82D5-41E1-9E85-E33112233F09}" type="pres">
      <dgm:prSet presAssocID="{B3E62A1A-D28E-4E9A-8B2D-FF18C2FB55DB}" presName="rootText" presStyleLbl="node1" presStyleIdx="0" presStyleCnt="1" custScaleX="256320" custLinFactNeighborX="-3400" custLinFactNeighborY="-4424"/>
      <dgm:spPr/>
      <dgm:t>
        <a:bodyPr/>
        <a:lstStyle/>
        <a:p>
          <a:endParaRPr lang="ru-RU"/>
        </a:p>
      </dgm:t>
    </dgm:pt>
    <dgm:pt modelId="{9B00417D-6285-4293-B520-FA11AA88FF64}" type="pres">
      <dgm:prSet presAssocID="{B3E62A1A-D28E-4E9A-8B2D-FF18C2FB55DB}" presName="rootConnector" presStyleLbl="node1" presStyleIdx="0" presStyleCnt="1"/>
      <dgm:spPr/>
      <dgm:t>
        <a:bodyPr/>
        <a:lstStyle/>
        <a:p>
          <a:endParaRPr lang="ru-RU"/>
        </a:p>
      </dgm:t>
    </dgm:pt>
    <dgm:pt modelId="{FB5EB948-D47E-4428-BC20-8A4835C83928}" type="pres">
      <dgm:prSet presAssocID="{B3E62A1A-D28E-4E9A-8B2D-FF18C2FB55DB}" presName="childShape" presStyleCnt="0"/>
      <dgm:spPr/>
    </dgm:pt>
    <dgm:pt modelId="{E27C1B5F-E6C2-4205-934E-F501C8DABFE5}" type="pres">
      <dgm:prSet presAssocID="{CF17433E-B649-441A-89D5-8095BBD89EE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9B25C8BD-027A-4B6E-A21D-1399F918DE31}" type="pres">
      <dgm:prSet presAssocID="{908E2A15-9D16-4120-BA3C-D4BCC9309968}" presName="childText" presStyleLbl="bgAcc1" presStyleIdx="0" presStyleCnt="2" custScaleX="238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5C3A9C-636D-4C9E-A9DC-8F401B51CD2D}" type="pres">
      <dgm:prSet presAssocID="{F0707C74-8C0B-4E8C-A621-55E038FA396E}" presName="Name13" presStyleLbl="parChTrans1D2" presStyleIdx="1" presStyleCnt="2"/>
      <dgm:spPr/>
      <dgm:t>
        <a:bodyPr/>
        <a:lstStyle/>
        <a:p>
          <a:endParaRPr lang="ru-RU"/>
        </a:p>
      </dgm:t>
    </dgm:pt>
    <dgm:pt modelId="{4B13A986-3130-42F9-BFEC-915A536CF347}" type="pres">
      <dgm:prSet presAssocID="{5E64FF0A-B72C-4677-A6B8-1B32FFF9B651}" presName="childText" presStyleLbl="bgAcc1" presStyleIdx="1" presStyleCnt="2" custScaleX="23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91B945-70C6-4651-854C-E8DE353E0238}" type="presOf" srcId="{B3E62A1A-D28E-4E9A-8B2D-FF18C2FB55DB}" destId="{9B00417D-6285-4293-B520-FA11AA88FF64}" srcOrd="1" destOrd="0" presId="urn:microsoft.com/office/officeart/2005/8/layout/hierarchy3"/>
    <dgm:cxn modelId="{925D28BE-AE69-4C53-BA88-083ECBDD8814}" type="presOf" srcId="{F0707C74-8C0B-4E8C-A621-55E038FA396E}" destId="{2D5C3A9C-636D-4C9E-A9DC-8F401B51CD2D}" srcOrd="0" destOrd="0" presId="urn:microsoft.com/office/officeart/2005/8/layout/hierarchy3"/>
    <dgm:cxn modelId="{1DD076AD-EDD2-4818-B4B5-A7EBDC89157D}" srcId="{8278667E-A410-4275-81A5-7E6FA45FF816}" destId="{B3E62A1A-D28E-4E9A-8B2D-FF18C2FB55DB}" srcOrd="0" destOrd="0" parTransId="{1AABA0EE-76C6-4279-A749-5579014E1CAE}" sibTransId="{13ADA124-F13C-4FD6-966F-A3E3E148E8D8}"/>
    <dgm:cxn modelId="{1F34D17D-F664-42A4-AC3F-DAE0606EB419}" srcId="{B3E62A1A-D28E-4E9A-8B2D-FF18C2FB55DB}" destId="{908E2A15-9D16-4120-BA3C-D4BCC9309968}" srcOrd="0" destOrd="0" parTransId="{CF17433E-B649-441A-89D5-8095BBD89EE1}" sibTransId="{AEFDC1A1-AABC-49B6-BDE9-617B71C82FC4}"/>
    <dgm:cxn modelId="{759E4A99-B86C-4A84-8A38-FB973B7468BB}" type="presOf" srcId="{B3E62A1A-D28E-4E9A-8B2D-FF18C2FB55DB}" destId="{5E366297-82D5-41E1-9E85-E33112233F09}" srcOrd="0" destOrd="0" presId="urn:microsoft.com/office/officeart/2005/8/layout/hierarchy3"/>
    <dgm:cxn modelId="{A96C7694-0DDD-4082-89A3-B9FCA61221BB}" type="presOf" srcId="{CF17433E-B649-441A-89D5-8095BBD89EE1}" destId="{E27C1B5F-E6C2-4205-934E-F501C8DABFE5}" srcOrd="0" destOrd="0" presId="urn:microsoft.com/office/officeart/2005/8/layout/hierarchy3"/>
    <dgm:cxn modelId="{9AA3B23F-7999-407E-AA9A-9D0239023ADC}" srcId="{B3E62A1A-D28E-4E9A-8B2D-FF18C2FB55DB}" destId="{5E64FF0A-B72C-4677-A6B8-1B32FFF9B651}" srcOrd="1" destOrd="0" parTransId="{F0707C74-8C0B-4E8C-A621-55E038FA396E}" sibTransId="{49F35C97-D1A1-41F7-A925-2C508FCF84AA}"/>
    <dgm:cxn modelId="{5B0CD2DF-EBB5-46E6-869F-0062DF4711EF}" type="presOf" srcId="{8278667E-A410-4275-81A5-7E6FA45FF816}" destId="{A588C1B7-67C4-4038-BCD2-03EF09A2DB1A}" srcOrd="0" destOrd="0" presId="urn:microsoft.com/office/officeart/2005/8/layout/hierarchy3"/>
    <dgm:cxn modelId="{5982F57E-7386-4541-9CD0-A934846BBB2C}" type="presOf" srcId="{5E64FF0A-B72C-4677-A6B8-1B32FFF9B651}" destId="{4B13A986-3130-42F9-BFEC-915A536CF347}" srcOrd="0" destOrd="0" presId="urn:microsoft.com/office/officeart/2005/8/layout/hierarchy3"/>
    <dgm:cxn modelId="{44DCC05B-81A6-4F8C-9D78-2215079350E8}" type="presOf" srcId="{908E2A15-9D16-4120-BA3C-D4BCC9309968}" destId="{9B25C8BD-027A-4B6E-A21D-1399F918DE31}" srcOrd="0" destOrd="0" presId="urn:microsoft.com/office/officeart/2005/8/layout/hierarchy3"/>
    <dgm:cxn modelId="{50D325D1-97AF-40D3-B19E-030FB921A71B}" type="presParOf" srcId="{A588C1B7-67C4-4038-BCD2-03EF09A2DB1A}" destId="{B567D7E1-E32C-4BCC-9159-419E157150B6}" srcOrd="0" destOrd="0" presId="urn:microsoft.com/office/officeart/2005/8/layout/hierarchy3"/>
    <dgm:cxn modelId="{2E936A68-FED1-48ED-B2D8-D7ADACA8FE4B}" type="presParOf" srcId="{B567D7E1-E32C-4BCC-9159-419E157150B6}" destId="{8F9BBA3B-7247-4CE1-9B38-051652390881}" srcOrd="0" destOrd="0" presId="urn:microsoft.com/office/officeart/2005/8/layout/hierarchy3"/>
    <dgm:cxn modelId="{485F2E78-1E65-4B20-B9E0-55E25A08FF90}" type="presParOf" srcId="{8F9BBA3B-7247-4CE1-9B38-051652390881}" destId="{5E366297-82D5-41E1-9E85-E33112233F09}" srcOrd="0" destOrd="0" presId="urn:microsoft.com/office/officeart/2005/8/layout/hierarchy3"/>
    <dgm:cxn modelId="{B6664089-9F01-4FCE-9017-23C617CBABD8}" type="presParOf" srcId="{8F9BBA3B-7247-4CE1-9B38-051652390881}" destId="{9B00417D-6285-4293-B520-FA11AA88FF64}" srcOrd="1" destOrd="0" presId="urn:microsoft.com/office/officeart/2005/8/layout/hierarchy3"/>
    <dgm:cxn modelId="{6F9E78EC-04DD-4CCB-8B21-CAD6C57CB32C}" type="presParOf" srcId="{B567D7E1-E32C-4BCC-9159-419E157150B6}" destId="{FB5EB948-D47E-4428-BC20-8A4835C83928}" srcOrd="1" destOrd="0" presId="urn:microsoft.com/office/officeart/2005/8/layout/hierarchy3"/>
    <dgm:cxn modelId="{78D14DCD-3436-4A14-9854-24D8862E6E5D}" type="presParOf" srcId="{FB5EB948-D47E-4428-BC20-8A4835C83928}" destId="{E27C1B5F-E6C2-4205-934E-F501C8DABFE5}" srcOrd="0" destOrd="0" presId="urn:microsoft.com/office/officeart/2005/8/layout/hierarchy3"/>
    <dgm:cxn modelId="{226B34F2-3B3F-4606-8210-50057E0D9B9C}" type="presParOf" srcId="{FB5EB948-D47E-4428-BC20-8A4835C83928}" destId="{9B25C8BD-027A-4B6E-A21D-1399F918DE31}" srcOrd="1" destOrd="0" presId="urn:microsoft.com/office/officeart/2005/8/layout/hierarchy3"/>
    <dgm:cxn modelId="{96C74164-686A-44A9-BBC8-0A116431D7C8}" type="presParOf" srcId="{FB5EB948-D47E-4428-BC20-8A4835C83928}" destId="{2D5C3A9C-636D-4C9E-A9DC-8F401B51CD2D}" srcOrd="2" destOrd="0" presId="urn:microsoft.com/office/officeart/2005/8/layout/hierarchy3"/>
    <dgm:cxn modelId="{D0301B27-D645-456A-9284-00C0B6BAAD56}" type="presParOf" srcId="{FB5EB948-D47E-4428-BC20-8A4835C83928}" destId="{4B13A986-3130-42F9-BFEC-915A536CF34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8675452-505A-45F7-B55B-DF85FEB6B31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3D1FF-3205-4DAE-92C1-28866236D073}">
      <dgm:prSet phldrT="[Текст]" custT="1"/>
      <dgm:spPr/>
      <dgm:t>
        <a:bodyPr/>
        <a:lstStyle/>
        <a:p>
          <a:r>
            <a:rPr lang="ru-RU" sz="5400" b="0" i="1" dirty="0" smtClean="0">
              <a:latin typeface="Arial" pitchFamily="34" charset="0"/>
              <a:cs typeface="Arial" pitchFamily="34" charset="0"/>
            </a:rPr>
            <a:t>Общее освещение </a:t>
          </a:r>
          <a:endParaRPr lang="ru-RU" sz="5400" b="0" i="1" dirty="0">
            <a:latin typeface="Arial" pitchFamily="34" charset="0"/>
            <a:cs typeface="Arial" pitchFamily="34" charset="0"/>
          </a:endParaRPr>
        </a:p>
      </dgm:t>
    </dgm:pt>
    <dgm:pt modelId="{015681DD-8C0F-4B49-9001-99E30A2EB35B}" type="parTrans" cxnId="{A88EA231-02A2-4516-AE7A-578DCAA67EF4}">
      <dgm:prSet/>
      <dgm:spPr/>
      <dgm:t>
        <a:bodyPr/>
        <a:lstStyle/>
        <a:p>
          <a:endParaRPr lang="ru-RU"/>
        </a:p>
      </dgm:t>
    </dgm:pt>
    <dgm:pt modelId="{4A4822EF-628C-435F-8AAA-45D6876177D7}" type="sibTrans" cxnId="{A88EA231-02A2-4516-AE7A-578DCAA67EF4}">
      <dgm:prSet/>
      <dgm:spPr/>
      <dgm:t>
        <a:bodyPr/>
        <a:lstStyle/>
        <a:p>
          <a:endParaRPr lang="ru-RU"/>
        </a:p>
      </dgm:t>
    </dgm:pt>
    <dgm:pt modelId="{58CE69EF-2135-4D2C-BBD7-FBD4AC4C2C73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освещение, при котором светильники размешаются в верхней зоне помещения равномерно (</a:t>
          </a:r>
          <a:r>
            <a:rPr lang="ru-RU" sz="3600" b="0" i="1" dirty="0" smtClean="0">
              <a:solidFill>
                <a:srgbClr val="FF0000"/>
              </a:solidFill>
              <a:latin typeface="+mj-lt"/>
            </a:rPr>
            <a:t>общее равномерное освещение</a:t>
          </a:r>
          <a:r>
            <a:rPr lang="ru-RU" sz="3600" dirty="0" smtClean="0">
              <a:latin typeface="+mj-lt"/>
            </a:rPr>
            <a:t>) или применительно к расположению оборудования (</a:t>
          </a:r>
          <a:r>
            <a:rPr lang="ru-RU" sz="3600" i="1" dirty="0" smtClean="0">
              <a:solidFill>
                <a:srgbClr val="FF0000"/>
              </a:solidFill>
              <a:latin typeface="+mj-lt"/>
            </a:rPr>
            <a:t>общее локализованное освещение</a:t>
          </a:r>
          <a:r>
            <a:rPr lang="ru-RU" sz="3600" dirty="0" smtClean="0">
              <a:latin typeface="+mj-lt"/>
            </a:rPr>
            <a:t>).</a:t>
          </a:r>
          <a:endParaRPr lang="ru-RU" sz="3600" dirty="0">
            <a:latin typeface="+mj-lt"/>
          </a:endParaRPr>
        </a:p>
      </dgm:t>
    </dgm:pt>
    <dgm:pt modelId="{3D10CB70-6734-41BC-8478-528FD7285B58}" type="parTrans" cxnId="{8E72F332-EB5A-405C-BEBE-1A40427C93A1}">
      <dgm:prSet/>
      <dgm:spPr/>
      <dgm:t>
        <a:bodyPr/>
        <a:lstStyle/>
        <a:p>
          <a:endParaRPr lang="ru-RU"/>
        </a:p>
      </dgm:t>
    </dgm:pt>
    <dgm:pt modelId="{82EA1986-8547-415D-B6F7-55B55BC287A2}" type="sibTrans" cxnId="{8E72F332-EB5A-405C-BEBE-1A40427C93A1}">
      <dgm:prSet/>
      <dgm:spPr/>
      <dgm:t>
        <a:bodyPr/>
        <a:lstStyle/>
        <a:p>
          <a:endParaRPr lang="ru-RU"/>
        </a:p>
      </dgm:t>
    </dgm:pt>
    <dgm:pt modelId="{C40FB2D8-6DB5-49B0-BA73-90AB00A75909}" type="pres">
      <dgm:prSet presAssocID="{38675452-505A-45F7-B55B-DF85FEB6B3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6AC27E-A915-47C3-883E-BD65B00B738A}" type="pres">
      <dgm:prSet presAssocID="{A6A3D1FF-3205-4DAE-92C1-28866236D0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99356-789A-42BB-A18C-51D5C3373DEF}" type="pres">
      <dgm:prSet presAssocID="{A6A3D1FF-3205-4DAE-92C1-28866236D07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8EA231-02A2-4516-AE7A-578DCAA67EF4}" srcId="{38675452-505A-45F7-B55B-DF85FEB6B315}" destId="{A6A3D1FF-3205-4DAE-92C1-28866236D073}" srcOrd="0" destOrd="0" parTransId="{015681DD-8C0F-4B49-9001-99E30A2EB35B}" sibTransId="{4A4822EF-628C-435F-8AAA-45D6876177D7}"/>
    <dgm:cxn modelId="{14147983-0D7E-4311-8691-BDE37A52EBAB}" type="presOf" srcId="{58CE69EF-2135-4D2C-BBD7-FBD4AC4C2C73}" destId="{E8599356-789A-42BB-A18C-51D5C3373DEF}" srcOrd="0" destOrd="0" presId="urn:microsoft.com/office/officeart/2005/8/layout/vList2"/>
    <dgm:cxn modelId="{735FE348-64A2-4CC3-AAA8-529BD924DD2D}" type="presOf" srcId="{38675452-505A-45F7-B55B-DF85FEB6B315}" destId="{C40FB2D8-6DB5-49B0-BA73-90AB00A75909}" srcOrd="0" destOrd="0" presId="urn:microsoft.com/office/officeart/2005/8/layout/vList2"/>
    <dgm:cxn modelId="{8E72F332-EB5A-405C-BEBE-1A40427C93A1}" srcId="{A6A3D1FF-3205-4DAE-92C1-28866236D073}" destId="{58CE69EF-2135-4D2C-BBD7-FBD4AC4C2C73}" srcOrd="0" destOrd="0" parTransId="{3D10CB70-6734-41BC-8478-528FD7285B58}" sibTransId="{82EA1986-8547-415D-B6F7-55B55BC287A2}"/>
    <dgm:cxn modelId="{13777E7F-1CB5-491F-A7E9-72E82E42B614}" type="presOf" srcId="{A6A3D1FF-3205-4DAE-92C1-28866236D073}" destId="{D76AC27E-A915-47C3-883E-BD65B00B738A}" srcOrd="0" destOrd="0" presId="urn:microsoft.com/office/officeart/2005/8/layout/vList2"/>
    <dgm:cxn modelId="{2B97628F-C3A7-4574-90B3-5E40DD738970}" type="presParOf" srcId="{C40FB2D8-6DB5-49B0-BA73-90AB00A75909}" destId="{D76AC27E-A915-47C3-883E-BD65B00B738A}" srcOrd="0" destOrd="0" presId="urn:microsoft.com/office/officeart/2005/8/layout/vList2"/>
    <dgm:cxn modelId="{F5A29333-369B-4BE0-82FF-7ABCD5C0EBBF}" type="presParOf" srcId="{C40FB2D8-6DB5-49B0-BA73-90AB00A75909}" destId="{E8599356-789A-42BB-A18C-51D5C3373DE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F93186B-41CC-4880-93D3-B30B1A02216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A9F99E-2ABD-4580-A663-9AC8D513D127}">
      <dgm:prSet phldrT="[Текст]" custT="1"/>
      <dgm:spPr/>
      <dgm:t>
        <a:bodyPr/>
        <a:lstStyle/>
        <a:p>
          <a:pPr algn="ctr"/>
          <a:r>
            <a:rPr lang="ru-RU" sz="4400" i="1" dirty="0" smtClean="0">
              <a:latin typeface="Arial" pitchFamily="34" charset="0"/>
              <a:cs typeface="Arial" pitchFamily="34" charset="0"/>
            </a:rPr>
            <a:t>Комбинированное освещение</a:t>
          </a:r>
          <a:endParaRPr lang="ru-RU" sz="4400" i="1" dirty="0">
            <a:latin typeface="Arial" pitchFamily="34" charset="0"/>
            <a:cs typeface="Arial" pitchFamily="34" charset="0"/>
          </a:endParaRPr>
        </a:p>
      </dgm:t>
    </dgm:pt>
    <dgm:pt modelId="{662359F0-2A9A-4F36-9148-254C65D97A9F}" type="parTrans" cxnId="{BC53C486-30BE-478B-9A05-43D1377C795C}">
      <dgm:prSet/>
      <dgm:spPr/>
      <dgm:t>
        <a:bodyPr/>
        <a:lstStyle/>
        <a:p>
          <a:endParaRPr lang="ru-RU"/>
        </a:p>
      </dgm:t>
    </dgm:pt>
    <dgm:pt modelId="{F8F30428-ED5C-4A4F-83B1-7AA26C829684}" type="sibTrans" cxnId="{BC53C486-30BE-478B-9A05-43D1377C795C}">
      <dgm:prSet/>
      <dgm:spPr/>
      <dgm:t>
        <a:bodyPr/>
        <a:lstStyle/>
        <a:p>
          <a:endParaRPr lang="ru-RU"/>
        </a:p>
      </dgm:t>
    </dgm:pt>
    <dgm:pt modelId="{C3E17D84-9855-41B4-89DB-AC81C784069D}">
      <dgm:prSet phldrT="[Текст]" custT="1"/>
      <dgm:spPr/>
      <dgm:t>
        <a:bodyPr/>
        <a:lstStyle/>
        <a:p>
          <a:r>
            <a:rPr lang="ru-RU" sz="3600" dirty="0" smtClean="0">
              <a:latin typeface="+mn-lt"/>
              <a:cs typeface="Arial" pitchFamily="34" charset="0"/>
            </a:rPr>
            <a:t>освещение, при котором к общему освещению </a:t>
          </a:r>
          <a:r>
            <a:rPr lang="ru-RU" sz="3600" smtClean="0">
              <a:latin typeface="+mn-lt"/>
              <a:cs typeface="Arial" pitchFamily="34" charset="0"/>
            </a:rPr>
            <a:t>добавляется местное (локальное).</a:t>
          </a:r>
          <a:endParaRPr lang="ru-RU" sz="3600" dirty="0">
            <a:latin typeface="+mn-lt"/>
            <a:cs typeface="Arial" pitchFamily="34" charset="0"/>
          </a:endParaRPr>
        </a:p>
      </dgm:t>
    </dgm:pt>
    <dgm:pt modelId="{46A0DAAE-EE5C-4CB0-B2B2-8A1F4411338B}" type="parTrans" cxnId="{A074D548-D11E-4631-87A4-B77D27E120EB}">
      <dgm:prSet/>
      <dgm:spPr/>
      <dgm:t>
        <a:bodyPr/>
        <a:lstStyle/>
        <a:p>
          <a:endParaRPr lang="ru-RU"/>
        </a:p>
      </dgm:t>
    </dgm:pt>
    <dgm:pt modelId="{EE39CA81-1898-4212-85FE-169595757338}" type="sibTrans" cxnId="{A074D548-D11E-4631-87A4-B77D27E120EB}">
      <dgm:prSet/>
      <dgm:spPr/>
      <dgm:t>
        <a:bodyPr/>
        <a:lstStyle/>
        <a:p>
          <a:endParaRPr lang="ru-RU"/>
        </a:p>
      </dgm:t>
    </dgm:pt>
    <dgm:pt modelId="{5F4EE135-41CD-4904-BA1A-04B2771B677A}">
      <dgm:prSet phldrT="[Текст]" custT="1"/>
      <dgm:spPr/>
      <dgm:t>
        <a:bodyPr/>
        <a:lstStyle/>
        <a:p>
          <a:r>
            <a:rPr lang="ru-RU" sz="4400" i="1" smtClean="0">
              <a:latin typeface="Arial" pitchFamily="34" charset="0"/>
              <a:cs typeface="Arial" pitchFamily="34" charset="0"/>
            </a:rPr>
            <a:t>Местное </a:t>
          </a:r>
          <a:r>
            <a:rPr lang="ru-RU" sz="4400" i="1" dirty="0" smtClean="0">
              <a:latin typeface="Arial" pitchFamily="34" charset="0"/>
              <a:cs typeface="Arial" pitchFamily="34" charset="0"/>
            </a:rPr>
            <a:t>освещение</a:t>
          </a:r>
          <a:endParaRPr lang="ru-RU" sz="4400" i="1" dirty="0">
            <a:latin typeface="Arial" pitchFamily="34" charset="0"/>
            <a:cs typeface="Arial" pitchFamily="34" charset="0"/>
          </a:endParaRPr>
        </a:p>
      </dgm:t>
    </dgm:pt>
    <dgm:pt modelId="{4F9C2EFA-BB62-4838-81A4-F304E36355F3}" type="parTrans" cxnId="{F4796C3B-A402-4112-AF60-4396D0537CD3}">
      <dgm:prSet/>
      <dgm:spPr/>
      <dgm:t>
        <a:bodyPr/>
        <a:lstStyle/>
        <a:p>
          <a:endParaRPr lang="ru-RU"/>
        </a:p>
      </dgm:t>
    </dgm:pt>
    <dgm:pt modelId="{8BD802A8-A309-4C37-A26F-431A017B3278}" type="sibTrans" cxnId="{F4796C3B-A402-4112-AF60-4396D0537CD3}">
      <dgm:prSet/>
      <dgm:spPr/>
      <dgm:t>
        <a:bodyPr/>
        <a:lstStyle/>
        <a:p>
          <a:endParaRPr lang="ru-RU"/>
        </a:p>
      </dgm:t>
    </dgm:pt>
    <dgm:pt modelId="{01471F53-92FA-4F8D-811B-B057C83419E0}">
      <dgm:prSet phldrT="[Текст]" custT="1"/>
      <dgm:spPr/>
      <dgm:t>
        <a:bodyPr/>
        <a:lstStyle/>
        <a:p>
          <a:r>
            <a:rPr lang="ru-RU" sz="3600" dirty="0" smtClean="0"/>
            <a:t>освещение, дополнительное к общему, создаваемое светильниками, концентрирующими световой поток непосредственно на рабочих местах.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AE038AC9-7256-45A7-BD16-C7B835EF65E0}" type="parTrans" cxnId="{3A746E85-EC31-4E18-BB71-37E4D6A49E78}">
      <dgm:prSet/>
      <dgm:spPr/>
      <dgm:t>
        <a:bodyPr/>
        <a:lstStyle/>
        <a:p>
          <a:endParaRPr lang="ru-RU"/>
        </a:p>
      </dgm:t>
    </dgm:pt>
    <dgm:pt modelId="{60541B33-3595-463E-BDDD-FD9D758E1912}" type="sibTrans" cxnId="{3A746E85-EC31-4E18-BB71-37E4D6A49E78}">
      <dgm:prSet/>
      <dgm:spPr/>
      <dgm:t>
        <a:bodyPr/>
        <a:lstStyle/>
        <a:p>
          <a:endParaRPr lang="ru-RU"/>
        </a:p>
      </dgm:t>
    </dgm:pt>
    <dgm:pt modelId="{56769544-1BB6-4BCE-B202-859D0AEA160A}" type="pres">
      <dgm:prSet presAssocID="{6F93186B-41CC-4880-93D3-B30B1A0221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896C4E-F089-44E7-AC8B-93388E65D347}" type="pres">
      <dgm:prSet presAssocID="{91A9F99E-2ABD-4580-A663-9AC8D513D12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6E4F6-9065-45FA-93D9-8909487CBBF6}" type="pres">
      <dgm:prSet presAssocID="{91A9F99E-2ABD-4580-A663-9AC8D513D12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F51ABF-E8DE-44B6-8062-6B2C690D5613}" type="pres">
      <dgm:prSet presAssocID="{5F4EE135-41CD-4904-BA1A-04B2771B677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D3145C-C2F1-4E94-9AFF-59E3CE848620}" type="pres">
      <dgm:prSet presAssocID="{5F4EE135-41CD-4904-BA1A-04B2771B677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333CA2-C949-46FC-A5B6-41112913768A}" type="presOf" srcId="{C3E17D84-9855-41B4-89DB-AC81C784069D}" destId="{3F36E4F6-9065-45FA-93D9-8909487CBBF6}" srcOrd="0" destOrd="0" presId="urn:microsoft.com/office/officeart/2005/8/layout/vList2"/>
    <dgm:cxn modelId="{05198054-0C60-4144-9B88-4D347D20BB96}" type="presOf" srcId="{5F4EE135-41CD-4904-BA1A-04B2771B677A}" destId="{AEF51ABF-E8DE-44B6-8062-6B2C690D5613}" srcOrd="0" destOrd="0" presId="urn:microsoft.com/office/officeart/2005/8/layout/vList2"/>
    <dgm:cxn modelId="{A074D548-D11E-4631-87A4-B77D27E120EB}" srcId="{91A9F99E-2ABD-4580-A663-9AC8D513D127}" destId="{C3E17D84-9855-41B4-89DB-AC81C784069D}" srcOrd="0" destOrd="0" parTransId="{46A0DAAE-EE5C-4CB0-B2B2-8A1F4411338B}" sibTransId="{EE39CA81-1898-4212-85FE-169595757338}"/>
    <dgm:cxn modelId="{F839DBED-196E-4139-ABD8-8A52F2F19396}" type="presOf" srcId="{01471F53-92FA-4F8D-811B-B057C83419E0}" destId="{93D3145C-C2F1-4E94-9AFF-59E3CE848620}" srcOrd="0" destOrd="0" presId="urn:microsoft.com/office/officeart/2005/8/layout/vList2"/>
    <dgm:cxn modelId="{F4796C3B-A402-4112-AF60-4396D0537CD3}" srcId="{6F93186B-41CC-4880-93D3-B30B1A022163}" destId="{5F4EE135-41CD-4904-BA1A-04B2771B677A}" srcOrd="1" destOrd="0" parTransId="{4F9C2EFA-BB62-4838-81A4-F304E36355F3}" sibTransId="{8BD802A8-A309-4C37-A26F-431A017B3278}"/>
    <dgm:cxn modelId="{BC53C486-30BE-478B-9A05-43D1377C795C}" srcId="{6F93186B-41CC-4880-93D3-B30B1A022163}" destId="{91A9F99E-2ABD-4580-A663-9AC8D513D127}" srcOrd="0" destOrd="0" parTransId="{662359F0-2A9A-4F36-9148-254C65D97A9F}" sibTransId="{F8F30428-ED5C-4A4F-83B1-7AA26C829684}"/>
    <dgm:cxn modelId="{3A746E85-EC31-4E18-BB71-37E4D6A49E78}" srcId="{5F4EE135-41CD-4904-BA1A-04B2771B677A}" destId="{01471F53-92FA-4F8D-811B-B057C83419E0}" srcOrd="0" destOrd="0" parTransId="{AE038AC9-7256-45A7-BD16-C7B835EF65E0}" sibTransId="{60541B33-3595-463E-BDDD-FD9D758E1912}"/>
    <dgm:cxn modelId="{C707AB76-D9BE-4DD2-BBB0-4949327E0697}" type="presOf" srcId="{6F93186B-41CC-4880-93D3-B30B1A022163}" destId="{56769544-1BB6-4BCE-B202-859D0AEA160A}" srcOrd="0" destOrd="0" presId="urn:microsoft.com/office/officeart/2005/8/layout/vList2"/>
    <dgm:cxn modelId="{2E821BAD-DCED-4ADB-B90B-32D7C8C6CA4B}" type="presOf" srcId="{91A9F99E-2ABD-4580-A663-9AC8D513D127}" destId="{D5896C4E-F089-44E7-AC8B-93388E65D347}" srcOrd="0" destOrd="0" presId="urn:microsoft.com/office/officeart/2005/8/layout/vList2"/>
    <dgm:cxn modelId="{C9E5C7E8-4E58-492C-9103-1FE9910EF1D6}" type="presParOf" srcId="{56769544-1BB6-4BCE-B202-859D0AEA160A}" destId="{D5896C4E-F089-44E7-AC8B-93388E65D347}" srcOrd="0" destOrd="0" presId="urn:microsoft.com/office/officeart/2005/8/layout/vList2"/>
    <dgm:cxn modelId="{54697067-F42C-45A6-ACB3-FC5F7FD8351D}" type="presParOf" srcId="{56769544-1BB6-4BCE-B202-859D0AEA160A}" destId="{3F36E4F6-9065-45FA-93D9-8909487CBBF6}" srcOrd="1" destOrd="0" presId="urn:microsoft.com/office/officeart/2005/8/layout/vList2"/>
    <dgm:cxn modelId="{C0BB9449-110E-4C3C-B001-7D0049C4D8EB}" type="presParOf" srcId="{56769544-1BB6-4BCE-B202-859D0AEA160A}" destId="{AEF51ABF-E8DE-44B6-8062-6B2C690D5613}" srcOrd="2" destOrd="0" presId="urn:microsoft.com/office/officeart/2005/8/layout/vList2"/>
    <dgm:cxn modelId="{7E276EA0-1F0F-43DF-96E7-AA35F63601A3}" type="presParOf" srcId="{56769544-1BB6-4BCE-B202-859D0AEA160A}" destId="{93D3145C-C2F1-4E94-9AFF-59E3CE84862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2D91AD6-9C29-4D5F-BAE0-3C0F3D0A650F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52ADB4-F4D1-490F-A04D-5DB402D91FEE}">
      <dgm:prSet phldrT="[Текст]" custT="1"/>
      <dgm:spPr/>
      <dgm:t>
        <a:bodyPr/>
        <a:lstStyle/>
        <a:p>
          <a:pPr algn="ctr"/>
          <a:r>
            <a:rPr lang="ru-RU" sz="5400" i="1" dirty="0" smtClean="0">
              <a:latin typeface="+mj-lt"/>
            </a:rPr>
            <a:t>Рабочее освещение </a:t>
          </a:r>
          <a:endParaRPr lang="ru-RU" sz="5400" i="1" dirty="0">
            <a:latin typeface="+mj-lt"/>
          </a:endParaRPr>
        </a:p>
      </dgm:t>
    </dgm:pt>
    <dgm:pt modelId="{790F79D9-6D5F-437D-8F62-0BAC81515A61}" type="parTrans" cxnId="{6A2997F2-37A3-44B2-8F33-378B88B55A14}">
      <dgm:prSet/>
      <dgm:spPr/>
      <dgm:t>
        <a:bodyPr/>
        <a:lstStyle/>
        <a:p>
          <a:endParaRPr lang="ru-RU"/>
        </a:p>
      </dgm:t>
    </dgm:pt>
    <dgm:pt modelId="{F52A0D2B-CA67-4750-B1FD-5856BC2B98C0}" type="sibTrans" cxnId="{6A2997F2-37A3-44B2-8F33-378B88B55A14}">
      <dgm:prSet/>
      <dgm:spPr/>
      <dgm:t>
        <a:bodyPr/>
        <a:lstStyle/>
        <a:p>
          <a:endParaRPr lang="ru-RU"/>
        </a:p>
      </dgm:t>
    </dgm:pt>
    <dgm:pt modelId="{7E045B8E-0B7B-473A-B43D-CB122A5603AD}">
      <dgm:prSet phldrT="[Текст]"/>
      <dgm:spPr/>
      <dgm:t>
        <a:bodyPr/>
        <a:lstStyle/>
        <a:p>
          <a:r>
            <a:rPr lang="ru-RU" dirty="0" smtClean="0"/>
            <a:t>освещение, обеспечивающее нормируемые осветительные условия (освещенность, качество освещения) в помещениях и в местах производства работ вне зданий.</a:t>
          </a:r>
          <a:endParaRPr lang="ru-RU" dirty="0"/>
        </a:p>
      </dgm:t>
    </dgm:pt>
    <dgm:pt modelId="{61470FA5-305B-4B27-BF9C-36EE0246CE93}" type="parTrans" cxnId="{621A18B3-96C1-42C0-8E11-F5C8BA40525D}">
      <dgm:prSet/>
      <dgm:spPr/>
      <dgm:t>
        <a:bodyPr/>
        <a:lstStyle/>
        <a:p>
          <a:endParaRPr lang="ru-RU"/>
        </a:p>
      </dgm:t>
    </dgm:pt>
    <dgm:pt modelId="{F494CA05-7C13-4712-A41F-77EA168D4F0A}" type="sibTrans" cxnId="{621A18B3-96C1-42C0-8E11-F5C8BA40525D}">
      <dgm:prSet/>
      <dgm:spPr/>
      <dgm:t>
        <a:bodyPr/>
        <a:lstStyle/>
        <a:p>
          <a:endParaRPr lang="ru-RU"/>
        </a:p>
      </dgm:t>
    </dgm:pt>
    <dgm:pt modelId="{51ED81CF-96FA-4B3A-A0A2-C9EE9FFA0DEC}" type="pres">
      <dgm:prSet presAssocID="{42D91AD6-9C29-4D5F-BAE0-3C0F3D0A65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2E64E3-FCAA-46E5-9744-5B9555D1D15C}" type="pres">
      <dgm:prSet presAssocID="{2A52ADB4-F4D1-490F-A04D-5DB402D91FE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CEA7D-AC4C-452B-9D1D-9EA2968682C9}" type="pres">
      <dgm:prSet presAssocID="{2A52ADB4-F4D1-490F-A04D-5DB402D91FE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318545-4BB8-49BB-B0ED-FA40C6B32D5B}" type="presOf" srcId="{42D91AD6-9C29-4D5F-BAE0-3C0F3D0A650F}" destId="{51ED81CF-96FA-4B3A-A0A2-C9EE9FFA0DEC}" srcOrd="0" destOrd="0" presId="urn:microsoft.com/office/officeart/2005/8/layout/vList2"/>
    <dgm:cxn modelId="{EC784482-CD51-4807-BBFC-63EB4592E705}" type="presOf" srcId="{7E045B8E-0B7B-473A-B43D-CB122A5603AD}" destId="{7D9CEA7D-AC4C-452B-9D1D-9EA2968682C9}" srcOrd="0" destOrd="0" presId="urn:microsoft.com/office/officeart/2005/8/layout/vList2"/>
    <dgm:cxn modelId="{749AC9B7-19EF-4A61-9E15-8019274C2990}" type="presOf" srcId="{2A52ADB4-F4D1-490F-A04D-5DB402D91FEE}" destId="{332E64E3-FCAA-46E5-9744-5B9555D1D15C}" srcOrd="0" destOrd="0" presId="urn:microsoft.com/office/officeart/2005/8/layout/vList2"/>
    <dgm:cxn modelId="{621A18B3-96C1-42C0-8E11-F5C8BA40525D}" srcId="{2A52ADB4-F4D1-490F-A04D-5DB402D91FEE}" destId="{7E045B8E-0B7B-473A-B43D-CB122A5603AD}" srcOrd="0" destOrd="0" parTransId="{61470FA5-305B-4B27-BF9C-36EE0246CE93}" sibTransId="{F494CA05-7C13-4712-A41F-77EA168D4F0A}"/>
    <dgm:cxn modelId="{6A2997F2-37A3-44B2-8F33-378B88B55A14}" srcId="{42D91AD6-9C29-4D5F-BAE0-3C0F3D0A650F}" destId="{2A52ADB4-F4D1-490F-A04D-5DB402D91FEE}" srcOrd="0" destOrd="0" parTransId="{790F79D9-6D5F-437D-8F62-0BAC81515A61}" sibTransId="{F52A0D2B-CA67-4750-B1FD-5856BC2B98C0}"/>
    <dgm:cxn modelId="{FE20FFC4-F3A0-4FD2-AE8B-D961AC198800}" type="presParOf" srcId="{51ED81CF-96FA-4B3A-A0A2-C9EE9FFA0DEC}" destId="{332E64E3-FCAA-46E5-9744-5B9555D1D15C}" srcOrd="0" destOrd="0" presId="urn:microsoft.com/office/officeart/2005/8/layout/vList2"/>
    <dgm:cxn modelId="{4BC56056-8211-477F-B1E0-D50310D59936}" type="presParOf" srcId="{51ED81CF-96FA-4B3A-A0A2-C9EE9FFA0DEC}" destId="{7D9CEA7D-AC4C-452B-9D1D-9EA2968682C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70F3D2E-6377-457E-8225-21999B023B25}" type="doc">
      <dgm:prSet loTypeId="urn:microsoft.com/office/officeart/2005/8/layout/hierarchy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8363EC-9696-4CD4-9E08-F1379E2B6092}">
      <dgm:prSet phldrT="[Текст]" custT="1"/>
      <dgm:spPr/>
      <dgm:t>
        <a:bodyPr/>
        <a:lstStyle/>
        <a:p>
          <a:r>
            <a:rPr lang="ru-RU" sz="4800" dirty="0" smtClean="0">
              <a:latin typeface="Arial" pitchFamily="34" charset="0"/>
              <a:cs typeface="Arial" pitchFamily="34" charset="0"/>
            </a:rPr>
            <a:t>Аварийное освещение</a:t>
          </a:r>
          <a:endParaRPr lang="ru-RU" sz="4800" dirty="0">
            <a:latin typeface="Arial" pitchFamily="34" charset="0"/>
            <a:cs typeface="Arial" pitchFamily="34" charset="0"/>
          </a:endParaRPr>
        </a:p>
      </dgm:t>
    </dgm:pt>
    <dgm:pt modelId="{31D8C5BD-36A1-40C9-B084-10D4A6A94C26}" type="parTrans" cxnId="{5B54EA26-8410-4227-844B-63E2B94D1EAB}">
      <dgm:prSet/>
      <dgm:spPr/>
      <dgm:t>
        <a:bodyPr/>
        <a:lstStyle/>
        <a:p>
          <a:endParaRPr lang="ru-RU"/>
        </a:p>
      </dgm:t>
    </dgm:pt>
    <dgm:pt modelId="{62F01B88-891B-439B-9317-6DC6ECF67CE1}" type="sibTrans" cxnId="{5B54EA26-8410-4227-844B-63E2B94D1EAB}">
      <dgm:prSet/>
      <dgm:spPr/>
      <dgm:t>
        <a:bodyPr/>
        <a:lstStyle/>
        <a:p>
          <a:endParaRPr lang="ru-RU"/>
        </a:p>
      </dgm:t>
    </dgm:pt>
    <dgm:pt modelId="{098F2AFC-1027-4BDF-A2D5-6C82C5E9C318}">
      <dgm:prSet phldrT="[Текст]" custT="1"/>
      <dgm:spPr/>
      <dgm:t>
        <a:bodyPr/>
        <a:lstStyle/>
        <a:p>
          <a:pPr algn="just"/>
          <a:r>
            <a:rPr lang="ru-RU" sz="4000" dirty="0" smtClean="0">
              <a:latin typeface="Arial" pitchFamily="34" charset="0"/>
              <a:cs typeface="Arial" pitchFamily="34" charset="0"/>
            </a:rPr>
            <a:t>освещение безопасности </a:t>
          </a:r>
          <a:endParaRPr lang="ru-RU" sz="4000" dirty="0">
            <a:latin typeface="Arial" pitchFamily="34" charset="0"/>
            <a:cs typeface="Arial" pitchFamily="34" charset="0"/>
          </a:endParaRPr>
        </a:p>
      </dgm:t>
    </dgm:pt>
    <dgm:pt modelId="{46A40134-3CD2-44DE-985C-A7C484E6A415}" type="parTrans" cxnId="{D12ED800-162D-4EE4-986E-1A61257B6E90}">
      <dgm:prSet/>
      <dgm:spPr/>
      <dgm:t>
        <a:bodyPr/>
        <a:lstStyle/>
        <a:p>
          <a:endParaRPr lang="ru-RU"/>
        </a:p>
      </dgm:t>
    </dgm:pt>
    <dgm:pt modelId="{6B27EE52-2A52-46EB-8165-B37FC34F64F5}" type="sibTrans" cxnId="{D12ED800-162D-4EE4-986E-1A61257B6E90}">
      <dgm:prSet/>
      <dgm:spPr/>
      <dgm:t>
        <a:bodyPr/>
        <a:lstStyle/>
        <a:p>
          <a:endParaRPr lang="ru-RU"/>
        </a:p>
      </dgm:t>
    </dgm:pt>
    <dgm:pt modelId="{CBB628A7-78CD-44CF-B95D-D55C3027F282}">
      <dgm:prSet phldrT="[Текст]" custT="1"/>
      <dgm:spPr/>
      <dgm:t>
        <a:bodyPr/>
        <a:lstStyle/>
        <a:p>
          <a:pPr algn="just"/>
          <a:r>
            <a:rPr lang="ru-RU" sz="4000" dirty="0" smtClean="0">
              <a:latin typeface="+mj-lt"/>
            </a:rPr>
            <a:t>эвакуационное</a:t>
          </a:r>
          <a:endParaRPr lang="ru-RU" sz="4000" dirty="0">
            <a:latin typeface="+mj-lt"/>
          </a:endParaRPr>
        </a:p>
      </dgm:t>
    </dgm:pt>
    <dgm:pt modelId="{26C76F6E-EBF4-47BA-AE91-A6E50CBF1A72}" type="parTrans" cxnId="{A53577F6-2601-4602-9BCA-5A1ED14BA7C3}">
      <dgm:prSet/>
      <dgm:spPr/>
      <dgm:t>
        <a:bodyPr/>
        <a:lstStyle/>
        <a:p>
          <a:endParaRPr lang="ru-RU"/>
        </a:p>
      </dgm:t>
    </dgm:pt>
    <dgm:pt modelId="{64581F0E-9D64-4B1B-A9CA-4A45097DD4A4}" type="sibTrans" cxnId="{A53577F6-2601-4602-9BCA-5A1ED14BA7C3}">
      <dgm:prSet/>
      <dgm:spPr/>
      <dgm:t>
        <a:bodyPr/>
        <a:lstStyle/>
        <a:p>
          <a:endParaRPr lang="ru-RU"/>
        </a:p>
      </dgm:t>
    </dgm:pt>
    <dgm:pt modelId="{90F0854A-EEA3-4860-8DE2-1A9B031B50E6}" type="pres">
      <dgm:prSet presAssocID="{E70F3D2E-6377-457E-8225-21999B023B2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1E8D307-4F3C-409F-B90F-A4CA956A5EEC}" type="pres">
      <dgm:prSet presAssocID="{4D8363EC-9696-4CD4-9E08-F1379E2B6092}" presName="root" presStyleCnt="0"/>
      <dgm:spPr/>
    </dgm:pt>
    <dgm:pt modelId="{7C31291F-FE0A-4A59-9E29-8AC82A2FD3DD}" type="pres">
      <dgm:prSet presAssocID="{4D8363EC-9696-4CD4-9E08-F1379E2B6092}" presName="rootComposite" presStyleCnt="0"/>
      <dgm:spPr/>
    </dgm:pt>
    <dgm:pt modelId="{3282E3D6-9C68-452C-9495-56D7B1C87027}" type="pres">
      <dgm:prSet presAssocID="{4D8363EC-9696-4CD4-9E08-F1379E2B6092}" presName="rootText" presStyleLbl="node1" presStyleIdx="0" presStyleCnt="1" custScaleX="221077"/>
      <dgm:spPr/>
      <dgm:t>
        <a:bodyPr/>
        <a:lstStyle/>
        <a:p>
          <a:endParaRPr lang="ru-RU"/>
        </a:p>
      </dgm:t>
    </dgm:pt>
    <dgm:pt modelId="{9DCAAB99-3A45-4F2B-B859-F1DC337A928E}" type="pres">
      <dgm:prSet presAssocID="{4D8363EC-9696-4CD4-9E08-F1379E2B6092}" presName="rootConnector" presStyleLbl="node1" presStyleIdx="0" presStyleCnt="1"/>
      <dgm:spPr/>
      <dgm:t>
        <a:bodyPr/>
        <a:lstStyle/>
        <a:p>
          <a:endParaRPr lang="ru-RU"/>
        </a:p>
      </dgm:t>
    </dgm:pt>
    <dgm:pt modelId="{7147225E-CFB7-4381-8B0D-9A7F408B6ECD}" type="pres">
      <dgm:prSet presAssocID="{4D8363EC-9696-4CD4-9E08-F1379E2B6092}" presName="childShape" presStyleCnt="0"/>
      <dgm:spPr/>
    </dgm:pt>
    <dgm:pt modelId="{931B6454-8EB8-4708-80AF-F9ED7EA823CC}" type="pres">
      <dgm:prSet presAssocID="{46A40134-3CD2-44DE-985C-A7C484E6A415}" presName="Name13" presStyleLbl="parChTrans1D2" presStyleIdx="0" presStyleCnt="2"/>
      <dgm:spPr/>
      <dgm:t>
        <a:bodyPr/>
        <a:lstStyle/>
        <a:p>
          <a:endParaRPr lang="ru-RU"/>
        </a:p>
      </dgm:t>
    </dgm:pt>
    <dgm:pt modelId="{DD2668EC-CAD6-4536-B866-1F30C7683EB6}" type="pres">
      <dgm:prSet presAssocID="{098F2AFC-1027-4BDF-A2D5-6C82C5E9C318}" presName="childText" presStyleLbl="bgAcc1" presStyleIdx="0" presStyleCnt="2" custScaleX="242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9604F-57C7-46CC-97C2-141053F826B8}" type="pres">
      <dgm:prSet presAssocID="{26C76F6E-EBF4-47BA-AE91-A6E50CBF1A72}" presName="Name13" presStyleLbl="parChTrans1D2" presStyleIdx="1" presStyleCnt="2"/>
      <dgm:spPr/>
      <dgm:t>
        <a:bodyPr/>
        <a:lstStyle/>
        <a:p>
          <a:endParaRPr lang="ru-RU"/>
        </a:p>
      </dgm:t>
    </dgm:pt>
    <dgm:pt modelId="{7086B212-D570-4407-AB34-A2893C2E2914}" type="pres">
      <dgm:prSet presAssocID="{CBB628A7-78CD-44CF-B95D-D55C3027F282}" presName="childText" presStyleLbl="bgAcc1" presStyleIdx="1" presStyleCnt="2" custScaleX="183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127083-C442-4D90-AC53-B830322E82D3}" type="presOf" srcId="{CBB628A7-78CD-44CF-B95D-D55C3027F282}" destId="{7086B212-D570-4407-AB34-A2893C2E2914}" srcOrd="0" destOrd="0" presId="urn:microsoft.com/office/officeart/2005/8/layout/hierarchy3"/>
    <dgm:cxn modelId="{183085CF-1B0B-407C-B27A-60894FDF4A73}" type="presOf" srcId="{098F2AFC-1027-4BDF-A2D5-6C82C5E9C318}" destId="{DD2668EC-CAD6-4536-B866-1F30C7683EB6}" srcOrd="0" destOrd="0" presId="urn:microsoft.com/office/officeart/2005/8/layout/hierarchy3"/>
    <dgm:cxn modelId="{637B099E-999B-460D-8341-C37819EDA260}" type="presOf" srcId="{26C76F6E-EBF4-47BA-AE91-A6E50CBF1A72}" destId="{67F9604F-57C7-46CC-97C2-141053F826B8}" srcOrd="0" destOrd="0" presId="urn:microsoft.com/office/officeart/2005/8/layout/hierarchy3"/>
    <dgm:cxn modelId="{9DF3ABF6-8D40-49F1-9756-1D006095A8CF}" type="presOf" srcId="{E70F3D2E-6377-457E-8225-21999B023B25}" destId="{90F0854A-EEA3-4860-8DE2-1A9B031B50E6}" srcOrd="0" destOrd="0" presId="urn:microsoft.com/office/officeart/2005/8/layout/hierarchy3"/>
    <dgm:cxn modelId="{5644D8F5-9B61-4335-BACC-76744904AD97}" type="presOf" srcId="{4D8363EC-9696-4CD4-9E08-F1379E2B6092}" destId="{3282E3D6-9C68-452C-9495-56D7B1C87027}" srcOrd="0" destOrd="0" presId="urn:microsoft.com/office/officeart/2005/8/layout/hierarchy3"/>
    <dgm:cxn modelId="{D12ED800-162D-4EE4-986E-1A61257B6E90}" srcId="{4D8363EC-9696-4CD4-9E08-F1379E2B6092}" destId="{098F2AFC-1027-4BDF-A2D5-6C82C5E9C318}" srcOrd="0" destOrd="0" parTransId="{46A40134-3CD2-44DE-985C-A7C484E6A415}" sibTransId="{6B27EE52-2A52-46EB-8165-B37FC34F64F5}"/>
    <dgm:cxn modelId="{A53577F6-2601-4602-9BCA-5A1ED14BA7C3}" srcId="{4D8363EC-9696-4CD4-9E08-F1379E2B6092}" destId="{CBB628A7-78CD-44CF-B95D-D55C3027F282}" srcOrd="1" destOrd="0" parTransId="{26C76F6E-EBF4-47BA-AE91-A6E50CBF1A72}" sibTransId="{64581F0E-9D64-4B1B-A9CA-4A45097DD4A4}"/>
    <dgm:cxn modelId="{5157B69F-AC54-48D8-9CE2-03D760899429}" type="presOf" srcId="{4D8363EC-9696-4CD4-9E08-F1379E2B6092}" destId="{9DCAAB99-3A45-4F2B-B859-F1DC337A928E}" srcOrd="1" destOrd="0" presId="urn:microsoft.com/office/officeart/2005/8/layout/hierarchy3"/>
    <dgm:cxn modelId="{5B54EA26-8410-4227-844B-63E2B94D1EAB}" srcId="{E70F3D2E-6377-457E-8225-21999B023B25}" destId="{4D8363EC-9696-4CD4-9E08-F1379E2B6092}" srcOrd="0" destOrd="0" parTransId="{31D8C5BD-36A1-40C9-B084-10D4A6A94C26}" sibTransId="{62F01B88-891B-439B-9317-6DC6ECF67CE1}"/>
    <dgm:cxn modelId="{0E9F1945-ECDD-45DA-B8CB-8880C75E905F}" type="presOf" srcId="{46A40134-3CD2-44DE-985C-A7C484E6A415}" destId="{931B6454-8EB8-4708-80AF-F9ED7EA823CC}" srcOrd="0" destOrd="0" presId="urn:microsoft.com/office/officeart/2005/8/layout/hierarchy3"/>
    <dgm:cxn modelId="{A2F3454C-3570-41AD-961B-CD6D61781CC5}" type="presParOf" srcId="{90F0854A-EEA3-4860-8DE2-1A9B031B50E6}" destId="{91E8D307-4F3C-409F-B90F-A4CA956A5EEC}" srcOrd="0" destOrd="0" presId="urn:microsoft.com/office/officeart/2005/8/layout/hierarchy3"/>
    <dgm:cxn modelId="{9123FF03-A079-4D89-BEAE-80885FD8E048}" type="presParOf" srcId="{91E8D307-4F3C-409F-B90F-A4CA956A5EEC}" destId="{7C31291F-FE0A-4A59-9E29-8AC82A2FD3DD}" srcOrd="0" destOrd="0" presId="urn:microsoft.com/office/officeart/2005/8/layout/hierarchy3"/>
    <dgm:cxn modelId="{AB56C270-A7A9-49D4-9149-2C5B83D72AB5}" type="presParOf" srcId="{7C31291F-FE0A-4A59-9E29-8AC82A2FD3DD}" destId="{3282E3D6-9C68-452C-9495-56D7B1C87027}" srcOrd="0" destOrd="0" presId="urn:microsoft.com/office/officeart/2005/8/layout/hierarchy3"/>
    <dgm:cxn modelId="{F86195B7-0BE9-452E-83F7-2619A4721A67}" type="presParOf" srcId="{7C31291F-FE0A-4A59-9E29-8AC82A2FD3DD}" destId="{9DCAAB99-3A45-4F2B-B859-F1DC337A928E}" srcOrd="1" destOrd="0" presId="urn:microsoft.com/office/officeart/2005/8/layout/hierarchy3"/>
    <dgm:cxn modelId="{B1581267-2AF8-45DB-88BF-96E050D677BC}" type="presParOf" srcId="{91E8D307-4F3C-409F-B90F-A4CA956A5EEC}" destId="{7147225E-CFB7-4381-8B0D-9A7F408B6ECD}" srcOrd="1" destOrd="0" presId="urn:microsoft.com/office/officeart/2005/8/layout/hierarchy3"/>
    <dgm:cxn modelId="{27044B2A-D5D5-425D-8750-8BFAC78DBDDC}" type="presParOf" srcId="{7147225E-CFB7-4381-8B0D-9A7F408B6ECD}" destId="{931B6454-8EB8-4708-80AF-F9ED7EA823CC}" srcOrd="0" destOrd="0" presId="urn:microsoft.com/office/officeart/2005/8/layout/hierarchy3"/>
    <dgm:cxn modelId="{C35F5769-B0FE-4258-A9B8-E9FDBC832C16}" type="presParOf" srcId="{7147225E-CFB7-4381-8B0D-9A7F408B6ECD}" destId="{DD2668EC-CAD6-4536-B866-1F30C7683EB6}" srcOrd="1" destOrd="0" presId="urn:microsoft.com/office/officeart/2005/8/layout/hierarchy3"/>
    <dgm:cxn modelId="{33730836-1BBD-4E84-B9C3-445A28C60B62}" type="presParOf" srcId="{7147225E-CFB7-4381-8B0D-9A7F408B6ECD}" destId="{67F9604F-57C7-46CC-97C2-141053F826B8}" srcOrd="2" destOrd="0" presId="urn:microsoft.com/office/officeart/2005/8/layout/hierarchy3"/>
    <dgm:cxn modelId="{CF54AA63-097A-4885-B108-7DA9DCE72C08}" type="presParOf" srcId="{7147225E-CFB7-4381-8B0D-9A7F408B6ECD}" destId="{7086B212-D570-4407-AB34-A2893C2E291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r>
            <a:rPr lang="ru-RU" sz="4800" b="0" i="1" dirty="0" smtClean="0">
              <a:latin typeface="+mj-lt"/>
            </a:rPr>
            <a:t>Освещение безопасности </a:t>
          </a:r>
          <a:endParaRPr lang="ru-RU" sz="48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r>
            <a:rPr lang="ru-RU" sz="4800" dirty="0" smtClean="0"/>
            <a:t>освещение для</a:t>
          </a:r>
          <a:r>
            <a:rPr lang="ru-RU" sz="4800" i="1" dirty="0" smtClean="0"/>
            <a:t> </a:t>
          </a:r>
          <a:r>
            <a:rPr lang="ru-RU" sz="4800" dirty="0" smtClean="0"/>
            <a:t>продолжения работы при аварийном отключении рабочего освещения.</a:t>
          </a:r>
          <a:endParaRPr lang="ru-RU" sz="48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63C46D-EA5B-4728-B490-022F28A2A111}" type="presOf" srcId="{320B9B60-8B1A-4C7D-9BEA-A67F3855609C}" destId="{356571BC-96D7-446A-8C67-6460EBC7DD83}" srcOrd="0" destOrd="0" presId="urn:microsoft.com/office/officeart/2005/8/layout/vList2"/>
    <dgm:cxn modelId="{54E3E02C-E84D-43E9-BB17-331D50EA684E}" type="presOf" srcId="{865EE0C6-4A00-4CE8-8508-BA369977A228}" destId="{449CD0BF-648F-42BC-AD1E-741A2DED5BE8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99CD724B-8905-4DF8-933A-85EDE677C506}" type="presOf" srcId="{D09323BE-104B-4CDF-895B-FAEFEE2F6D52}" destId="{2362420F-9E8B-4378-9C2F-3191185DF7F2}" srcOrd="0" destOrd="0" presId="urn:microsoft.com/office/officeart/2005/8/layout/vList2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5982F01C-1953-43E9-989D-F5F3055A5872}" type="presParOf" srcId="{2362420F-9E8B-4378-9C2F-3191185DF7F2}" destId="{356571BC-96D7-446A-8C67-6460EBC7DD83}" srcOrd="0" destOrd="0" presId="urn:microsoft.com/office/officeart/2005/8/layout/vList2"/>
    <dgm:cxn modelId="{3AEE7751-2944-4946-8839-C30EE5A6CD94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r>
            <a:rPr lang="ru-RU" sz="4600" b="0" i="1" dirty="0" smtClean="0">
              <a:latin typeface="+mj-lt"/>
            </a:rPr>
            <a:t>Эвакуационное освещение </a:t>
          </a:r>
          <a:endParaRPr lang="ru-RU" sz="46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r>
            <a:rPr lang="ru-RU" sz="4800" dirty="0" smtClean="0"/>
            <a:t>освещение для эвакуации людей из помещения при аварийном отключении нормального освещения.</a:t>
          </a:r>
          <a:endParaRPr lang="ru-RU" sz="48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5DCF86-C776-482C-A82F-EDBEA604B843}" type="presOf" srcId="{865EE0C6-4A00-4CE8-8508-BA369977A228}" destId="{449CD0BF-648F-42BC-AD1E-741A2DED5BE8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B2995CF2-7938-4173-9373-30201E7065B4}" type="presOf" srcId="{D09323BE-104B-4CDF-895B-FAEFEE2F6D52}" destId="{2362420F-9E8B-4378-9C2F-3191185DF7F2}" srcOrd="0" destOrd="0" presId="urn:microsoft.com/office/officeart/2005/8/layout/vList2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C0A9A33C-6E28-4734-9EB5-71431AB63AE1}" type="presOf" srcId="{320B9B60-8B1A-4C7D-9BEA-A67F3855609C}" destId="{356571BC-96D7-446A-8C67-6460EBC7DD83}" srcOrd="0" destOrd="0" presId="urn:microsoft.com/office/officeart/2005/8/layout/vList2"/>
    <dgm:cxn modelId="{9FD033E4-1F35-41BD-ABC4-2E9144DE4ABD}" type="presParOf" srcId="{2362420F-9E8B-4378-9C2F-3191185DF7F2}" destId="{356571BC-96D7-446A-8C67-6460EBC7DD83}" srcOrd="0" destOrd="0" presId="urn:microsoft.com/office/officeart/2005/8/layout/vList2"/>
    <dgm:cxn modelId="{BBFBB8A5-6641-4892-97EC-1E3053AD1706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61234B2-F12E-4F2B-A28D-B42C9DC5EDE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B8FB66-5F91-495E-ACAD-2F96741DE994}">
      <dgm:prSet phldrT="[Текст]" custT="1"/>
      <dgm:spPr/>
      <dgm:t>
        <a:bodyPr/>
        <a:lstStyle/>
        <a:p>
          <a:r>
            <a:rPr lang="ru-RU" sz="2800" b="0" i="1" dirty="0" smtClean="0">
              <a:solidFill>
                <a:srgbClr val="FF0000"/>
              </a:solidFill>
              <a:latin typeface="+mn-lt"/>
            </a:rPr>
            <a:t>Освещение безопасности </a:t>
          </a:r>
          <a:r>
            <a:rPr lang="ru-RU" sz="2800" b="0" i="1" dirty="0" smtClean="0">
              <a:latin typeface="+mn-lt"/>
            </a:rPr>
            <a:t>следует предусматривать в случаях, если </a:t>
          </a:r>
          <a:r>
            <a:rPr lang="ru-RU" sz="2800" b="0" i="1" dirty="0" smtClean="0">
              <a:solidFill>
                <a:srgbClr val="FF0000"/>
              </a:solidFill>
              <a:latin typeface="+mn-lt"/>
            </a:rPr>
            <a:t>отключение рабочего освещения</a:t>
          </a:r>
          <a:r>
            <a:rPr lang="ru-RU" sz="2800" b="0" i="1" dirty="0" smtClean="0">
              <a:latin typeface="+mn-lt"/>
            </a:rPr>
            <a:t> и связанное с этим нарушение обслуживания оборудования и механизмов может вызвать: </a:t>
          </a:r>
          <a:endParaRPr lang="ru-RU" sz="2800" b="0" i="1" dirty="0">
            <a:latin typeface="+mn-lt"/>
          </a:endParaRPr>
        </a:p>
      </dgm:t>
    </dgm:pt>
    <dgm:pt modelId="{D7166219-90F6-444F-BD58-ACDA10CFC297}" type="parTrans" cxnId="{B374F26A-C06A-492E-AB0E-65C79FEA8300}">
      <dgm:prSet/>
      <dgm:spPr/>
      <dgm:t>
        <a:bodyPr/>
        <a:lstStyle/>
        <a:p>
          <a:endParaRPr lang="ru-RU"/>
        </a:p>
      </dgm:t>
    </dgm:pt>
    <dgm:pt modelId="{A2673DB7-E035-40E0-8CC9-E3057CFA9ECD}" type="sibTrans" cxnId="{B374F26A-C06A-492E-AB0E-65C79FEA8300}">
      <dgm:prSet/>
      <dgm:spPr/>
      <dgm:t>
        <a:bodyPr/>
        <a:lstStyle/>
        <a:p>
          <a:endParaRPr lang="ru-RU"/>
        </a:p>
      </dgm:t>
    </dgm:pt>
    <dgm:pt modelId="{754A93F4-2B40-4B29-8CC6-F288E501BE2C}">
      <dgm:prSet phldrT="[Текст]" custT="1"/>
      <dgm:spPr/>
      <dgm:t>
        <a:bodyPr/>
        <a:lstStyle/>
        <a:p>
          <a:r>
            <a:rPr lang="ru-RU" sz="2600" dirty="0" smtClean="0"/>
            <a:t>взрыв, пожар, отравление людей;</a:t>
          </a:r>
          <a:endParaRPr lang="ru-RU" sz="2600" dirty="0"/>
        </a:p>
      </dgm:t>
    </dgm:pt>
    <dgm:pt modelId="{6ACC58FF-E972-4E5D-9E90-D5E0FEE942FF}" type="parTrans" cxnId="{C8169056-22C4-47DD-8FCF-4809798C36C2}">
      <dgm:prSet/>
      <dgm:spPr/>
      <dgm:t>
        <a:bodyPr/>
        <a:lstStyle/>
        <a:p>
          <a:endParaRPr lang="ru-RU"/>
        </a:p>
      </dgm:t>
    </dgm:pt>
    <dgm:pt modelId="{12E4ACF6-BCE3-47E3-B20D-363F581C724A}" type="sibTrans" cxnId="{C8169056-22C4-47DD-8FCF-4809798C36C2}">
      <dgm:prSet/>
      <dgm:spPr/>
      <dgm:t>
        <a:bodyPr/>
        <a:lstStyle/>
        <a:p>
          <a:endParaRPr lang="ru-RU"/>
        </a:p>
      </dgm:t>
    </dgm:pt>
    <dgm:pt modelId="{1377F18D-7DE1-4207-B8BE-9BA4776D1905}">
      <dgm:prSet phldrT="[Текст]" custT="1"/>
      <dgm:spPr/>
      <dgm:t>
        <a:bodyPr/>
        <a:lstStyle/>
        <a:p>
          <a:r>
            <a:rPr lang="ru-RU" sz="2600" dirty="0" smtClean="0"/>
            <a:t>нарушение работы таких объектов, как электрические станции, узлы радио- и телевизионных передач и связи, диспетчерские пункты, насосные установки водоснабжения, канализации и теплофикации, установки вентиляции и кондиционирования воздуха для производственных помещений, в которых недопустимо прекращение работ и т.п.</a:t>
          </a:r>
          <a:endParaRPr lang="ru-RU" sz="2600" dirty="0"/>
        </a:p>
      </dgm:t>
    </dgm:pt>
    <dgm:pt modelId="{11D1A6B1-C4DC-46A0-B202-484790B0E87E}" type="parTrans" cxnId="{B9E31D2C-D0D8-49ED-B8A7-5D36F6DFAF51}">
      <dgm:prSet/>
      <dgm:spPr/>
      <dgm:t>
        <a:bodyPr/>
        <a:lstStyle/>
        <a:p>
          <a:endParaRPr lang="ru-RU"/>
        </a:p>
      </dgm:t>
    </dgm:pt>
    <dgm:pt modelId="{A47B679C-6B3B-4DC8-BFF3-95B166158ECB}" type="sibTrans" cxnId="{B9E31D2C-D0D8-49ED-B8A7-5D36F6DFAF51}">
      <dgm:prSet/>
      <dgm:spPr/>
      <dgm:t>
        <a:bodyPr/>
        <a:lstStyle/>
        <a:p>
          <a:endParaRPr lang="ru-RU"/>
        </a:p>
      </dgm:t>
    </dgm:pt>
    <dgm:pt modelId="{1F5E657B-A410-4B48-A657-74884D201471}">
      <dgm:prSet phldrT="[Текст]" custT="1"/>
      <dgm:spPr/>
      <dgm:t>
        <a:bodyPr/>
        <a:lstStyle/>
        <a:p>
          <a:r>
            <a:rPr lang="ru-RU" sz="2600" dirty="0" smtClean="0"/>
            <a:t>нарушение режима детских учреждений независимо от числа находящихся в них детей.</a:t>
          </a:r>
          <a:endParaRPr lang="ru-RU" sz="2600" dirty="0"/>
        </a:p>
      </dgm:t>
    </dgm:pt>
    <dgm:pt modelId="{28380C93-7159-4F53-8227-C2BECCA5A2DF}" type="parTrans" cxnId="{023113B3-39A5-426F-83DA-9538CD355E5A}">
      <dgm:prSet/>
      <dgm:spPr/>
    </dgm:pt>
    <dgm:pt modelId="{7C6EFA69-E890-4DEB-B156-48ED2567A997}" type="sibTrans" cxnId="{023113B3-39A5-426F-83DA-9538CD355E5A}">
      <dgm:prSet/>
      <dgm:spPr/>
    </dgm:pt>
    <dgm:pt modelId="{F73063F0-121A-47CC-8F15-CBC533BC7852}" type="pres">
      <dgm:prSet presAssocID="{C61234B2-F12E-4F2B-A28D-B42C9DC5ED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E85B7-B363-47D4-9B26-8E2820517909}" type="pres">
      <dgm:prSet presAssocID="{54B8FB66-5F91-495E-ACAD-2F96741DE994}" presName="parentText" presStyleLbl="node1" presStyleIdx="0" presStyleCnt="1" custLinFactNeighborY="22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53442C-44FB-47F5-9183-8507DE664601}" type="pres">
      <dgm:prSet presAssocID="{54B8FB66-5F91-495E-ACAD-2F96741DE9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71DFA8-6620-4D96-81CC-911C3340109F}" type="presOf" srcId="{754A93F4-2B40-4B29-8CC6-F288E501BE2C}" destId="{4E53442C-44FB-47F5-9183-8507DE664601}" srcOrd="0" destOrd="0" presId="urn:microsoft.com/office/officeart/2005/8/layout/vList2"/>
    <dgm:cxn modelId="{8708B45F-9910-40E1-A7A4-3F3E18E9B213}" type="presOf" srcId="{54B8FB66-5F91-495E-ACAD-2F96741DE994}" destId="{C34E85B7-B363-47D4-9B26-8E2820517909}" srcOrd="0" destOrd="0" presId="urn:microsoft.com/office/officeart/2005/8/layout/vList2"/>
    <dgm:cxn modelId="{E43CE0D5-6B1D-4934-8D30-14F4AE5E1BC9}" type="presOf" srcId="{C61234B2-F12E-4F2B-A28D-B42C9DC5EDE3}" destId="{F73063F0-121A-47CC-8F15-CBC533BC7852}" srcOrd="0" destOrd="0" presId="urn:microsoft.com/office/officeart/2005/8/layout/vList2"/>
    <dgm:cxn modelId="{B9E31D2C-D0D8-49ED-B8A7-5D36F6DFAF51}" srcId="{54B8FB66-5F91-495E-ACAD-2F96741DE994}" destId="{1377F18D-7DE1-4207-B8BE-9BA4776D1905}" srcOrd="1" destOrd="0" parTransId="{11D1A6B1-C4DC-46A0-B202-484790B0E87E}" sibTransId="{A47B679C-6B3B-4DC8-BFF3-95B166158ECB}"/>
    <dgm:cxn modelId="{B374F26A-C06A-492E-AB0E-65C79FEA8300}" srcId="{C61234B2-F12E-4F2B-A28D-B42C9DC5EDE3}" destId="{54B8FB66-5F91-495E-ACAD-2F96741DE994}" srcOrd="0" destOrd="0" parTransId="{D7166219-90F6-444F-BD58-ACDA10CFC297}" sibTransId="{A2673DB7-E035-40E0-8CC9-E3057CFA9ECD}"/>
    <dgm:cxn modelId="{C97A2886-1E69-4D14-8AED-420EF95EC550}" type="presOf" srcId="{1F5E657B-A410-4B48-A657-74884D201471}" destId="{4E53442C-44FB-47F5-9183-8507DE664601}" srcOrd="0" destOrd="2" presId="urn:microsoft.com/office/officeart/2005/8/layout/vList2"/>
    <dgm:cxn modelId="{023113B3-39A5-426F-83DA-9538CD355E5A}" srcId="{54B8FB66-5F91-495E-ACAD-2F96741DE994}" destId="{1F5E657B-A410-4B48-A657-74884D201471}" srcOrd="2" destOrd="0" parTransId="{28380C93-7159-4F53-8227-C2BECCA5A2DF}" sibTransId="{7C6EFA69-E890-4DEB-B156-48ED2567A997}"/>
    <dgm:cxn modelId="{C8169056-22C4-47DD-8FCF-4809798C36C2}" srcId="{54B8FB66-5F91-495E-ACAD-2F96741DE994}" destId="{754A93F4-2B40-4B29-8CC6-F288E501BE2C}" srcOrd="0" destOrd="0" parTransId="{6ACC58FF-E972-4E5D-9E90-D5E0FEE942FF}" sibTransId="{12E4ACF6-BCE3-47E3-B20D-363F581C724A}"/>
    <dgm:cxn modelId="{9B11EDC1-2792-42F6-93D5-55188BD42EAF}" type="presOf" srcId="{1377F18D-7DE1-4207-B8BE-9BA4776D1905}" destId="{4E53442C-44FB-47F5-9183-8507DE664601}" srcOrd="0" destOrd="1" presId="urn:microsoft.com/office/officeart/2005/8/layout/vList2"/>
    <dgm:cxn modelId="{46D2238C-B754-4B5F-92BC-E4B28E202515}" type="presParOf" srcId="{F73063F0-121A-47CC-8F15-CBC533BC7852}" destId="{C34E85B7-B363-47D4-9B26-8E2820517909}" srcOrd="0" destOrd="0" presId="urn:microsoft.com/office/officeart/2005/8/layout/vList2"/>
    <dgm:cxn modelId="{F85086BA-2DFD-43F2-A2B7-895A3112DDEC}" type="presParOf" srcId="{F73063F0-121A-47CC-8F15-CBC533BC7852}" destId="{4E53442C-44FB-47F5-9183-8507DE66460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61234B2-F12E-4F2B-A28D-B42C9DC5EDE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B8FB66-5F91-495E-ACAD-2F96741DE994}">
      <dgm:prSet phldrT="[Текст]" custT="1"/>
      <dgm:spPr/>
      <dgm:t>
        <a:bodyPr/>
        <a:lstStyle/>
        <a:p>
          <a:r>
            <a:rPr lang="ru-RU" sz="2800" i="1" dirty="0" smtClean="0">
              <a:solidFill>
                <a:srgbClr val="FF0000"/>
              </a:solidFill>
            </a:rPr>
            <a:t>Эвакуационное освещение </a:t>
          </a:r>
          <a:r>
            <a:rPr lang="ru-RU" sz="2800" i="1" dirty="0" smtClean="0"/>
            <a:t>в помещениях или в местах производства работ вне зданий следует предусматривать:</a:t>
          </a:r>
          <a:endParaRPr lang="ru-RU" sz="2800" b="0" i="1" dirty="0">
            <a:latin typeface="+mn-lt"/>
          </a:endParaRPr>
        </a:p>
      </dgm:t>
    </dgm:pt>
    <dgm:pt modelId="{D7166219-90F6-444F-BD58-ACDA10CFC297}" type="parTrans" cxnId="{B374F26A-C06A-492E-AB0E-65C79FEA8300}">
      <dgm:prSet/>
      <dgm:spPr/>
      <dgm:t>
        <a:bodyPr/>
        <a:lstStyle/>
        <a:p>
          <a:endParaRPr lang="ru-RU"/>
        </a:p>
      </dgm:t>
    </dgm:pt>
    <dgm:pt modelId="{A2673DB7-E035-40E0-8CC9-E3057CFA9ECD}" type="sibTrans" cxnId="{B374F26A-C06A-492E-AB0E-65C79FEA8300}">
      <dgm:prSet/>
      <dgm:spPr/>
      <dgm:t>
        <a:bodyPr/>
        <a:lstStyle/>
        <a:p>
          <a:endParaRPr lang="ru-RU"/>
        </a:p>
      </dgm:t>
    </dgm:pt>
    <dgm:pt modelId="{754A93F4-2B40-4B29-8CC6-F288E501BE2C}">
      <dgm:prSet phldrT="[Текст]" custT="1"/>
      <dgm:spPr/>
      <dgm:t>
        <a:bodyPr/>
        <a:lstStyle/>
        <a:p>
          <a:r>
            <a:rPr lang="ru-RU" sz="2200" dirty="0" smtClean="0"/>
            <a:t>в местах, опасных для прохода людей;</a:t>
          </a:r>
          <a:endParaRPr lang="ru-RU" sz="2200" dirty="0"/>
        </a:p>
      </dgm:t>
    </dgm:pt>
    <dgm:pt modelId="{6ACC58FF-E972-4E5D-9E90-D5E0FEE942FF}" type="parTrans" cxnId="{C8169056-22C4-47DD-8FCF-4809798C36C2}">
      <dgm:prSet/>
      <dgm:spPr/>
      <dgm:t>
        <a:bodyPr/>
        <a:lstStyle/>
        <a:p>
          <a:endParaRPr lang="ru-RU"/>
        </a:p>
      </dgm:t>
    </dgm:pt>
    <dgm:pt modelId="{12E4ACF6-BCE3-47E3-B20D-363F581C724A}" type="sibTrans" cxnId="{C8169056-22C4-47DD-8FCF-4809798C36C2}">
      <dgm:prSet/>
      <dgm:spPr/>
      <dgm:t>
        <a:bodyPr/>
        <a:lstStyle/>
        <a:p>
          <a:endParaRPr lang="ru-RU"/>
        </a:p>
      </dgm:t>
    </dgm:pt>
    <dgm:pt modelId="{71C42ECC-D122-4F8D-9AFD-2DA46BF579BB}">
      <dgm:prSet phldrT="[Текст]" custT="1"/>
      <dgm:spPr/>
      <dgm:t>
        <a:bodyPr/>
        <a:lstStyle/>
        <a:p>
          <a:r>
            <a:rPr lang="ru-RU" sz="2200" dirty="0" smtClean="0"/>
            <a:t>в проходах и на лестницах, служащих для эвакуации людей, при числе эвакуирующихся более 50 чел.;</a:t>
          </a:r>
          <a:endParaRPr lang="ru-RU" sz="2200" dirty="0"/>
        </a:p>
      </dgm:t>
    </dgm:pt>
    <dgm:pt modelId="{EF6A05F4-20DC-4ABB-A221-E40885BE0FED}" type="parTrans" cxnId="{57F7AE6F-5CB0-485A-8CEA-F12B8AC9DC2B}">
      <dgm:prSet/>
      <dgm:spPr/>
      <dgm:t>
        <a:bodyPr/>
        <a:lstStyle/>
        <a:p>
          <a:endParaRPr lang="ru-RU"/>
        </a:p>
      </dgm:t>
    </dgm:pt>
    <dgm:pt modelId="{6D36FCE1-F3FC-42A7-A5EE-80EDC6412B24}" type="sibTrans" cxnId="{57F7AE6F-5CB0-485A-8CEA-F12B8AC9DC2B}">
      <dgm:prSet/>
      <dgm:spPr/>
      <dgm:t>
        <a:bodyPr/>
        <a:lstStyle/>
        <a:p>
          <a:endParaRPr lang="ru-RU"/>
        </a:p>
      </dgm:t>
    </dgm:pt>
    <dgm:pt modelId="{21047FBE-AE02-4C8D-A777-CC0B49A7ADFB}">
      <dgm:prSet phldrT="[Текст]" custT="1"/>
      <dgm:spPr/>
      <dgm:t>
        <a:bodyPr/>
        <a:lstStyle/>
        <a:p>
          <a:r>
            <a:rPr lang="ru-RU" sz="2200" dirty="0" smtClean="0"/>
            <a:t>по основным проходам производственных помещений, в которых работают более 50 чел.;</a:t>
          </a:r>
          <a:endParaRPr lang="ru-RU" sz="2200" dirty="0"/>
        </a:p>
      </dgm:t>
    </dgm:pt>
    <dgm:pt modelId="{C5530F5A-E156-4DAF-AEC2-A239444033EE}" type="parTrans" cxnId="{855A6546-683B-4EF0-B000-3073641F5C6D}">
      <dgm:prSet/>
      <dgm:spPr/>
      <dgm:t>
        <a:bodyPr/>
        <a:lstStyle/>
        <a:p>
          <a:endParaRPr lang="ru-RU"/>
        </a:p>
      </dgm:t>
    </dgm:pt>
    <dgm:pt modelId="{375A07B7-4508-4EF2-9D19-68D0973B3319}" type="sibTrans" cxnId="{855A6546-683B-4EF0-B000-3073641F5C6D}">
      <dgm:prSet/>
      <dgm:spPr/>
      <dgm:t>
        <a:bodyPr/>
        <a:lstStyle/>
        <a:p>
          <a:endParaRPr lang="ru-RU"/>
        </a:p>
      </dgm:t>
    </dgm:pt>
    <dgm:pt modelId="{DF2617A5-9CB2-4DCF-82E2-1DE74B88E2B5}">
      <dgm:prSet phldrT="[Текст]" custT="1"/>
      <dgm:spPr/>
      <dgm:t>
        <a:bodyPr/>
        <a:lstStyle/>
        <a:p>
          <a:r>
            <a:rPr lang="ru-RU" sz="2200" dirty="0" smtClean="0"/>
            <a:t>в лестничных метках жилых маний высотой 6 этажей и более;</a:t>
          </a:r>
          <a:endParaRPr lang="ru-RU" sz="2200" dirty="0"/>
        </a:p>
      </dgm:t>
    </dgm:pt>
    <dgm:pt modelId="{BF1AC831-547A-431F-8699-B04D34314286}" type="parTrans" cxnId="{36930913-F95B-40D5-9508-7D5A41ECF0CE}">
      <dgm:prSet/>
      <dgm:spPr/>
      <dgm:t>
        <a:bodyPr/>
        <a:lstStyle/>
        <a:p>
          <a:endParaRPr lang="ru-RU"/>
        </a:p>
      </dgm:t>
    </dgm:pt>
    <dgm:pt modelId="{D2200063-AF24-41DC-90F7-E4C226B113B3}" type="sibTrans" cxnId="{36930913-F95B-40D5-9508-7D5A41ECF0CE}">
      <dgm:prSet/>
      <dgm:spPr/>
      <dgm:t>
        <a:bodyPr/>
        <a:lstStyle/>
        <a:p>
          <a:endParaRPr lang="ru-RU"/>
        </a:p>
      </dgm:t>
    </dgm:pt>
    <dgm:pt modelId="{3FD06096-9849-46C2-BE16-11D1B3C00D62}">
      <dgm:prSet phldrT="[Текст]" custT="1"/>
      <dgm:spPr/>
      <dgm:t>
        <a:bodyPr/>
        <a:lstStyle/>
        <a:p>
          <a:r>
            <a:rPr lang="ru-RU" sz="2200" dirty="0" smtClean="0"/>
            <a:t>в производственных помещениях с постоянно работающими в них людьми, где выход людей из помещения при аварийном отключении нормального освещения связан с опасностью травматизма из-за продолжения работы производственного оборудования;</a:t>
          </a:r>
          <a:endParaRPr lang="ru-RU" sz="2200" dirty="0"/>
        </a:p>
      </dgm:t>
    </dgm:pt>
    <dgm:pt modelId="{C569C243-F266-4760-A454-1B7841F9B28C}" type="parTrans" cxnId="{56707860-BBDE-4C94-A119-C4357B413F8E}">
      <dgm:prSet/>
      <dgm:spPr/>
      <dgm:t>
        <a:bodyPr/>
        <a:lstStyle/>
        <a:p>
          <a:endParaRPr lang="ru-RU"/>
        </a:p>
      </dgm:t>
    </dgm:pt>
    <dgm:pt modelId="{5C2809BE-6450-4120-A049-634D0B633308}" type="sibTrans" cxnId="{56707860-BBDE-4C94-A119-C4357B413F8E}">
      <dgm:prSet/>
      <dgm:spPr/>
      <dgm:t>
        <a:bodyPr/>
        <a:lstStyle/>
        <a:p>
          <a:endParaRPr lang="ru-RU"/>
        </a:p>
      </dgm:t>
    </dgm:pt>
    <dgm:pt modelId="{D30226ED-C9E7-4C21-A652-3DEE1887769D}">
      <dgm:prSet phldrT="[Текст]" custT="1"/>
      <dgm:spPr/>
      <dgm:t>
        <a:bodyPr/>
        <a:lstStyle/>
        <a:p>
          <a:r>
            <a:rPr lang="ru-RU" sz="2200" dirty="0" smtClean="0"/>
            <a:t>в помещениях общественных и вспомогательных зданий промышленных предприятий, если в помещениях могут одновременно находиться более 100 чел;</a:t>
          </a:r>
          <a:endParaRPr lang="ru-RU" sz="2200" dirty="0"/>
        </a:p>
      </dgm:t>
    </dgm:pt>
    <dgm:pt modelId="{89D195BC-554F-4BE9-9B03-F0094B51F1B9}" type="parTrans" cxnId="{205DBC34-C00D-4BDE-BBD8-0F0D9A14867C}">
      <dgm:prSet/>
      <dgm:spPr/>
      <dgm:t>
        <a:bodyPr/>
        <a:lstStyle/>
        <a:p>
          <a:endParaRPr lang="ru-RU"/>
        </a:p>
      </dgm:t>
    </dgm:pt>
    <dgm:pt modelId="{A3A2B86E-FC91-4EDE-B032-79D6F6B18191}" type="sibTrans" cxnId="{205DBC34-C00D-4BDE-BBD8-0F0D9A14867C}">
      <dgm:prSet/>
      <dgm:spPr/>
      <dgm:t>
        <a:bodyPr/>
        <a:lstStyle/>
        <a:p>
          <a:endParaRPr lang="ru-RU"/>
        </a:p>
      </dgm:t>
    </dgm:pt>
    <dgm:pt modelId="{C1065B05-C1F8-4038-9120-9806D8E0ADC6}">
      <dgm:prSet phldrT="[Текст]" custT="1"/>
      <dgm:spPr/>
      <dgm:t>
        <a:bodyPr/>
        <a:lstStyle/>
        <a:p>
          <a:r>
            <a:rPr lang="ru-RU" sz="2200" dirty="0" smtClean="0"/>
            <a:t>в производственных помещениях без естественного света.</a:t>
          </a:r>
          <a:endParaRPr lang="ru-RU" sz="2200" dirty="0"/>
        </a:p>
      </dgm:t>
    </dgm:pt>
    <dgm:pt modelId="{092CCF9D-D64F-4E34-B612-73B75EB102FB}" type="parTrans" cxnId="{B416545C-B9BA-4927-A6A3-E9205B425F8A}">
      <dgm:prSet/>
      <dgm:spPr/>
      <dgm:t>
        <a:bodyPr/>
        <a:lstStyle/>
        <a:p>
          <a:endParaRPr lang="ru-RU"/>
        </a:p>
      </dgm:t>
    </dgm:pt>
    <dgm:pt modelId="{5385AD11-3314-467E-85A1-7C886536158A}" type="sibTrans" cxnId="{B416545C-B9BA-4927-A6A3-E9205B425F8A}">
      <dgm:prSet/>
      <dgm:spPr/>
      <dgm:t>
        <a:bodyPr/>
        <a:lstStyle/>
        <a:p>
          <a:endParaRPr lang="ru-RU"/>
        </a:p>
      </dgm:t>
    </dgm:pt>
    <dgm:pt modelId="{F73063F0-121A-47CC-8F15-CBC533BC7852}" type="pres">
      <dgm:prSet presAssocID="{C61234B2-F12E-4F2B-A28D-B42C9DC5ED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E85B7-B363-47D4-9B26-8E2820517909}" type="pres">
      <dgm:prSet presAssocID="{54B8FB66-5F91-495E-ACAD-2F96741DE994}" presName="parentText" presStyleLbl="node1" presStyleIdx="0" presStyleCnt="1" custLinFactNeighborY="22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53442C-44FB-47F5-9183-8507DE664601}" type="pres">
      <dgm:prSet presAssocID="{54B8FB66-5F91-495E-ACAD-2F96741DE9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305B3D-5E9C-44D6-BCFA-00CFCF8A7195}" type="presOf" srcId="{D30226ED-C9E7-4C21-A652-3DEE1887769D}" destId="{4E53442C-44FB-47F5-9183-8507DE664601}" srcOrd="0" destOrd="5" presId="urn:microsoft.com/office/officeart/2005/8/layout/vList2"/>
    <dgm:cxn modelId="{57F7AE6F-5CB0-485A-8CEA-F12B8AC9DC2B}" srcId="{54B8FB66-5F91-495E-ACAD-2F96741DE994}" destId="{71C42ECC-D122-4F8D-9AFD-2DA46BF579BB}" srcOrd="1" destOrd="0" parTransId="{EF6A05F4-20DC-4ABB-A221-E40885BE0FED}" sibTransId="{6D36FCE1-F3FC-42A7-A5EE-80EDC6412B24}"/>
    <dgm:cxn modelId="{8C30C131-DC2E-4D16-A5FD-023977CD3FCB}" type="presOf" srcId="{3FD06096-9849-46C2-BE16-11D1B3C00D62}" destId="{4E53442C-44FB-47F5-9183-8507DE664601}" srcOrd="0" destOrd="4" presId="urn:microsoft.com/office/officeart/2005/8/layout/vList2"/>
    <dgm:cxn modelId="{CC81D2A3-5B1D-433D-8B9C-EB8DC5F39FBD}" type="presOf" srcId="{754A93F4-2B40-4B29-8CC6-F288E501BE2C}" destId="{4E53442C-44FB-47F5-9183-8507DE664601}" srcOrd="0" destOrd="0" presId="urn:microsoft.com/office/officeart/2005/8/layout/vList2"/>
    <dgm:cxn modelId="{513E7D9C-7A52-496F-9182-A58978CDC2FF}" type="presOf" srcId="{71C42ECC-D122-4F8D-9AFD-2DA46BF579BB}" destId="{4E53442C-44FB-47F5-9183-8507DE664601}" srcOrd="0" destOrd="1" presId="urn:microsoft.com/office/officeart/2005/8/layout/vList2"/>
    <dgm:cxn modelId="{0F6B379D-951B-4E85-B54B-AF5DAB6183C6}" type="presOf" srcId="{21047FBE-AE02-4C8D-A777-CC0B49A7ADFB}" destId="{4E53442C-44FB-47F5-9183-8507DE664601}" srcOrd="0" destOrd="2" presId="urn:microsoft.com/office/officeart/2005/8/layout/vList2"/>
    <dgm:cxn modelId="{E335496D-97D3-4C1E-9000-461BF3E6BEF0}" type="presOf" srcId="{C1065B05-C1F8-4038-9120-9806D8E0ADC6}" destId="{4E53442C-44FB-47F5-9183-8507DE664601}" srcOrd="0" destOrd="6" presId="urn:microsoft.com/office/officeart/2005/8/layout/vList2"/>
    <dgm:cxn modelId="{C01A5EC8-A618-48B9-8537-125592752B93}" type="presOf" srcId="{C61234B2-F12E-4F2B-A28D-B42C9DC5EDE3}" destId="{F73063F0-121A-47CC-8F15-CBC533BC7852}" srcOrd="0" destOrd="0" presId="urn:microsoft.com/office/officeart/2005/8/layout/vList2"/>
    <dgm:cxn modelId="{D4CEAD96-A24D-4366-8406-EE7F2CFF6762}" type="presOf" srcId="{54B8FB66-5F91-495E-ACAD-2F96741DE994}" destId="{C34E85B7-B363-47D4-9B26-8E2820517909}" srcOrd="0" destOrd="0" presId="urn:microsoft.com/office/officeart/2005/8/layout/vList2"/>
    <dgm:cxn modelId="{855A6546-683B-4EF0-B000-3073641F5C6D}" srcId="{54B8FB66-5F91-495E-ACAD-2F96741DE994}" destId="{21047FBE-AE02-4C8D-A777-CC0B49A7ADFB}" srcOrd="2" destOrd="0" parTransId="{C5530F5A-E156-4DAF-AEC2-A239444033EE}" sibTransId="{375A07B7-4508-4EF2-9D19-68D0973B3319}"/>
    <dgm:cxn modelId="{2358CB0D-77B8-4252-9835-E19D41EBCDC6}" type="presOf" srcId="{DF2617A5-9CB2-4DCF-82E2-1DE74B88E2B5}" destId="{4E53442C-44FB-47F5-9183-8507DE664601}" srcOrd="0" destOrd="3" presId="urn:microsoft.com/office/officeart/2005/8/layout/vList2"/>
    <dgm:cxn modelId="{56707860-BBDE-4C94-A119-C4357B413F8E}" srcId="{54B8FB66-5F91-495E-ACAD-2F96741DE994}" destId="{3FD06096-9849-46C2-BE16-11D1B3C00D62}" srcOrd="4" destOrd="0" parTransId="{C569C243-F266-4760-A454-1B7841F9B28C}" sibTransId="{5C2809BE-6450-4120-A049-634D0B633308}"/>
    <dgm:cxn modelId="{B374F26A-C06A-492E-AB0E-65C79FEA8300}" srcId="{C61234B2-F12E-4F2B-A28D-B42C9DC5EDE3}" destId="{54B8FB66-5F91-495E-ACAD-2F96741DE994}" srcOrd="0" destOrd="0" parTransId="{D7166219-90F6-444F-BD58-ACDA10CFC297}" sibTransId="{A2673DB7-E035-40E0-8CC9-E3057CFA9ECD}"/>
    <dgm:cxn modelId="{205DBC34-C00D-4BDE-BBD8-0F0D9A14867C}" srcId="{54B8FB66-5F91-495E-ACAD-2F96741DE994}" destId="{D30226ED-C9E7-4C21-A652-3DEE1887769D}" srcOrd="5" destOrd="0" parTransId="{89D195BC-554F-4BE9-9B03-F0094B51F1B9}" sibTransId="{A3A2B86E-FC91-4EDE-B032-79D6F6B18191}"/>
    <dgm:cxn modelId="{B416545C-B9BA-4927-A6A3-E9205B425F8A}" srcId="{54B8FB66-5F91-495E-ACAD-2F96741DE994}" destId="{C1065B05-C1F8-4038-9120-9806D8E0ADC6}" srcOrd="6" destOrd="0" parTransId="{092CCF9D-D64F-4E34-B612-73B75EB102FB}" sibTransId="{5385AD11-3314-467E-85A1-7C886536158A}"/>
    <dgm:cxn modelId="{C8169056-22C4-47DD-8FCF-4809798C36C2}" srcId="{54B8FB66-5F91-495E-ACAD-2F96741DE994}" destId="{754A93F4-2B40-4B29-8CC6-F288E501BE2C}" srcOrd="0" destOrd="0" parTransId="{6ACC58FF-E972-4E5D-9E90-D5E0FEE942FF}" sibTransId="{12E4ACF6-BCE3-47E3-B20D-363F581C724A}"/>
    <dgm:cxn modelId="{36930913-F95B-40D5-9508-7D5A41ECF0CE}" srcId="{54B8FB66-5F91-495E-ACAD-2F96741DE994}" destId="{DF2617A5-9CB2-4DCF-82E2-1DE74B88E2B5}" srcOrd="3" destOrd="0" parTransId="{BF1AC831-547A-431F-8699-B04D34314286}" sibTransId="{D2200063-AF24-41DC-90F7-E4C226B113B3}"/>
    <dgm:cxn modelId="{3BBBDA13-96DC-43A4-B88B-F29D21EDE27A}" type="presParOf" srcId="{F73063F0-121A-47CC-8F15-CBC533BC7852}" destId="{C34E85B7-B363-47D4-9B26-8E2820517909}" srcOrd="0" destOrd="0" presId="urn:microsoft.com/office/officeart/2005/8/layout/vList2"/>
    <dgm:cxn modelId="{8802866E-A33B-4966-A94D-F33786626029}" type="presParOf" srcId="{F73063F0-121A-47CC-8F15-CBC533BC7852}" destId="{4E53442C-44FB-47F5-9183-8507DE66460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pPr algn="ctr"/>
          <a:r>
            <a:rPr lang="ru-RU" sz="4600" b="0" i="1" dirty="0" smtClean="0">
              <a:latin typeface="+mj-lt"/>
            </a:rPr>
            <a:t>Дежурное освещение</a:t>
          </a:r>
          <a:endParaRPr lang="ru-RU" sz="46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pPr algn="l"/>
          <a:r>
            <a:rPr lang="ru-RU" sz="4000" dirty="0" smtClean="0"/>
            <a:t>освещение в нерабочее время. Область применения, величины освещенности, равномерность и требования к качеству для дежурного освещения не нормируются.</a:t>
          </a:r>
          <a:endParaRPr lang="ru-RU" sz="40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087A21-5F74-4CE6-B9D3-0CE0432B6EF1}" type="presOf" srcId="{320B9B60-8B1A-4C7D-9BEA-A67F3855609C}" destId="{356571BC-96D7-446A-8C67-6460EBC7DD83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6B1687EF-364B-4251-90C3-6AAF90AC05C9}" type="presOf" srcId="{865EE0C6-4A00-4CE8-8508-BA369977A228}" destId="{449CD0BF-648F-42BC-AD1E-741A2DED5BE8}" srcOrd="0" destOrd="0" presId="urn:microsoft.com/office/officeart/2005/8/layout/vList2"/>
    <dgm:cxn modelId="{6E3CA2A4-D973-4238-A2E0-FF7A65CD57A6}" type="presOf" srcId="{D09323BE-104B-4CDF-895B-FAEFEE2F6D52}" destId="{2362420F-9E8B-4378-9C2F-3191185DF7F2}" srcOrd="0" destOrd="0" presId="urn:microsoft.com/office/officeart/2005/8/layout/vList2"/>
    <dgm:cxn modelId="{69ADD360-1B72-47C5-B325-F9B1D316B36E}" type="presParOf" srcId="{2362420F-9E8B-4378-9C2F-3191185DF7F2}" destId="{356571BC-96D7-446A-8C67-6460EBC7DD83}" srcOrd="0" destOrd="0" presId="urn:microsoft.com/office/officeart/2005/8/layout/vList2"/>
    <dgm:cxn modelId="{FD8C8C47-94A9-4EF9-B32D-50C76DF3ADE6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pPr algn="ctr"/>
          <a:r>
            <a:rPr lang="ru-RU" sz="4600" b="0" i="1" dirty="0" smtClean="0">
              <a:latin typeface="+mj-lt"/>
            </a:rPr>
            <a:t>Охранное освещение</a:t>
          </a:r>
          <a:endParaRPr lang="ru-RU" sz="46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pPr algn="l"/>
          <a:r>
            <a:rPr lang="ru-RU" sz="4000" dirty="0" smtClean="0"/>
            <a:t>для освещения охраняемых площадок предприятия в нерабочее время, совпадающее с темным временем суток.</a:t>
          </a:r>
          <a:endParaRPr lang="ru-RU" sz="40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019E32-5392-4C0B-B78C-143A2926E07F}" type="presOf" srcId="{D09323BE-104B-4CDF-895B-FAEFEE2F6D52}" destId="{2362420F-9E8B-4378-9C2F-3191185DF7F2}" srcOrd="0" destOrd="0" presId="urn:microsoft.com/office/officeart/2005/8/layout/vList2"/>
    <dgm:cxn modelId="{C9B40849-BBA5-42FE-9BD7-E0D9301BA3B6}" type="presOf" srcId="{320B9B60-8B1A-4C7D-9BEA-A67F3855609C}" destId="{356571BC-96D7-446A-8C67-6460EBC7DD83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8975B6E4-E7EA-4553-8B9C-DE020B5D8721}" type="presOf" srcId="{865EE0C6-4A00-4CE8-8508-BA369977A228}" destId="{449CD0BF-648F-42BC-AD1E-741A2DED5BE8}" srcOrd="0" destOrd="0" presId="urn:microsoft.com/office/officeart/2005/8/layout/vList2"/>
    <dgm:cxn modelId="{18B79CD2-E40B-44BE-8F75-07E7455E22D5}" type="presParOf" srcId="{2362420F-9E8B-4378-9C2F-3191185DF7F2}" destId="{356571BC-96D7-446A-8C67-6460EBC7DD83}" srcOrd="0" destOrd="0" presId="urn:microsoft.com/office/officeart/2005/8/layout/vList2"/>
    <dgm:cxn modelId="{2B851B4D-3277-4E36-98D0-C5DEBE01DF6E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pPr algn="ctr"/>
          <a:r>
            <a:rPr lang="ru-RU" sz="4600" b="0" i="1" dirty="0" smtClean="0">
              <a:latin typeface="+mj-lt"/>
            </a:rPr>
            <a:t>Бактерицидное </a:t>
          </a:r>
          <a:r>
            <a:rPr lang="ru-RU" sz="4600" b="0" i="1" dirty="0" smtClean="0">
              <a:latin typeface="+mj-lt"/>
            </a:rPr>
            <a:t>освещение</a:t>
          </a:r>
          <a:endParaRPr lang="ru-RU" sz="46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pPr algn="l"/>
          <a:r>
            <a:rPr lang="ru-RU" sz="4000" dirty="0" smtClean="0"/>
            <a:t>При помощи бактерицидного освещения в помещении обеззараживаются воздух, продукты питания, питьевая вода, а также рабочие поверхности. </a:t>
          </a:r>
          <a:endParaRPr lang="ru-RU" sz="40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B2711A-EC68-4DBF-B1BB-EFE1D77FD4D4}" type="presOf" srcId="{865EE0C6-4A00-4CE8-8508-BA369977A228}" destId="{449CD0BF-648F-42BC-AD1E-741A2DED5BE8}" srcOrd="0" destOrd="0" presId="urn:microsoft.com/office/officeart/2005/8/layout/vList2"/>
    <dgm:cxn modelId="{5D2784AC-A676-4EAF-80A0-301149B659EA}" type="presOf" srcId="{320B9B60-8B1A-4C7D-9BEA-A67F3855609C}" destId="{356571BC-96D7-446A-8C67-6460EBC7DD83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9ED7E307-6F91-4E71-A3CA-5B333B9D2858}" type="presOf" srcId="{D09323BE-104B-4CDF-895B-FAEFEE2F6D52}" destId="{2362420F-9E8B-4378-9C2F-3191185DF7F2}" srcOrd="0" destOrd="0" presId="urn:microsoft.com/office/officeart/2005/8/layout/vList2"/>
    <dgm:cxn modelId="{981C6806-F6FC-46D2-AFB5-D1275A9C9D58}" type="presParOf" srcId="{2362420F-9E8B-4378-9C2F-3191185DF7F2}" destId="{356571BC-96D7-446A-8C67-6460EBC7DD83}" srcOrd="0" destOrd="0" presId="urn:microsoft.com/office/officeart/2005/8/layout/vList2"/>
    <dgm:cxn modelId="{5082AA37-0D83-437F-B84E-6EEB85063BB7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09323BE-104B-4CDF-895B-FAEFEE2F6D5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0B9B60-8B1A-4C7D-9BEA-A67F3855609C}">
      <dgm:prSet phldrT="[Текст]" custT="1"/>
      <dgm:spPr/>
      <dgm:t>
        <a:bodyPr/>
        <a:lstStyle/>
        <a:p>
          <a:pPr algn="ctr"/>
          <a:r>
            <a:rPr lang="ru-RU" sz="4600" b="0" i="1" dirty="0" err="1" smtClean="0">
              <a:latin typeface="+mj-lt"/>
            </a:rPr>
            <a:t>Эритемное</a:t>
          </a:r>
          <a:r>
            <a:rPr lang="ru-RU" sz="4600" b="0" i="1" dirty="0" smtClean="0">
              <a:latin typeface="+mj-lt"/>
            </a:rPr>
            <a:t> </a:t>
          </a:r>
          <a:r>
            <a:rPr lang="ru-RU" sz="4600" b="0" i="1" dirty="0" smtClean="0">
              <a:latin typeface="+mj-lt"/>
            </a:rPr>
            <a:t>освещение</a:t>
          </a:r>
          <a:endParaRPr lang="ru-RU" sz="4600" b="0" i="1" dirty="0">
            <a:latin typeface="+mj-lt"/>
          </a:endParaRPr>
        </a:p>
      </dgm:t>
    </dgm:pt>
    <dgm:pt modelId="{7BDB4FAB-D24E-43A6-9BCA-5AEB00604ED9}" type="parTrans" cxnId="{138C312F-F66A-4987-B6B9-8E95DB741D1F}">
      <dgm:prSet/>
      <dgm:spPr/>
      <dgm:t>
        <a:bodyPr/>
        <a:lstStyle/>
        <a:p>
          <a:endParaRPr lang="ru-RU"/>
        </a:p>
      </dgm:t>
    </dgm:pt>
    <dgm:pt modelId="{524E2B7E-4048-4C99-AA2B-348A864A0A2D}" type="sibTrans" cxnId="{138C312F-F66A-4987-B6B9-8E95DB741D1F}">
      <dgm:prSet/>
      <dgm:spPr/>
      <dgm:t>
        <a:bodyPr/>
        <a:lstStyle/>
        <a:p>
          <a:endParaRPr lang="ru-RU"/>
        </a:p>
      </dgm:t>
    </dgm:pt>
    <dgm:pt modelId="{865EE0C6-4A00-4CE8-8508-BA369977A228}">
      <dgm:prSet phldrT="[Текст]" custT="1"/>
      <dgm:spPr/>
      <dgm:t>
        <a:bodyPr/>
        <a:lstStyle/>
        <a:p>
          <a:pPr algn="l"/>
          <a:r>
            <a:rPr lang="ru-RU" sz="4000" dirty="0" err="1" smtClean="0"/>
            <a:t>Эритемное</a:t>
          </a:r>
          <a:r>
            <a:rPr lang="ru-RU" sz="4000" dirty="0" smtClean="0"/>
            <a:t> освещение используют в помещениях, где мало света. Источником данного освещения являются электромагнитные лучи, которые стимулируют дыхание, кровообращение, обмен веществ и прочие функции организма.</a:t>
          </a:r>
          <a:endParaRPr lang="ru-RU" sz="4000" dirty="0"/>
        </a:p>
      </dgm:t>
    </dgm:pt>
    <dgm:pt modelId="{E71C2E87-B143-435C-AEC9-59A22CEEB643}" type="parTrans" cxnId="{0CF5DA46-421E-4A5D-888E-04F03CE2FC37}">
      <dgm:prSet/>
      <dgm:spPr/>
      <dgm:t>
        <a:bodyPr/>
        <a:lstStyle/>
        <a:p>
          <a:endParaRPr lang="ru-RU"/>
        </a:p>
      </dgm:t>
    </dgm:pt>
    <dgm:pt modelId="{D0567B61-3540-49B4-BD03-861478BE855D}" type="sibTrans" cxnId="{0CF5DA46-421E-4A5D-888E-04F03CE2FC37}">
      <dgm:prSet/>
      <dgm:spPr/>
      <dgm:t>
        <a:bodyPr/>
        <a:lstStyle/>
        <a:p>
          <a:endParaRPr lang="ru-RU"/>
        </a:p>
      </dgm:t>
    </dgm:pt>
    <dgm:pt modelId="{2362420F-9E8B-4378-9C2F-3191185DF7F2}" type="pres">
      <dgm:prSet presAssocID="{D09323BE-104B-4CDF-895B-FAEFEE2F6D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571BC-96D7-446A-8C67-6460EBC7DD83}" type="pres">
      <dgm:prSet presAssocID="{320B9B60-8B1A-4C7D-9BEA-A67F3855609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D0BF-648F-42BC-AD1E-741A2DED5BE8}" type="pres">
      <dgm:prSet presAssocID="{320B9B60-8B1A-4C7D-9BEA-A67F3855609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7E8815-B8D2-4379-9B98-309AD14F2248}" type="presOf" srcId="{320B9B60-8B1A-4C7D-9BEA-A67F3855609C}" destId="{356571BC-96D7-446A-8C67-6460EBC7DD83}" srcOrd="0" destOrd="0" presId="urn:microsoft.com/office/officeart/2005/8/layout/vList2"/>
    <dgm:cxn modelId="{0CF5DA46-421E-4A5D-888E-04F03CE2FC37}" srcId="{320B9B60-8B1A-4C7D-9BEA-A67F3855609C}" destId="{865EE0C6-4A00-4CE8-8508-BA369977A228}" srcOrd="0" destOrd="0" parTransId="{E71C2E87-B143-435C-AEC9-59A22CEEB643}" sibTransId="{D0567B61-3540-49B4-BD03-861478BE855D}"/>
    <dgm:cxn modelId="{138C312F-F66A-4987-B6B9-8E95DB741D1F}" srcId="{D09323BE-104B-4CDF-895B-FAEFEE2F6D52}" destId="{320B9B60-8B1A-4C7D-9BEA-A67F3855609C}" srcOrd="0" destOrd="0" parTransId="{7BDB4FAB-D24E-43A6-9BCA-5AEB00604ED9}" sibTransId="{524E2B7E-4048-4C99-AA2B-348A864A0A2D}"/>
    <dgm:cxn modelId="{1BB1E756-5814-452F-BA0A-F89FF5244E23}" type="presOf" srcId="{865EE0C6-4A00-4CE8-8508-BA369977A228}" destId="{449CD0BF-648F-42BC-AD1E-741A2DED5BE8}" srcOrd="0" destOrd="0" presId="urn:microsoft.com/office/officeart/2005/8/layout/vList2"/>
    <dgm:cxn modelId="{3C23996F-7E25-44A1-81B9-310B301D9A07}" type="presOf" srcId="{D09323BE-104B-4CDF-895B-FAEFEE2F6D52}" destId="{2362420F-9E8B-4378-9C2F-3191185DF7F2}" srcOrd="0" destOrd="0" presId="urn:microsoft.com/office/officeart/2005/8/layout/vList2"/>
    <dgm:cxn modelId="{E89BB0A9-CE0A-43C9-9E46-BD106086D9A3}" type="presParOf" srcId="{2362420F-9E8B-4378-9C2F-3191185DF7F2}" destId="{356571BC-96D7-446A-8C67-6460EBC7DD83}" srcOrd="0" destOrd="0" presId="urn:microsoft.com/office/officeart/2005/8/layout/vList2"/>
    <dgm:cxn modelId="{0BA3C1AF-5472-42AE-8DA7-5A65CB9845D6}" type="presParOf" srcId="{2362420F-9E8B-4378-9C2F-3191185DF7F2}" destId="{449CD0BF-648F-42BC-AD1E-741A2DED5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EA3F2F-C724-46CD-9D69-2A3F9C7F97B1}">
      <dsp:nvSpPr>
        <dsp:cNvPr id="0" name=""/>
        <dsp:cNvSpPr/>
      </dsp:nvSpPr>
      <dsp:spPr>
        <a:xfrm>
          <a:off x="0" y="42508"/>
          <a:ext cx="8643998" cy="11528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i="1" kern="1200" dirty="0" smtClean="0"/>
            <a:t>Аккомодация</a:t>
          </a:r>
          <a:endParaRPr lang="ru-RU" sz="4800" b="0" kern="1200" dirty="0"/>
        </a:p>
      </dsp:txBody>
      <dsp:txXfrm>
        <a:off x="0" y="42508"/>
        <a:ext cx="8643998" cy="1152870"/>
      </dsp:txXfrm>
    </dsp:sp>
    <dsp:sp modelId="{863920EA-3731-4678-A523-14717ACA1C22}">
      <dsp:nvSpPr>
        <dsp:cNvPr id="0" name=""/>
        <dsp:cNvSpPr/>
      </dsp:nvSpPr>
      <dsp:spPr>
        <a:xfrm>
          <a:off x="0" y="1195379"/>
          <a:ext cx="8643998" cy="213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это способность глаза приспосабливаться к ясному видению предметов, находящихся от него на различных расстояниях.</a:t>
          </a:r>
          <a:endParaRPr lang="ru-RU" sz="3800" kern="1200" dirty="0"/>
        </a:p>
      </dsp:txBody>
      <dsp:txXfrm>
        <a:off x="0" y="1195379"/>
        <a:ext cx="8643998" cy="2130030"/>
      </dsp:txXfrm>
    </dsp:sp>
    <dsp:sp modelId="{7E2382C1-4E13-46CD-BA56-91F46DF2B067}">
      <dsp:nvSpPr>
        <dsp:cNvPr id="0" name=""/>
        <dsp:cNvSpPr/>
      </dsp:nvSpPr>
      <dsp:spPr>
        <a:xfrm>
          <a:off x="0" y="3325409"/>
          <a:ext cx="8643998" cy="11528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i="1" kern="1200" dirty="0" smtClean="0"/>
            <a:t>Адаптация</a:t>
          </a:r>
          <a:endParaRPr lang="ru-RU" sz="4900" kern="1200" dirty="0"/>
        </a:p>
      </dsp:txBody>
      <dsp:txXfrm>
        <a:off x="0" y="3325409"/>
        <a:ext cx="8643998" cy="1152870"/>
      </dsp:txXfrm>
    </dsp:sp>
    <dsp:sp modelId="{4D1F355C-A6AA-466C-9B26-336874E88006}">
      <dsp:nvSpPr>
        <dsp:cNvPr id="0" name=""/>
        <dsp:cNvSpPr/>
      </dsp:nvSpPr>
      <dsp:spPr>
        <a:xfrm>
          <a:off x="0" y="4478279"/>
          <a:ext cx="8643998" cy="1622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это способность глаза изменять чувствительность при изменении условий освещения.</a:t>
          </a:r>
          <a:endParaRPr lang="ru-RU" sz="3800" kern="1200" dirty="0"/>
        </a:p>
      </dsp:txBody>
      <dsp:txXfrm>
        <a:off x="0" y="4478279"/>
        <a:ext cx="8643998" cy="16228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FF9261-92B7-4D1F-B5A1-B24D3381C5C1}">
      <dsp:nvSpPr>
        <dsp:cNvPr id="0" name=""/>
        <dsp:cNvSpPr/>
      </dsp:nvSpPr>
      <dsp:spPr>
        <a:xfrm>
          <a:off x="0" y="632372"/>
          <a:ext cx="8643998" cy="20533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Количественные показатели освещения</a:t>
          </a:r>
          <a:endParaRPr lang="ru-RU" sz="5400" kern="1200" dirty="0"/>
        </a:p>
      </dsp:txBody>
      <dsp:txXfrm>
        <a:off x="0" y="632372"/>
        <a:ext cx="8643998" cy="2053350"/>
      </dsp:txXfrm>
    </dsp:sp>
    <dsp:sp modelId="{6D839CEB-ABF3-4049-AE23-0F2BC76E924E}">
      <dsp:nvSpPr>
        <dsp:cNvPr id="0" name=""/>
        <dsp:cNvSpPr/>
      </dsp:nvSpPr>
      <dsp:spPr>
        <a:xfrm>
          <a:off x="0" y="2685722"/>
          <a:ext cx="8643998" cy="282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55880" rIns="312928" bIns="5588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Световой поток;</a:t>
          </a:r>
          <a:endParaRPr lang="ru-RU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Сила света ;</a:t>
          </a:r>
          <a:endParaRPr lang="ru-RU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Освещенность;</a:t>
          </a:r>
          <a:endParaRPr lang="ru-RU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Яркость поверхности. </a:t>
          </a:r>
          <a:endParaRPr lang="ru-RU" sz="4400" kern="1200" dirty="0"/>
        </a:p>
      </dsp:txBody>
      <dsp:txXfrm>
        <a:off x="0" y="2685722"/>
        <a:ext cx="8643998" cy="28255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BAF24-03BD-449D-A297-7F9917F300A9}">
      <dsp:nvSpPr>
        <dsp:cNvPr id="0" name=""/>
        <dsp:cNvSpPr/>
      </dsp:nvSpPr>
      <dsp:spPr>
        <a:xfrm>
          <a:off x="1071566" y="1188585"/>
          <a:ext cx="550073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Световой поток </a:t>
          </a:r>
          <a:endParaRPr lang="ru-RU" sz="4800" b="1" kern="1200" dirty="0"/>
        </a:p>
      </dsp:txBody>
      <dsp:txXfrm>
        <a:off x="1071566" y="1188585"/>
        <a:ext cx="5500736" cy="1216800"/>
      </dsp:txXfrm>
    </dsp:sp>
    <dsp:sp modelId="{9C53C219-DF0B-424D-9825-84F30A9DAA92}">
      <dsp:nvSpPr>
        <dsp:cNvPr id="0" name=""/>
        <dsp:cNvSpPr/>
      </dsp:nvSpPr>
      <dsp:spPr>
        <a:xfrm>
          <a:off x="0" y="2372534"/>
          <a:ext cx="8501122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часть лучистого потока, воспринимаемая человеком как свет; характеризует мощность светового излучения. Единица измерения: </a:t>
          </a:r>
          <a:r>
            <a:rPr lang="ru-RU" sz="4000" i="1" kern="1200" dirty="0" smtClean="0"/>
            <a:t>люмен</a:t>
          </a:r>
          <a:r>
            <a:rPr lang="ru-RU" sz="4000" kern="1200" dirty="0" smtClean="0"/>
            <a:t> (лм);</a:t>
          </a:r>
          <a:endParaRPr lang="ru-RU" sz="4000" kern="1200" dirty="0"/>
        </a:p>
      </dsp:txBody>
      <dsp:txXfrm>
        <a:off x="0" y="2372534"/>
        <a:ext cx="8501122" cy="27582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BAF24-03BD-449D-A297-7F9917F300A9}">
      <dsp:nvSpPr>
        <dsp:cNvPr id="0" name=""/>
        <dsp:cNvSpPr/>
      </dsp:nvSpPr>
      <dsp:spPr>
        <a:xfrm>
          <a:off x="1071566" y="1188585"/>
          <a:ext cx="550073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Сила света</a:t>
          </a:r>
          <a:r>
            <a:rPr lang="ru-RU" sz="4800" kern="1200" dirty="0" smtClean="0"/>
            <a:t> </a:t>
          </a:r>
          <a:endParaRPr lang="ru-RU" sz="4800" b="1" kern="1200" dirty="0"/>
        </a:p>
      </dsp:txBody>
      <dsp:txXfrm>
        <a:off x="1071566" y="1188585"/>
        <a:ext cx="5500736" cy="1216800"/>
      </dsp:txXfrm>
    </dsp:sp>
    <dsp:sp modelId="{9C53C219-DF0B-424D-9825-84F30A9DAA92}">
      <dsp:nvSpPr>
        <dsp:cNvPr id="0" name=""/>
        <dsp:cNvSpPr/>
      </dsp:nvSpPr>
      <dsp:spPr>
        <a:xfrm>
          <a:off x="0" y="2372534"/>
          <a:ext cx="8501122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это количественная величина потока излучения, приходящегося на единицу телесного угла предела его распространения. Единица измерения: </a:t>
          </a:r>
          <a:r>
            <a:rPr lang="ru-RU" sz="4000" i="1" kern="1200" dirty="0" smtClean="0"/>
            <a:t>кандела</a:t>
          </a:r>
          <a:r>
            <a:rPr lang="ru-RU" sz="4000" kern="1200" dirty="0" smtClean="0"/>
            <a:t> (кд) </a:t>
          </a:r>
          <a:endParaRPr lang="ru-RU" sz="4000" kern="1200" dirty="0"/>
        </a:p>
      </dsp:txBody>
      <dsp:txXfrm>
        <a:off x="0" y="2372534"/>
        <a:ext cx="8501122" cy="275827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BAF24-03BD-449D-A297-7F9917F300A9}">
      <dsp:nvSpPr>
        <dsp:cNvPr id="0" name=""/>
        <dsp:cNvSpPr/>
      </dsp:nvSpPr>
      <dsp:spPr>
        <a:xfrm>
          <a:off x="1071566" y="1188585"/>
          <a:ext cx="550073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Освещённость</a:t>
          </a:r>
          <a:endParaRPr lang="ru-RU" sz="4800" b="1" kern="1200" dirty="0"/>
        </a:p>
      </dsp:txBody>
      <dsp:txXfrm>
        <a:off x="1071566" y="1188585"/>
        <a:ext cx="5500736" cy="1216800"/>
      </dsp:txXfrm>
    </dsp:sp>
    <dsp:sp modelId="{9C53C219-DF0B-424D-9825-84F30A9DAA92}">
      <dsp:nvSpPr>
        <dsp:cNvPr id="0" name=""/>
        <dsp:cNvSpPr/>
      </dsp:nvSpPr>
      <dsp:spPr>
        <a:xfrm>
          <a:off x="0" y="2372534"/>
          <a:ext cx="8501122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физическая величина, численно равная световому потоку, падающему на единицу поверхности. Единица измерения: </a:t>
          </a:r>
          <a:r>
            <a:rPr lang="ru-RU" sz="4000" i="1" kern="1200" dirty="0" smtClean="0"/>
            <a:t>люкс</a:t>
          </a:r>
          <a:r>
            <a:rPr lang="ru-RU" sz="4000" kern="1200" dirty="0" smtClean="0"/>
            <a:t> (лк);</a:t>
          </a:r>
          <a:endParaRPr lang="ru-RU" sz="4000" kern="1200" dirty="0"/>
        </a:p>
      </dsp:txBody>
      <dsp:txXfrm>
        <a:off x="0" y="2372534"/>
        <a:ext cx="8501122" cy="275827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BAF24-03BD-449D-A297-7F9917F300A9}">
      <dsp:nvSpPr>
        <dsp:cNvPr id="0" name=""/>
        <dsp:cNvSpPr/>
      </dsp:nvSpPr>
      <dsp:spPr>
        <a:xfrm>
          <a:off x="1071566" y="925895"/>
          <a:ext cx="550073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Яркость</a:t>
          </a:r>
          <a:endParaRPr lang="ru-RU" sz="4800" b="1" kern="1200" dirty="0"/>
        </a:p>
      </dsp:txBody>
      <dsp:txXfrm>
        <a:off x="1071566" y="925895"/>
        <a:ext cx="5500736" cy="1216800"/>
      </dsp:txXfrm>
    </dsp:sp>
    <dsp:sp modelId="{9C53C219-DF0B-424D-9825-84F30A9DAA92}">
      <dsp:nvSpPr>
        <dsp:cNvPr id="0" name=""/>
        <dsp:cNvSpPr/>
      </dsp:nvSpPr>
      <dsp:spPr>
        <a:xfrm>
          <a:off x="0" y="2103434"/>
          <a:ext cx="8501122" cy="3296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это поток, посылаемый в данном направлении единицей видимой поверхности в единичном </a:t>
          </a:r>
          <a:r>
            <a:rPr lang="ru-RU" sz="4000" kern="1200" smtClean="0"/>
            <a:t>телесном угле.  </a:t>
          </a:r>
          <a:r>
            <a:rPr lang="ru-RU" sz="4000" kern="1200" dirty="0" smtClean="0"/>
            <a:t>Единица измерения: </a:t>
          </a:r>
          <a:r>
            <a:rPr lang="ru-RU" sz="4000" i="1" kern="1200" dirty="0" smtClean="0"/>
            <a:t>кандела</a:t>
          </a:r>
          <a:r>
            <a:rPr lang="ru-RU" sz="4000" kern="1200" dirty="0" smtClean="0"/>
            <a:t> на </a:t>
          </a:r>
          <a:r>
            <a:rPr lang="ru-RU" sz="4000" i="1" kern="1200" dirty="0" smtClean="0"/>
            <a:t>м²</a:t>
          </a:r>
          <a:r>
            <a:rPr lang="ru-RU" sz="4000" kern="1200" dirty="0" smtClean="0"/>
            <a:t> (кд/м</a:t>
          </a:r>
          <a:r>
            <a:rPr lang="ru-RU" sz="4000" kern="1200" baseline="30000" dirty="0" smtClean="0"/>
            <a:t>2</a:t>
          </a:r>
          <a:r>
            <a:rPr lang="ru-RU" sz="4000" kern="1200" dirty="0" smtClean="0"/>
            <a:t>) или </a:t>
          </a:r>
          <a:r>
            <a:rPr lang="ru-RU" sz="4000" i="1" kern="1200" dirty="0" err="1" smtClean="0"/>
            <a:t>нит</a:t>
          </a:r>
          <a:r>
            <a:rPr lang="ru-RU" sz="4000" kern="1200" dirty="0" smtClean="0"/>
            <a:t> (</a:t>
          </a:r>
          <a:r>
            <a:rPr lang="ru-RU" sz="4000" kern="1200" dirty="0" err="1" smtClean="0"/>
            <a:t>нт</a:t>
          </a:r>
          <a:r>
            <a:rPr lang="ru-RU" sz="4000" kern="1200" dirty="0" smtClean="0"/>
            <a:t>). 1 </a:t>
          </a:r>
          <a:r>
            <a:rPr lang="ru-RU" sz="4000" kern="1200" dirty="0" err="1" smtClean="0"/>
            <a:t>нт</a:t>
          </a:r>
          <a:r>
            <a:rPr lang="ru-RU" sz="4000" kern="1200" dirty="0" smtClean="0"/>
            <a:t> = 1кд/1м</a:t>
          </a:r>
          <a:r>
            <a:rPr lang="ru-RU" sz="4000" kern="1200" baseline="30000" dirty="0" smtClean="0"/>
            <a:t>2</a:t>
          </a:r>
          <a:r>
            <a:rPr lang="ru-RU" sz="4000" kern="1200" dirty="0" smtClean="0"/>
            <a:t>.;</a:t>
          </a:r>
          <a:endParaRPr lang="ru-RU" sz="4000" kern="1200" dirty="0"/>
        </a:p>
      </dsp:txBody>
      <dsp:txXfrm>
        <a:off x="0" y="2103434"/>
        <a:ext cx="8501122" cy="329647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4E85B7-B363-47D4-9B26-8E2820517909}">
      <dsp:nvSpPr>
        <dsp:cNvPr id="0" name=""/>
        <dsp:cNvSpPr/>
      </dsp:nvSpPr>
      <dsp:spPr>
        <a:xfrm>
          <a:off x="0" y="390562"/>
          <a:ext cx="8929718" cy="1901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1" kern="1200" dirty="0" smtClean="0">
              <a:solidFill>
                <a:srgbClr val="FF0000"/>
              </a:solidFill>
              <a:latin typeface="+mn-lt"/>
            </a:rPr>
            <a:t>Освещение безопасности </a:t>
          </a:r>
          <a:r>
            <a:rPr lang="ru-RU" sz="2800" b="0" i="1" kern="1200" dirty="0" smtClean="0">
              <a:latin typeface="+mn-lt"/>
            </a:rPr>
            <a:t>следует предусматривать в случаях, если </a:t>
          </a:r>
          <a:r>
            <a:rPr lang="ru-RU" sz="2800" b="0" i="1" kern="1200" dirty="0" smtClean="0">
              <a:solidFill>
                <a:srgbClr val="FF0000"/>
              </a:solidFill>
              <a:latin typeface="+mn-lt"/>
            </a:rPr>
            <a:t>отключение рабочего освещения</a:t>
          </a:r>
          <a:r>
            <a:rPr lang="ru-RU" sz="2800" b="0" i="1" kern="1200" dirty="0" smtClean="0">
              <a:latin typeface="+mn-lt"/>
            </a:rPr>
            <a:t> и связанное с этим нарушение обслуживания оборудования и механизмов может вызвать: </a:t>
          </a:r>
          <a:endParaRPr lang="ru-RU" sz="2800" b="0" i="1" kern="1200" dirty="0">
            <a:latin typeface="+mn-lt"/>
          </a:endParaRPr>
        </a:p>
      </dsp:txBody>
      <dsp:txXfrm>
        <a:off x="0" y="390562"/>
        <a:ext cx="8929718" cy="1901250"/>
      </dsp:txXfrm>
    </dsp:sp>
    <dsp:sp modelId="{4E53442C-44FB-47F5-9183-8507DE664601}">
      <dsp:nvSpPr>
        <dsp:cNvPr id="0" name=""/>
        <dsp:cNvSpPr/>
      </dsp:nvSpPr>
      <dsp:spPr>
        <a:xfrm>
          <a:off x="0" y="2208115"/>
          <a:ext cx="8929718" cy="37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519" tIns="33020" rIns="184912" bIns="3302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взрыв, пожар, отравление людей;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нарушение работы таких объектов, как электрические станции, узлы радио- и телевизионных передач и связи, диспетчерские пункты, насосные установки водоснабжения, канализации и теплофикации, установки вентиляции и кондиционирования воздуха для производственных помещений, в которых недопустимо прекращение работ и т.п.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нарушение режима детских учреждений независимо от числа находящихся в них детей.</a:t>
          </a:r>
          <a:endParaRPr lang="ru-RU" sz="2600" kern="1200" dirty="0"/>
        </a:p>
      </dsp:txBody>
      <dsp:txXfrm>
        <a:off x="0" y="2208115"/>
        <a:ext cx="8929718" cy="370012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4E85B7-B363-47D4-9B26-8E2820517909}">
      <dsp:nvSpPr>
        <dsp:cNvPr id="0" name=""/>
        <dsp:cNvSpPr/>
      </dsp:nvSpPr>
      <dsp:spPr>
        <a:xfrm>
          <a:off x="0" y="182195"/>
          <a:ext cx="8929718" cy="14829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solidFill>
                <a:srgbClr val="FF0000"/>
              </a:solidFill>
            </a:rPr>
            <a:t>Эвакуационное освещение </a:t>
          </a:r>
          <a:r>
            <a:rPr lang="ru-RU" sz="2800" i="1" kern="1200" dirty="0" smtClean="0"/>
            <a:t>в помещениях или в местах производства работ вне зданий следует предусматривать:</a:t>
          </a:r>
          <a:endParaRPr lang="ru-RU" sz="2800" b="0" i="1" kern="1200" dirty="0">
            <a:latin typeface="+mn-lt"/>
          </a:endParaRPr>
        </a:p>
      </dsp:txBody>
      <dsp:txXfrm>
        <a:off x="0" y="182195"/>
        <a:ext cx="8929718" cy="1482974"/>
      </dsp:txXfrm>
    </dsp:sp>
    <dsp:sp modelId="{4E53442C-44FB-47F5-9183-8507DE664601}">
      <dsp:nvSpPr>
        <dsp:cNvPr id="0" name=""/>
        <dsp:cNvSpPr/>
      </dsp:nvSpPr>
      <dsp:spPr>
        <a:xfrm>
          <a:off x="0" y="1561690"/>
          <a:ext cx="8929718" cy="457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519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местах, опасных для прохода людей;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проходах и на лестницах, служащих для эвакуации людей, при числе эвакуирующихся более 50 чел.;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по основным проходам производственных помещений, в которых работают более 50 чел.;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лестничных метках жилых маний высотой 6 этажей и более;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производственных помещениях с постоянно работающими в них людьми, где выход людей из помещения при аварийном отключении нормального освещения связан с опасностью травматизма из-за продолжения работы производственного оборудования;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помещениях общественных и вспомогательных зданий промышленных предприятий, если в помещениях могут одновременно находиться более 100 чел;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в производственных помещениях без естественного света.</a:t>
          </a:r>
          <a:endParaRPr lang="ru-RU" sz="2200" kern="1200" dirty="0"/>
        </a:p>
      </dsp:txBody>
      <dsp:txXfrm>
        <a:off x="0" y="1561690"/>
        <a:ext cx="8929718" cy="457470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6571BC-96D7-446A-8C67-6460EBC7DD83}">
      <dsp:nvSpPr>
        <dsp:cNvPr id="0" name=""/>
        <dsp:cNvSpPr/>
      </dsp:nvSpPr>
      <dsp:spPr>
        <a:xfrm>
          <a:off x="0" y="815196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0" i="1" kern="1200" dirty="0" smtClean="0">
              <a:latin typeface="+mj-lt"/>
            </a:rPr>
            <a:t>Дежурное освещение</a:t>
          </a:r>
          <a:endParaRPr lang="ru-RU" sz="4600" b="0" i="1" kern="1200" dirty="0">
            <a:latin typeface="+mj-lt"/>
          </a:endParaRPr>
        </a:p>
      </dsp:txBody>
      <dsp:txXfrm>
        <a:off x="0" y="815196"/>
        <a:ext cx="8072494" cy="1216800"/>
      </dsp:txXfrm>
    </dsp:sp>
    <dsp:sp modelId="{449CD0BF-648F-42BC-AD1E-741A2DED5BE8}">
      <dsp:nvSpPr>
        <dsp:cNvPr id="0" name=""/>
        <dsp:cNvSpPr/>
      </dsp:nvSpPr>
      <dsp:spPr>
        <a:xfrm>
          <a:off x="0" y="2031996"/>
          <a:ext cx="8072494" cy="3296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освещение в нерабочее время. Область применения, величины освещенности, равномерность и требования к качеству для дежурного освещения не нормируются.</a:t>
          </a:r>
          <a:endParaRPr lang="ru-RU" sz="4000" kern="1200" dirty="0"/>
        </a:p>
      </dsp:txBody>
      <dsp:txXfrm>
        <a:off x="0" y="2031996"/>
        <a:ext cx="8072494" cy="329647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6571BC-96D7-446A-8C67-6460EBC7DD83}">
      <dsp:nvSpPr>
        <dsp:cNvPr id="0" name=""/>
        <dsp:cNvSpPr/>
      </dsp:nvSpPr>
      <dsp:spPr>
        <a:xfrm>
          <a:off x="0" y="1353396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0" i="1" kern="1200" dirty="0" smtClean="0">
              <a:latin typeface="+mj-lt"/>
            </a:rPr>
            <a:t>Охранное освещение</a:t>
          </a:r>
          <a:endParaRPr lang="ru-RU" sz="4600" b="0" i="1" kern="1200" dirty="0">
            <a:latin typeface="+mj-lt"/>
          </a:endParaRPr>
        </a:p>
      </dsp:txBody>
      <dsp:txXfrm>
        <a:off x="0" y="1353396"/>
        <a:ext cx="8072494" cy="1216800"/>
      </dsp:txXfrm>
    </dsp:sp>
    <dsp:sp modelId="{449CD0BF-648F-42BC-AD1E-741A2DED5BE8}">
      <dsp:nvSpPr>
        <dsp:cNvPr id="0" name=""/>
        <dsp:cNvSpPr/>
      </dsp:nvSpPr>
      <dsp:spPr>
        <a:xfrm>
          <a:off x="0" y="2570196"/>
          <a:ext cx="8072494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для освещения охраняемых площадок предприятия в нерабочее время, совпадающее с темным временем суток.</a:t>
          </a:r>
          <a:endParaRPr lang="ru-RU" sz="4000" kern="1200" dirty="0"/>
        </a:p>
      </dsp:txBody>
      <dsp:txXfrm>
        <a:off x="0" y="2570196"/>
        <a:ext cx="8072494" cy="2220075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6571BC-96D7-446A-8C67-6460EBC7DD83}">
      <dsp:nvSpPr>
        <dsp:cNvPr id="0" name=""/>
        <dsp:cNvSpPr/>
      </dsp:nvSpPr>
      <dsp:spPr>
        <a:xfrm>
          <a:off x="0" y="815196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0" i="1" kern="1200" dirty="0" smtClean="0">
              <a:latin typeface="+mj-lt"/>
            </a:rPr>
            <a:t>Бактерицидное </a:t>
          </a:r>
          <a:r>
            <a:rPr lang="ru-RU" sz="4600" b="0" i="1" kern="1200" dirty="0" smtClean="0">
              <a:latin typeface="+mj-lt"/>
            </a:rPr>
            <a:t>освещение</a:t>
          </a:r>
          <a:endParaRPr lang="ru-RU" sz="4600" b="0" i="1" kern="1200" dirty="0">
            <a:latin typeface="+mj-lt"/>
          </a:endParaRPr>
        </a:p>
      </dsp:txBody>
      <dsp:txXfrm>
        <a:off x="0" y="815196"/>
        <a:ext cx="8072494" cy="1216800"/>
      </dsp:txXfrm>
    </dsp:sp>
    <dsp:sp modelId="{449CD0BF-648F-42BC-AD1E-741A2DED5BE8}">
      <dsp:nvSpPr>
        <dsp:cNvPr id="0" name=""/>
        <dsp:cNvSpPr/>
      </dsp:nvSpPr>
      <dsp:spPr>
        <a:xfrm>
          <a:off x="0" y="2031996"/>
          <a:ext cx="8072494" cy="3296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При помощи бактерицидного освещения в помещении обеззараживаются воздух, продукты питания, питьевая вода, а также рабочие поверхности. </a:t>
          </a:r>
          <a:endParaRPr lang="ru-RU" sz="4000" kern="1200" dirty="0"/>
        </a:p>
      </dsp:txBody>
      <dsp:txXfrm>
        <a:off x="0" y="2031996"/>
        <a:ext cx="8072494" cy="329647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6571BC-96D7-446A-8C67-6460EBC7DD83}">
      <dsp:nvSpPr>
        <dsp:cNvPr id="0" name=""/>
        <dsp:cNvSpPr/>
      </dsp:nvSpPr>
      <dsp:spPr>
        <a:xfrm>
          <a:off x="0" y="243358"/>
          <a:ext cx="8072494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0" i="1" kern="1200" dirty="0" err="1" smtClean="0">
              <a:latin typeface="+mj-lt"/>
            </a:rPr>
            <a:t>Эритемное</a:t>
          </a:r>
          <a:r>
            <a:rPr lang="ru-RU" sz="4600" b="0" i="1" kern="1200" dirty="0" smtClean="0">
              <a:latin typeface="+mj-lt"/>
            </a:rPr>
            <a:t> </a:t>
          </a:r>
          <a:r>
            <a:rPr lang="ru-RU" sz="4600" b="0" i="1" kern="1200" dirty="0" smtClean="0">
              <a:latin typeface="+mj-lt"/>
            </a:rPr>
            <a:t>освещение</a:t>
          </a:r>
          <a:endParaRPr lang="ru-RU" sz="4600" b="0" i="1" kern="1200" dirty="0">
            <a:latin typeface="+mj-lt"/>
          </a:endParaRPr>
        </a:p>
      </dsp:txBody>
      <dsp:txXfrm>
        <a:off x="0" y="243358"/>
        <a:ext cx="8072494" cy="1216800"/>
      </dsp:txXfrm>
    </dsp:sp>
    <dsp:sp modelId="{449CD0BF-648F-42BC-AD1E-741A2DED5BE8}">
      <dsp:nvSpPr>
        <dsp:cNvPr id="0" name=""/>
        <dsp:cNvSpPr/>
      </dsp:nvSpPr>
      <dsp:spPr>
        <a:xfrm>
          <a:off x="0" y="1460159"/>
          <a:ext cx="8072494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err="1" smtClean="0"/>
            <a:t>Эритемное</a:t>
          </a:r>
          <a:r>
            <a:rPr lang="ru-RU" sz="4000" kern="1200" dirty="0" smtClean="0"/>
            <a:t> освещение используют в помещениях, где мало света. Источником данного освещения являются электромагнитные лучи, которые стимулируют дыхание, кровообращение, обмен веществ и прочие функции организма.</a:t>
          </a:r>
          <a:endParaRPr lang="ru-RU" sz="4000" kern="1200" dirty="0"/>
        </a:p>
      </dsp:txBody>
      <dsp:txXfrm>
        <a:off x="0" y="1460159"/>
        <a:ext cx="8072494" cy="4440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DDD4-0A94-433D-93F2-E37B01AED323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2B805-CB57-413C-BADB-625135796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5FD05-460E-4B4D-91C1-029301D91CC7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FF40-B0FA-4B34-9A83-2F02AA60E37B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38A1-72E3-48D3-A221-7A465EF75693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FAC7-E040-4C66-AED6-CCA8C2876829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92B4-31ED-44A5-909C-03CB783E601F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60DF-8B01-4E1E-98D2-84A3FEFB2F13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30C59-C22B-43A7-94DA-8FFCC5B39C54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1159-6309-4E5F-962E-EE4298C2A92D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B94F-54BE-422B-900A-DC6F2DD17028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421-EF02-4167-9D27-959E57A09768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6845-BE00-4336-85BC-A98682BD2795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744748-CF4F-4ABA-ADDF-C1C724066E6D}" type="datetime1">
              <a:rPr lang="ru-RU" smtClean="0"/>
              <a:pPr/>
              <a:t>19.03.2012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3F79496-C133-4BF5-9AFD-1B7E0DF79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642918"/>
            <a:ext cx="7772400" cy="2287610"/>
          </a:xfrm>
        </p:spPr>
        <p:txBody>
          <a:bodyPr>
            <a:normAutofit/>
          </a:bodyPr>
          <a:lstStyle/>
          <a:p>
            <a:r>
              <a:rPr lang="ru-RU" dirty="0" smtClean="0"/>
              <a:t>Освещение ПРОИЗВОДСТВЕННЫХ ПРЕДПРИЯТИЙ</a:t>
            </a:r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4282" y="3357562"/>
            <a:ext cx="8429684" cy="1752600"/>
          </a:xfrm>
        </p:spPr>
        <p:txBody>
          <a:bodyPr>
            <a:noAutofit/>
          </a:bodyPr>
          <a:lstStyle/>
          <a:p>
            <a:r>
              <a:rPr lang="ru-RU" sz="3600" dirty="0" err="1"/>
              <a:t>СНиП</a:t>
            </a:r>
            <a:r>
              <a:rPr lang="ru-RU" sz="3600" dirty="0"/>
              <a:t> </a:t>
            </a:r>
            <a:r>
              <a:rPr lang="ru-RU" sz="3600" dirty="0" smtClean="0"/>
              <a:t>23-05-95 «Естественное </a:t>
            </a:r>
            <a:r>
              <a:rPr lang="ru-RU" sz="3600" dirty="0"/>
              <a:t>и </a:t>
            </a:r>
            <a:r>
              <a:rPr lang="ru-RU" sz="3600" dirty="0" smtClean="0"/>
              <a:t>искусственное освещение»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643998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0"/>
          <a:ext cx="8643998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28604"/>
            <a:ext cx="6929486" cy="464347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5214950"/>
            <a:ext cx="924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Телесный угол</a:t>
            </a:r>
            <a:r>
              <a:rPr lang="ru-RU" b="1" dirty="0" smtClean="0"/>
              <a:t> </a:t>
            </a:r>
            <a:r>
              <a:rPr lang="ru-RU" sz="3200" b="1" dirty="0" smtClean="0"/>
              <a:t>- </a:t>
            </a:r>
            <a:r>
              <a:rPr lang="ru-RU" sz="3200" dirty="0" smtClean="0"/>
              <a:t> часть пространства, ограниченная </a:t>
            </a:r>
          </a:p>
          <a:p>
            <a:r>
              <a:rPr lang="ru-RU" sz="3200" dirty="0" smtClean="0"/>
              <a:t>некоторой конической поверхностью.</a:t>
            </a:r>
          </a:p>
          <a:p>
            <a:r>
              <a:rPr lang="ru-RU" sz="3200" dirty="0" smtClean="0"/>
              <a:t>Ед. измерения: </a:t>
            </a:r>
            <a:r>
              <a:rPr lang="ru-RU" sz="3200" i="1" dirty="0" smtClean="0"/>
              <a:t>стерадиан</a:t>
            </a:r>
            <a:r>
              <a:rPr lang="ru-RU" sz="3200" dirty="0" smtClean="0"/>
              <a:t> (ср)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0"/>
          <a:ext cx="8643998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85728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71736" y="642918"/>
            <a:ext cx="3714776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+mj-lt"/>
              </a:rPr>
              <a:t>Освещение</a:t>
            </a:r>
            <a:endParaRPr lang="ru-RU" sz="3200" b="1" dirty="0">
              <a:latin typeface="+mj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572000" y="2643182"/>
            <a:ext cx="4143404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+mj-lt"/>
              </a:rPr>
              <a:t>Искусственное</a:t>
            </a:r>
            <a:endParaRPr lang="ru-RU" sz="2800" b="1" dirty="0">
              <a:latin typeface="+mj-lt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28596" y="2643182"/>
            <a:ext cx="3714776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+mj-lt"/>
              </a:rPr>
              <a:t>Естественное</a:t>
            </a:r>
            <a:endParaRPr lang="ru-RU" sz="2800" b="1" dirty="0">
              <a:latin typeface="+mj-lt"/>
            </a:endParaRPr>
          </a:p>
        </p:txBody>
      </p:sp>
      <p:cxnSp>
        <p:nvCxnSpPr>
          <p:cNvPr id="9" name="Прямая соединительная линия 8"/>
          <p:cNvCxnSpPr>
            <a:stCxn id="5" idx="3"/>
            <a:endCxn id="7" idx="0"/>
          </p:cNvCxnSpPr>
          <p:nvPr/>
        </p:nvCxnSpPr>
        <p:spPr>
          <a:xfrm rot="5400000">
            <a:off x="2371475" y="1898903"/>
            <a:ext cx="658789" cy="8297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endCxn id="6" idx="0"/>
          </p:cNvCxnSpPr>
          <p:nvPr/>
        </p:nvCxnSpPr>
        <p:spPr>
          <a:xfrm>
            <a:off x="5786446" y="1928802"/>
            <a:ext cx="857256" cy="7143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9" descr="NA0106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357694"/>
            <a:ext cx="2635250" cy="2349500"/>
          </a:xfrm>
          <a:prstGeom prst="rect">
            <a:avLst/>
          </a:prstGeom>
          <a:noFill/>
        </p:spPr>
      </p:pic>
      <p:pic>
        <p:nvPicPr>
          <p:cNvPr id="14" name="Picture 8" descr="BD0492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4286256"/>
            <a:ext cx="1735138" cy="233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Представляет собой электромагнитные излучения в диапазоне от 10 до 340000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нМ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3 спектра: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от 10 до 380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нМ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ультрафиолет; 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от 380 до 770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нМ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видимый спектр;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от 770 до 340000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нМ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инфракрасный свет.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42910" y="285728"/>
            <a:ext cx="7929618" cy="1216800"/>
            <a:chOff x="428626" y="2009491"/>
            <a:chExt cx="6786615" cy="121680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28626" y="2009491"/>
              <a:ext cx="6786615" cy="12168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88025" y="2068890"/>
              <a:ext cx="6667817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lvl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800" b="1" i="1" kern="1200" dirty="0" smtClean="0"/>
                <a:t>Естественное освещение</a:t>
              </a:r>
              <a:r>
                <a:rPr lang="ru-RU" sz="4800" kern="1200" dirty="0" smtClean="0"/>
                <a:t> </a:t>
              </a:r>
              <a:endParaRPr lang="ru-RU" sz="4800" b="1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3" name="Picture 4" descr="SO0103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85728"/>
            <a:ext cx="1620838" cy="1630363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14282" y="428604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Естественное освещение</a:t>
            </a:r>
            <a:endParaRPr kumimoji="0" lang="ru-RU" sz="32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2214554"/>
            <a:ext cx="8843831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Солнце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Луна и другие небесные тела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Межзвездный газ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Атмосферные электрические разряды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Биолюминесценция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4000" dirty="0" smtClean="0"/>
              <a:t>Радиолюминесценция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14612" y="1571612"/>
            <a:ext cx="3410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Источники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214290"/>
          <a:ext cx="850112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1714488"/>
            <a:ext cx="6916573" cy="200026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1247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43108" y="428604"/>
            <a:ext cx="4858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Разряды зрительных работ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142984"/>
            <a:ext cx="82867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 наивысшей точности;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очень высокой точности;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высокой точности;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средней точности;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малой точности;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грубая, очень малая точность;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работа со светящимися материалами и изделиями  в горячих цехах;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 общее наблюдение за ходом производственного процесса.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214290"/>
          <a:ext cx="814393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19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00034" y="214290"/>
            <a:ext cx="8143932" cy="1104480"/>
            <a:chOff x="0" y="249816"/>
            <a:chExt cx="8143932" cy="110448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249816"/>
              <a:ext cx="8143932" cy="110448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3916" y="303732"/>
              <a:ext cx="8036100" cy="996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b="0" kern="1200" dirty="0" smtClean="0">
                  <a:latin typeface="+mj-lt"/>
                </a:rPr>
                <a:t>Искусственные источники света</a:t>
              </a:r>
              <a:endParaRPr lang="ru-RU" sz="4000" b="0" kern="1200" dirty="0">
                <a:latin typeface="+mj-lt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00034" y="1500174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Свеча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Факел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Масляная лампа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Керосиновая лампа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Лампа накаливания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Ксеноновые газоразрядные лампы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Натриевые газоразрядные лампы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Ртутные газоразрядные лампы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Светодиодные светильники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err="1" smtClean="0">
                <a:latin typeface="+mj-lt"/>
              </a:rPr>
              <a:t>Эксилампа</a:t>
            </a:r>
            <a:endParaRPr lang="ru-RU" sz="2400" dirty="0" smtClean="0">
              <a:latin typeface="+mj-lt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Компактная люминесцентная лампа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+mj-lt"/>
              </a:rPr>
              <a:t>Газоразрядная лампа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214290"/>
          <a:ext cx="8501121" cy="6422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34"/>
                <a:gridCol w="2272734"/>
                <a:gridCol w="5929353"/>
              </a:tblGrid>
              <a:tr h="696521">
                <a:tc gridSpan="3">
                  <a:txBody>
                    <a:bodyPr/>
                    <a:lstStyle/>
                    <a:p>
                      <a:pPr algn="ctr"/>
                      <a:r>
                        <a:rPr lang="ru-RU" sz="3600" b="0" i="1" dirty="0" smtClean="0">
                          <a:latin typeface="Arial" pitchFamily="34" charset="0"/>
                          <a:cs typeface="Arial" pitchFamily="34" charset="0"/>
                        </a:rPr>
                        <a:t>Источники искусственного света</a:t>
                      </a:r>
                      <a:endParaRPr lang="ru-RU" sz="36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792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Накаливания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+mj-lt"/>
                        </a:rPr>
                        <a:t>Лампа </a:t>
                      </a:r>
                      <a:r>
                        <a:rPr lang="ru-RU" sz="1600" dirty="0" smtClean="0">
                          <a:latin typeface="+mj-lt"/>
                        </a:rPr>
                        <a:t>накаливания; Галогенная лампа  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69652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Флуоресцентные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6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Люминесцентная лампа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компактная люминесцентная лампа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); 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Индукционная лампа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;  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Ртутная лампа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16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Лампа чёрного света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69652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Газоразрядные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Лампы высокой интенсивности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Неоновая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Натриевая газоразрядная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Ксеноновая </a:t>
                      </a:r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лампа-вспышка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Газосветные лампы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4104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Электродуговые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Дуговая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Ксеноновая дуговая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Свеча Яблочкова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 err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Металлогалогенная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 лампа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На сгорании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Ацетиленовые лампы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Свечи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Газовая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Керосиновая лампа;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Друммондов свет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Масляные лампы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Лучина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Факел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0532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Серная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Светодиоды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 (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светодиодная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органический </a:t>
                      </a:r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светодиод)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9652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Люминесценции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Хемилюминесценция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Биолюминесценция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Радиолюминесценция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 err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Сонолюминесценция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 err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Черенковское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излучение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9652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Осветительное</a:t>
                      </a:r>
                      <a:b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оформление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Прожектор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Люстра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Торшер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Бра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Лампочка Ильича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MR16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Фонарь (уличный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, </a:t>
                      </a:r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карманный)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Взрывобезопасная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Плазменная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Электролюминесцентный провод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Лавовая лампа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; </a:t>
                      </a:r>
                      <a:r>
                        <a:rPr lang="ru-RU" sz="1600" u="none" strike="noStrike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Оптическое волокно</a:t>
                      </a:r>
                      <a:endParaRPr lang="ru-RU" sz="1600" dirty="0">
                        <a:latin typeface="+mj-lt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428604"/>
          <a:ext cx="8286808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6"/>
          <a:ext cx="828680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428604"/>
          <a:ext cx="857256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0"/>
          <a:ext cx="8501122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285728"/>
          <a:ext cx="8501122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285728"/>
          <a:ext cx="7929618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3571900" cy="593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868" y="1071546"/>
            <a:ext cx="571502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электрический источник света, </a:t>
            </a:r>
          </a:p>
          <a:p>
            <a:r>
              <a:rPr lang="ru-RU" sz="2800" dirty="0" smtClean="0"/>
              <a:t>в котором так называемое тело </a:t>
            </a:r>
          </a:p>
          <a:p>
            <a:r>
              <a:rPr lang="ru-RU" sz="2800" dirty="0" smtClean="0"/>
              <a:t>накала нагревается до высокой </a:t>
            </a:r>
          </a:p>
          <a:p>
            <a:r>
              <a:rPr lang="ru-RU" sz="2800" dirty="0" smtClean="0"/>
              <a:t>температуры за счёт протекания </a:t>
            </a:r>
          </a:p>
          <a:p>
            <a:r>
              <a:rPr lang="ru-RU" sz="2800" dirty="0" smtClean="0"/>
              <a:t>через него электрического тока, </a:t>
            </a:r>
          </a:p>
          <a:p>
            <a:r>
              <a:rPr lang="ru-RU" sz="2800" dirty="0" smtClean="0"/>
              <a:t>в результате чего излучает видимый</a:t>
            </a:r>
          </a:p>
          <a:p>
            <a:r>
              <a:rPr lang="ru-RU" sz="2800" dirty="0" smtClean="0"/>
              <a:t> свет. В качестве тела накала в </a:t>
            </a:r>
          </a:p>
          <a:p>
            <a:r>
              <a:rPr lang="ru-RU" sz="2800" dirty="0" smtClean="0"/>
              <a:t>настоящее время используется </a:t>
            </a:r>
          </a:p>
          <a:p>
            <a:r>
              <a:rPr lang="ru-RU" sz="2800" dirty="0" smtClean="0"/>
              <a:t>в основном спираль из </a:t>
            </a:r>
          </a:p>
          <a:p>
            <a:r>
              <a:rPr lang="ru-RU" sz="2800" dirty="0" smtClean="0"/>
              <a:t>вольфрама и сплавов на его основе.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14810" y="571480"/>
            <a:ext cx="373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latin typeface="+mj-lt"/>
              </a:rPr>
              <a:t>Лампа накаливания</a:t>
            </a:r>
            <a:endParaRPr lang="ru-RU" sz="2800" b="1" i="1" dirty="0"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28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0"/>
          <a:ext cx="8643998" cy="6662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999"/>
                <a:gridCol w="4321999"/>
              </a:tblGrid>
              <a:tr h="690567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3600" b="0" i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Преимущества  ламп накаливания</a:t>
                      </a:r>
                      <a:endParaRPr lang="ru-RU" sz="36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налаженность в массовом производстве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нечувствительность к полярности напряжения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малая стоимость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изготовления ламп на самое разное напряжение (от долей вольта до сотен вольт)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небольшие размеры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 мерцания и гудения при работе на переменном токе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ненужность пускорегулирующей аппаратуры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непрерывный спектр излучения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быстрый выход на рабочий режим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приятный и привычный в быту спектр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невысокая чувствительность к сбоям в питании и скачкам напряжения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устойчивость к электромагнитному импульсу</a:t>
                      </a:r>
                      <a:endParaRPr lang="ru-RU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 токсичных компонентов и как следствие отсутствие необходимости в инфраструктуре по сбору и утилизации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использования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регуляторов яркости</a:t>
                      </a:r>
                      <a:endParaRPr lang="ru-RU" u="none" baseline="0" dirty="0"/>
                    </a:p>
                  </a:txBody>
                  <a:tcPr anchor="ctr"/>
                </a:tc>
              </a:tr>
              <a:tr h="69056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работы на любом роде тока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боятся низкой температуры окружающей среды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29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571480"/>
          <a:ext cx="8429684" cy="588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9684"/>
              </a:tblGrid>
              <a:tr h="682630"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0" i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Недостатки ламп накаливания</a:t>
                      </a:r>
                      <a:endParaRPr lang="ru-RU" sz="36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низкая световая отдача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относительно малый срок службы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хрупкость и чувствительность к удару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резкая зависимость световой отдачи и срока службы от напряжения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цветовая температура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лежит только в пределах 2300—2900 </a:t>
                      </a:r>
                      <a:r>
                        <a:rPr kumimoji="0" lang="ru-RU" sz="24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что придаёт свету желтоватый оттенок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представляют пожарную опасность</a:t>
                      </a:r>
                      <a:endParaRPr lang="ru-RU" sz="2400" dirty="0"/>
                    </a:p>
                  </a:txBody>
                  <a:tcPr anchor="ctr"/>
                </a:tc>
              </a:tr>
              <a:tr h="682630"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световой коэффициент полезного действия весьма мал и не превышает 4 %</a:t>
                      </a:r>
                      <a:endParaRPr lang="ru-RU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483" y="2285992"/>
            <a:ext cx="5834103" cy="437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8858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+mj-lt"/>
              </a:rPr>
              <a:t>Люминесцентная лампа</a:t>
            </a:r>
            <a:r>
              <a:rPr lang="ru-RU" sz="2400" dirty="0" smtClean="0"/>
              <a:t> </a:t>
            </a:r>
          </a:p>
          <a:p>
            <a:r>
              <a:rPr lang="ru-RU" sz="2400" dirty="0" smtClean="0"/>
              <a:t>— газоразрядный источник света, в котором видимый свет излучается в основном люминофором, который в свою очередь светится под воздействием ультрафиолетового излучения разряда; сам разряд тоже излучает видимый свет, но в значительно меньшей степени. </a:t>
            </a:r>
            <a:endParaRPr lang="ru-R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5500702"/>
            <a:ext cx="8677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Освещение  Газоразрядными ртутными лампа низкого давления </a:t>
            </a:r>
          </a:p>
          <a:p>
            <a:pPr algn="ctr"/>
            <a:r>
              <a:rPr lang="ru-RU" sz="2400" dirty="0" smtClean="0"/>
              <a:t>(ГРЛНД )</a:t>
            </a: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00042"/>
            <a:ext cx="465221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28604"/>
            <a:ext cx="177986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85918" y="4572008"/>
            <a:ext cx="5931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Компактные люминесцентные лампы</a:t>
            </a:r>
            <a:endParaRPr lang="ru-RU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33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357166"/>
          <a:ext cx="8072494" cy="517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/>
                <a:gridCol w="7715304"/>
              </a:tblGrid>
              <a:tr h="58579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0" i="1" dirty="0" smtClean="0">
                          <a:latin typeface="Arial" pitchFamily="34" charset="0"/>
                          <a:cs typeface="Arial" pitchFamily="34" charset="0"/>
                        </a:rPr>
                        <a:t>Достоинства </a:t>
                      </a:r>
                      <a:r>
                        <a:rPr kumimoji="0" lang="ru-RU" sz="2800" b="0" i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люминесцентных ламп</a:t>
                      </a:r>
                      <a:endParaRPr lang="ru-RU" sz="2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светоотдача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(световой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КПД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): при равной мощности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световой поток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КЛЛ в 4-6 раз выше, чем у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лампы накаливания,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что даёт экономию электроэнергии 75-85 %;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Длительный срок службы в непрерывном цикле эксплуатации (без частого включения/выключения);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Стойкость к перепадам напряжения, особенно к снижению; 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создания ламп с различными значениями </a:t>
                      </a:r>
                      <a:r>
                        <a:rPr kumimoji="0" lang="ru-RU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цветовой температуры,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широкий выбор оттенков;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Нагрев корпуса и колбы значительно ниже, чем у лампы накаливания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Минимальная нагрузка на электропроводку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Большая светящаяся поверхность  создает мягкое, более равномерное распределение света, отсутствуют резкие тени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357166"/>
          <a:ext cx="8072494" cy="5440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/>
                <a:gridCol w="7715304"/>
              </a:tblGrid>
              <a:tr h="58579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0" i="1" dirty="0" smtClean="0">
                          <a:latin typeface="Arial" pitchFamily="34" charset="0"/>
                          <a:cs typeface="Arial" pitchFamily="34" charset="0"/>
                        </a:rPr>
                        <a:t>Недостатки </a:t>
                      </a:r>
                      <a:r>
                        <a:rPr kumimoji="0" lang="ru-RU" sz="2800" b="0" i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люминесцентных ламп</a:t>
                      </a:r>
                      <a:endParaRPr lang="ru-RU" sz="2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0009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Неэкологичность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отработанные лампы относят к 1-му классу опасности отходов;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Очень чувствительны к перепаду температуры;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Нестабильное качество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 стоимость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 строго соблюдать шаг между светильниками: </a:t>
                      </a:r>
                      <a:r>
                        <a:rPr kumimoji="0"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Smin</a:t>
                      </a:r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=2 м, </a:t>
                      </a: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опт=2</a:t>
                      </a: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м, </a:t>
                      </a:r>
                      <a:r>
                        <a:rPr kumimoji="0"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Smax</a:t>
                      </a:r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=3</a:t>
                      </a: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м</a:t>
                      </a:r>
                      <a:endParaRPr lang="ru-RU" b="0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Неполная совместимость с существующей инфраструктурой освещения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Медленный выход на рабочий режим</a:t>
                      </a:r>
                      <a:endParaRPr lang="ru-RU" dirty="0"/>
                    </a:p>
                  </a:txBody>
                  <a:tcPr anchor="ctr"/>
                </a:tc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548640" marR="0" lvl="0" indent="-41148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tx1">
                            <a:shade val="95000"/>
                          </a:schemeClr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шумные; мигающие;  инерционные;  создают большие радиопомехи;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35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571472" y="357166"/>
          <a:ext cx="807249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38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0" y="214290"/>
          <a:ext cx="892971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39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285728"/>
          <a:ext cx="892971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40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41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42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9496-C133-4BF5-9AFD-1B7E0DF79CD2}" type="slidenum">
              <a:rPr lang="ru-RU" smtClean="0"/>
              <a:pPr/>
              <a:t>43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14290"/>
          <a:ext cx="8072494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00B0F0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2468</TotalTime>
  <Words>1356</Words>
  <Application>Microsoft Office PowerPoint</Application>
  <PresentationFormat>Экран (4:3)</PresentationFormat>
  <Paragraphs>266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Апекс</vt:lpstr>
      <vt:lpstr>Освещение ПРОИЗВОДСТВЕННЫХ ПРЕДПРИЯТИЙ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Users</cp:lastModifiedBy>
  <cp:revision>36</cp:revision>
  <dcterms:created xsi:type="dcterms:W3CDTF">2010-11-06T23:31:43Z</dcterms:created>
  <dcterms:modified xsi:type="dcterms:W3CDTF">2012-03-18T23:31:38Z</dcterms:modified>
</cp:coreProperties>
</file>