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1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46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75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7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68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71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83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11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447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822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826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187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976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279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147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245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25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94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Установление происхождения детей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38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Установление происхождения ребенка осуществляется органами ЗАГС либо по месту рождения ребенка либо по месту жительства родителей (одного из них).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22740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Установление материнства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>Регистрация осуществляется на основании медицинского свидетельства о рождении, выданного медицинской организацией либо документа, подтверждающего факт рождения ребенка.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2131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Установление отцовства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Добровольное установление в органах ЗАГС: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1. По заявлению обоих родителей ребенка.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2. По заявлению только отца ребенка возможно в случаях: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смерти матери;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признания матери недееспособной;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невозможности установить местонахождение матери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лишение матери родительских прав.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3. В случае установления отцовства до рождения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395987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Установление отцовства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судебном порядке исковое заявление может быть подано:</a:t>
            </a:r>
          </a:p>
          <a:p>
            <a:pPr marL="0" indent="0">
              <a:buNone/>
            </a:pPr>
            <a:r>
              <a:rPr lang="ru-RU" dirty="0" smtClean="0"/>
              <a:t>- одним из родителей;</a:t>
            </a:r>
          </a:p>
          <a:p>
            <a:pPr marL="0" indent="0">
              <a:buNone/>
            </a:pPr>
            <a:r>
              <a:rPr lang="ru-RU" dirty="0" smtClean="0"/>
              <a:t>- опекуном (попечителем) ребенка;</a:t>
            </a:r>
          </a:p>
          <a:p>
            <a:pPr marL="0" indent="0">
              <a:buNone/>
            </a:pPr>
            <a:r>
              <a:rPr lang="ru-RU" dirty="0" smtClean="0"/>
              <a:t>- лицом, на иждивении которого находится ребенок;</a:t>
            </a:r>
          </a:p>
          <a:p>
            <a:pPr marL="0" indent="0">
              <a:buNone/>
            </a:pPr>
            <a:r>
              <a:rPr lang="ru-RU" dirty="0" smtClean="0"/>
              <a:t>- самим ребенком, достигшим совершеннолетия.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309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Регистрация рождения ребенка должна быть произведена в течение одного месяца со дня рождения ребенка.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45851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Запрещено оспаривать отцовство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Лицу, не состоявшему в браке с матерью ребенка на момент внесения записи о родителях ребенка в актовую запись и знавшего, что он не является фактическим отцом ребенка.</a:t>
            </a:r>
          </a:p>
          <a:p>
            <a:pPr marL="0" indent="0">
              <a:buNone/>
            </a:pPr>
            <a:r>
              <a:rPr lang="ru-RU" smtClean="0"/>
              <a:t>2. Супругу</a:t>
            </a:r>
            <a:r>
              <a:rPr lang="ru-RU" dirty="0" smtClean="0"/>
              <a:t>, давшему свое согласие на применение метода искусственного оплодотворения или на имплантацию эмбриона.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2975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</TotalTime>
  <Words>209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Натуральные материалы</vt:lpstr>
      <vt:lpstr>Установление происхождения детей</vt:lpstr>
      <vt:lpstr>Презентация PowerPoint</vt:lpstr>
      <vt:lpstr>Установление материнства</vt:lpstr>
      <vt:lpstr>Установление отцовства</vt:lpstr>
      <vt:lpstr>Установление отцовства</vt:lpstr>
      <vt:lpstr>Презентация PowerPoint</vt:lpstr>
      <vt:lpstr>Запрещено оспаривать отцовство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Установление происхождения детей</dc:title>
  <dc:creator>user</dc:creator>
  <cp:lastModifiedBy>User</cp:lastModifiedBy>
  <cp:revision>4</cp:revision>
  <dcterms:created xsi:type="dcterms:W3CDTF">2013-12-22T08:53:10Z</dcterms:created>
  <dcterms:modified xsi:type="dcterms:W3CDTF">2019-05-19T07:16:16Z</dcterms:modified>
</cp:coreProperties>
</file>