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9" r:id="rId4"/>
    <p:sldId id="258" r:id="rId5"/>
    <p:sldId id="260" r:id="rId6"/>
    <p:sldId id="262" r:id="rId7"/>
  </p:sldIdLst>
  <p:sldSz cx="9144000" cy="6858000" type="screen4x3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86" autoAdjust="0"/>
  </p:normalViewPr>
  <p:slideViewPr>
    <p:cSldViewPr>
      <p:cViewPr varScale="1">
        <p:scale>
          <a:sx n="65" d="100"/>
          <a:sy n="65" d="100"/>
        </p:scale>
        <p:origin x="-144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75BE46-580E-4EFC-B67E-BE084EC7115C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627C27-A4B1-40BB-BC8C-504B057780DF}">
      <dgm:prSet phldrT="[Текст]" custT="1"/>
      <dgm:spPr/>
      <dgm:t>
        <a:bodyPr/>
        <a:lstStyle/>
        <a:p>
          <a:r>
            <a:rPr lang="ru-RU" sz="5400" i="1" dirty="0" smtClean="0"/>
            <a:t>Вибрация</a:t>
          </a:r>
          <a:endParaRPr lang="ru-RU" sz="5400" i="1" dirty="0"/>
        </a:p>
      </dgm:t>
    </dgm:pt>
    <dgm:pt modelId="{49D534EA-B7B5-4EB1-88BE-2BE610CE41EF}" type="parTrans" cxnId="{D51F99E8-18B0-4FBA-83E3-14D8110000F3}">
      <dgm:prSet/>
      <dgm:spPr/>
      <dgm:t>
        <a:bodyPr/>
        <a:lstStyle/>
        <a:p>
          <a:endParaRPr lang="ru-RU"/>
        </a:p>
      </dgm:t>
    </dgm:pt>
    <dgm:pt modelId="{6532F7BC-C0F4-46A8-81DF-620D7918B604}" type="sibTrans" cxnId="{D51F99E8-18B0-4FBA-83E3-14D8110000F3}">
      <dgm:prSet/>
      <dgm:spPr/>
      <dgm:t>
        <a:bodyPr/>
        <a:lstStyle/>
        <a:p>
          <a:endParaRPr lang="ru-RU"/>
        </a:p>
      </dgm:t>
    </dgm:pt>
    <dgm:pt modelId="{75D20C7E-7D99-4826-B3F7-FBD5CE71DDF3}">
      <dgm:prSet phldrT="[Текст]"/>
      <dgm:spPr/>
      <dgm:t>
        <a:bodyPr/>
        <a:lstStyle/>
        <a:p>
          <a:r>
            <a:rPr lang="ru-RU" dirty="0" smtClean="0"/>
            <a:t>сложный колебательный процесс, возникающий при периодическом смещении центра тяжести какого-либо тела от положения равновесия</a:t>
          </a:r>
          <a:endParaRPr lang="ru-RU" dirty="0"/>
        </a:p>
      </dgm:t>
    </dgm:pt>
    <dgm:pt modelId="{B2635C44-CF17-4CF0-9B63-1411AD009C65}" type="parTrans" cxnId="{6C1CA025-2B3A-4B18-9904-EAFFEE24B1EF}">
      <dgm:prSet/>
      <dgm:spPr/>
      <dgm:t>
        <a:bodyPr/>
        <a:lstStyle/>
        <a:p>
          <a:endParaRPr lang="ru-RU"/>
        </a:p>
      </dgm:t>
    </dgm:pt>
    <dgm:pt modelId="{62E49430-4B6B-437D-8240-76F13DBC1EF0}" type="sibTrans" cxnId="{6C1CA025-2B3A-4B18-9904-EAFFEE24B1EF}">
      <dgm:prSet/>
      <dgm:spPr/>
      <dgm:t>
        <a:bodyPr/>
        <a:lstStyle/>
        <a:p>
          <a:endParaRPr lang="ru-RU"/>
        </a:p>
      </dgm:t>
    </dgm:pt>
    <dgm:pt modelId="{4C200BDD-9248-443E-8939-923C2EA00CE7}" type="pres">
      <dgm:prSet presAssocID="{8575BE46-580E-4EFC-B67E-BE084EC711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03F8E8-91E2-4C56-A037-60142E615371}" type="pres">
      <dgm:prSet presAssocID="{F1627C27-A4B1-40BB-BC8C-504B057780DF}" presName="parentText" presStyleLbl="node1" presStyleIdx="0" presStyleCnt="1" custLinFactY="-37665" custLinFactNeighborX="-93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D2A837-A07D-4C46-8840-D51BB9740AB0}" type="pres">
      <dgm:prSet presAssocID="{F1627C27-A4B1-40BB-BC8C-504B057780DF}" presName="childText" presStyleLbl="revTx" presStyleIdx="0" presStyleCnt="1" custLinFactNeighborX="2804" custLinFactNeighborY="-7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A3C0AE-2DDB-4025-B4CF-F9A12264BAF2}" type="presOf" srcId="{8575BE46-580E-4EFC-B67E-BE084EC7115C}" destId="{4C200BDD-9248-443E-8939-923C2EA00CE7}" srcOrd="0" destOrd="0" presId="urn:microsoft.com/office/officeart/2005/8/layout/vList2"/>
    <dgm:cxn modelId="{6C1CA025-2B3A-4B18-9904-EAFFEE24B1EF}" srcId="{F1627C27-A4B1-40BB-BC8C-504B057780DF}" destId="{75D20C7E-7D99-4826-B3F7-FBD5CE71DDF3}" srcOrd="0" destOrd="0" parTransId="{B2635C44-CF17-4CF0-9B63-1411AD009C65}" sibTransId="{62E49430-4B6B-437D-8240-76F13DBC1EF0}"/>
    <dgm:cxn modelId="{F6D9AAA8-483B-4615-BD77-C6B817BB7C7B}" type="presOf" srcId="{F1627C27-A4B1-40BB-BC8C-504B057780DF}" destId="{D803F8E8-91E2-4C56-A037-60142E615371}" srcOrd="0" destOrd="0" presId="urn:microsoft.com/office/officeart/2005/8/layout/vList2"/>
    <dgm:cxn modelId="{D51F99E8-18B0-4FBA-83E3-14D8110000F3}" srcId="{8575BE46-580E-4EFC-B67E-BE084EC7115C}" destId="{F1627C27-A4B1-40BB-BC8C-504B057780DF}" srcOrd="0" destOrd="0" parTransId="{49D534EA-B7B5-4EB1-88BE-2BE610CE41EF}" sibTransId="{6532F7BC-C0F4-46A8-81DF-620D7918B604}"/>
    <dgm:cxn modelId="{3DC2F3D8-0E71-49D7-AA38-89764500D3C8}" type="presOf" srcId="{75D20C7E-7D99-4826-B3F7-FBD5CE71DDF3}" destId="{08D2A837-A07D-4C46-8840-D51BB9740AB0}" srcOrd="0" destOrd="0" presId="urn:microsoft.com/office/officeart/2005/8/layout/vList2"/>
    <dgm:cxn modelId="{9BEBE90C-B975-40F1-B6ED-5C97259DD4D3}" type="presParOf" srcId="{4C200BDD-9248-443E-8939-923C2EA00CE7}" destId="{D803F8E8-91E2-4C56-A037-60142E615371}" srcOrd="0" destOrd="0" presId="urn:microsoft.com/office/officeart/2005/8/layout/vList2"/>
    <dgm:cxn modelId="{4F270DE7-8ABB-4BE3-BDFF-97E976087999}" type="presParOf" srcId="{4C200BDD-9248-443E-8939-923C2EA00CE7}" destId="{08D2A837-A07D-4C46-8840-D51BB9740AB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75BE46-580E-4EFC-B67E-BE084EC7115C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627C27-A4B1-40BB-BC8C-504B057780DF}">
      <dgm:prSet phldrT="[Текст]" custT="1"/>
      <dgm:spPr/>
      <dgm:t>
        <a:bodyPr/>
        <a:lstStyle/>
        <a:p>
          <a:r>
            <a:rPr lang="ru-RU" sz="5400" i="1" dirty="0" smtClean="0"/>
            <a:t>Вибрация</a:t>
          </a:r>
          <a:endParaRPr lang="ru-RU" sz="5400" i="1" dirty="0"/>
        </a:p>
      </dgm:t>
    </dgm:pt>
    <dgm:pt modelId="{49D534EA-B7B5-4EB1-88BE-2BE610CE41EF}" type="parTrans" cxnId="{D51F99E8-18B0-4FBA-83E3-14D8110000F3}">
      <dgm:prSet/>
      <dgm:spPr/>
      <dgm:t>
        <a:bodyPr/>
        <a:lstStyle/>
        <a:p>
          <a:endParaRPr lang="ru-RU"/>
        </a:p>
      </dgm:t>
    </dgm:pt>
    <dgm:pt modelId="{6532F7BC-C0F4-46A8-81DF-620D7918B604}" type="sibTrans" cxnId="{D51F99E8-18B0-4FBA-83E3-14D8110000F3}">
      <dgm:prSet/>
      <dgm:spPr/>
      <dgm:t>
        <a:bodyPr/>
        <a:lstStyle/>
        <a:p>
          <a:endParaRPr lang="ru-RU"/>
        </a:p>
      </dgm:t>
    </dgm:pt>
    <dgm:pt modelId="{75D20C7E-7D99-4826-B3F7-FBD5CE71DDF3}">
      <dgm:prSet phldrT="[Текст]"/>
      <dgm:spPr/>
      <dgm:t>
        <a:bodyPr/>
        <a:lstStyle/>
        <a:p>
          <a:r>
            <a:rPr lang="ru-RU" dirty="0" smtClean="0"/>
            <a:t>движение точки (или тела) вокруг исходного положения, повторяющееся точно через определенные промежутки времени (периодически)</a:t>
          </a:r>
          <a:endParaRPr lang="ru-RU" dirty="0"/>
        </a:p>
      </dgm:t>
    </dgm:pt>
    <dgm:pt modelId="{B2635C44-CF17-4CF0-9B63-1411AD009C65}" type="parTrans" cxnId="{6C1CA025-2B3A-4B18-9904-EAFFEE24B1EF}">
      <dgm:prSet/>
      <dgm:spPr/>
      <dgm:t>
        <a:bodyPr/>
        <a:lstStyle/>
        <a:p>
          <a:endParaRPr lang="ru-RU"/>
        </a:p>
      </dgm:t>
    </dgm:pt>
    <dgm:pt modelId="{62E49430-4B6B-437D-8240-76F13DBC1EF0}" type="sibTrans" cxnId="{6C1CA025-2B3A-4B18-9904-EAFFEE24B1EF}">
      <dgm:prSet/>
      <dgm:spPr/>
      <dgm:t>
        <a:bodyPr/>
        <a:lstStyle/>
        <a:p>
          <a:endParaRPr lang="ru-RU"/>
        </a:p>
      </dgm:t>
    </dgm:pt>
    <dgm:pt modelId="{4C200BDD-9248-443E-8939-923C2EA00CE7}" type="pres">
      <dgm:prSet presAssocID="{8575BE46-580E-4EFC-B67E-BE084EC711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03F8E8-91E2-4C56-A037-60142E615371}" type="pres">
      <dgm:prSet presAssocID="{F1627C27-A4B1-40BB-BC8C-504B057780DF}" presName="parentText" presStyleLbl="node1" presStyleIdx="0" presStyleCnt="1" custLinFactY="-37665" custLinFactNeighborX="-93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D2A837-A07D-4C46-8840-D51BB9740AB0}" type="pres">
      <dgm:prSet presAssocID="{F1627C27-A4B1-40BB-BC8C-504B057780DF}" presName="childText" presStyleLbl="revTx" presStyleIdx="0" presStyleCnt="1" custLinFactNeighborX="2804" custLinFactNeighborY="-7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71EED3-F5CE-40D2-9FEE-C7E2AC96FD2E}" type="presOf" srcId="{8575BE46-580E-4EFC-B67E-BE084EC7115C}" destId="{4C200BDD-9248-443E-8939-923C2EA00CE7}" srcOrd="0" destOrd="0" presId="urn:microsoft.com/office/officeart/2005/8/layout/vList2"/>
    <dgm:cxn modelId="{6C1CA025-2B3A-4B18-9904-EAFFEE24B1EF}" srcId="{F1627C27-A4B1-40BB-BC8C-504B057780DF}" destId="{75D20C7E-7D99-4826-B3F7-FBD5CE71DDF3}" srcOrd="0" destOrd="0" parTransId="{B2635C44-CF17-4CF0-9B63-1411AD009C65}" sibTransId="{62E49430-4B6B-437D-8240-76F13DBC1EF0}"/>
    <dgm:cxn modelId="{562D44E3-4478-46D9-B955-953977DFFA99}" type="presOf" srcId="{F1627C27-A4B1-40BB-BC8C-504B057780DF}" destId="{D803F8E8-91E2-4C56-A037-60142E615371}" srcOrd="0" destOrd="0" presId="urn:microsoft.com/office/officeart/2005/8/layout/vList2"/>
    <dgm:cxn modelId="{09C81007-A95E-4B12-A8C7-2BBC4DC15596}" type="presOf" srcId="{75D20C7E-7D99-4826-B3F7-FBD5CE71DDF3}" destId="{08D2A837-A07D-4C46-8840-D51BB9740AB0}" srcOrd="0" destOrd="0" presId="urn:microsoft.com/office/officeart/2005/8/layout/vList2"/>
    <dgm:cxn modelId="{D51F99E8-18B0-4FBA-83E3-14D8110000F3}" srcId="{8575BE46-580E-4EFC-B67E-BE084EC7115C}" destId="{F1627C27-A4B1-40BB-BC8C-504B057780DF}" srcOrd="0" destOrd="0" parTransId="{49D534EA-B7B5-4EB1-88BE-2BE610CE41EF}" sibTransId="{6532F7BC-C0F4-46A8-81DF-620D7918B604}"/>
    <dgm:cxn modelId="{782A5839-1434-4389-920A-E6F53F277393}" type="presParOf" srcId="{4C200BDD-9248-443E-8939-923C2EA00CE7}" destId="{D803F8E8-91E2-4C56-A037-60142E615371}" srcOrd="0" destOrd="0" presId="urn:microsoft.com/office/officeart/2005/8/layout/vList2"/>
    <dgm:cxn modelId="{2C3E1EEE-5F2E-43D7-8C7F-E6C31915F45E}" type="presParOf" srcId="{4C200BDD-9248-443E-8939-923C2EA00CE7}" destId="{08D2A837-A07D-4C46-8840-D51BB9740AB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53B704-9D5B-4B23-90E2-30F993195510}" type="doc">
      <dgm:prSet loTypeId="urn:microsoft.com/office/officeart/2005/8/layout/hierarchy3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619385-79FB-44A5-BAB6-3737761EFA7C}">
      <dgm:prSet phldrT="[Текст]" custT="1"/>
      <dgm:spPr/>
      <dgm:t>
        <a:bodyPr/>
        <a:lstStyle/>
        <a:p>
          <a:r>
            <a:rPr lang="ru-RU" sz="4400" dirty="0" smtClean="0"/>
            <a:t>Классификация вибраций</a:t>
          </a:r>
          <a:endParaRPr lang="ru-RU" sz="4400" dirty="0"/>
        </a:p>
      </dgm:t>
    </dgm:pt>
    <dgm:pt modelId="{436698A0-11AA-4CEA-BE90-FF60332505EC}" type="parTrans" cxnId="{65CD3BB9-5F71-436E-B8BF-2D1895C23048}">
      <dgm:prSet/>
      <dgm:spPr/>
      <dgm:t>
        <a:bodyPr/>
        <a:lstStyle/>
        <a:p>
          <a:endParaRPr lang="ru-RU"/>
        </a:p>
      </dgm:t>
    </dgm:pt>
    <dgm:pt modelId="{403218A0-06C3-44A1-A370-E78897557CBC}" type="sibTrans" cxnId="{65CD3BB9-5F71-436E-B8BF-2D1895C23048}">
      <dgm:prSet/>
      <dgm:spPr/>
      <dgm:t>
        <a:bodyPr/>
        <a:lstStyle/>
        <a:p>
          <a:endParaRPr lang="ru-RU"/>
        </a:p>
      </dgm:t>
    </dgm:pt>
    <dgm:pt modelId="{E11EE1E7-9862-4320-A541-72EEFA1C5A61}">
      <dgm:prSet phldrT="[Текст]" custT="1"/>
      <dgm:spPr/>
      <dgm:t>
        <a:bodyPr/>
        <a:lstStyle/>
        <a:p>
          <a:pPr algn="l"/>
          <a:r>
            <a:rPr lang="ru-RU" sz="3200" i="0" dirty="0" smtClean="0"/>
            <a:t>1. По способу  </a:t>
          </a:r>
          <a:r>
            <a:rPr lang="ru-RU" sz="3200" dirty="0" smtClean="0"/>
            <a:t>передачи на человека </a:t>
          </a:r>
          <a:endParaRPr lang="ru-RU" sz="3200" dirty="0"/>
        </a:p>
      </dgm:t>
    </dgm:pt>
    <dgm:pt modelId="{963CFE83-CB21-4373-BD7D-C900676E954D}" type="parTrans" cxnId="{41DBDD6E-0748-4D68-A4E3-AE7C7EA8B03B}">
      <dgm:prSet/>
      <dgm:spPr/>
      <dgm:t>
        <a:bodyPr/>
        <a:lstStyle/>
        <a:p>
          <a:endParaRPr lang="ru-RU"/>
        </a:p>
      </dgm:t>
    </dgm:pt>
    <dgm:pt modelId="{359DC6D5-ED86-496A-8B3F-C87C1C3D0C2D}" type="sibTrans" cxnId="{41DBDD6E-0748-4D68-A4E3-AE7C7EA8B03B}">
      <dgm:prSet/>
      <dgm:spPr/>
      <dgm:t>
        <a:bodyPr/>
        <a:lstStyle/>
        <a:p>
          <a:endParaRPr lang="ru-RU"/>
        </a:p>
      </dgm:t>
    </dgm:pt>
    <dgm:pt modelId="{F2313316-2816-4791-B1F8-42F00A03588E}">
      <dgm:prSet custT="1"/>
      <dgm:spPr/>
      <dgm:t>
        <a:bodyPr/>
        <a:lstStyle/>
        <a:p>
          <a:pPr algn="l"/>
          <a:r>
            <a:rPr lang="ru-RU" sz="3200" dirty="0" smtClean="0"/>
            <a:t>2. По источнику возникновения</a:t>
          </a:r>
          <a:endParaRPr lang="ru-RU" sz="3200" dirty="0"/>
        </a:p>
      </dgm:t>
    </dgm:pt>
    <dgm:pt modelId="{9D831FEA-ECEE-4119-94E6-A853E20BB3BD}" type="parTrans" cxnId="{3D8C7834-A483-4BF2-BDF5-44CC6CD6C89A}">
      <dgm:prSet/>
      <dgm:spPr/>
      <dgm:t>
        <a:bodyPr/>
        <a:lstStyle/>
        <a:p>
          <a:endParaRPr lang="ru-RU"/>
        </a:p>
      </dgm:t>
    </dgm:pt>
    <dgm:pt modelId="{7B9ACF90-154D-432A-B3A1-3D04EBCB0C73}" type="sibTrans" cxnId="{3D8C7834-A483-4BF2-BDF5-44CC6CD6C89A}">
      <dgm:prSet/>
      <dgm:spPr/>
      <dgm:t>
        <a:bodyPr/>
        <a:lstStyle/>
        <a:p>
          <a:endParaRPr lang="ru-RU"/>
        </a:p>
      </dgm:t>
    </dgm:pt>
    <dgm:pt modelId="{BB60382C-772A-4F09-9A5E-AC71B57AC648}">
      <dgm:prSet/>
      <dgm:spPr/>
      <dgm:t>
        <a:bodyPr/>
        <a:lstStyle/>
        <a:p>
          <a:pPr algn="l"/>
          <a:r>
            <a:rPr lang="ru-RU" dirty="0" smtClean="0"/>
            <a:t>3. По характеру спектра</a:t>
          </a:r>
          <a:endParaRPr lang="ru-RU" dirty="0"/>
        </a:p>
      </dgm:t>
    </dgm:pt>
    <dgm:pt modelId="{20E3D9F6-7980-43CE-9353-629014978230}" type="parTrans" cxnId="{D4113DEE-56F7-4472-B553-EA76C37306AD}">
      <dgm:prSet/>
      <dgm:spPr/>
      <dgm:t>
        <a:bodyPr/>
        <a:lstStyle/>
        <a:p>
          <a:endParaRPr lang="ru-RU"/>
        </a:p>
      </dgm:t>
    </dgm:pt>
    <dgm:pt modelId="{942013BF-E11A-4171-94BC-111F66EFD6BB}" type="sibTrans" cxnId="{D4113DEE-56F7-4472-B553-EA76C37306AD}">
      <dgm:prSet/>
      <dgm:spPr/>
      <dgm:t>
        <a:bodyPr/>
        <a:lstStyle/>
        <a:p>
          <a:endParaRPr lang="ru-RU"/>
        </a:p>
      </dgm:t>
    </dgm:pt>
    <dgm:pt modelId="{7044F2A2-8E68-4511-A73E-C6A97EE505E1}">
      <dgm:prSet/>
      <dgm:spPr/>
      <dgm:t>
        <a:bodyPr/>
        <a:lstStyle/>
        <a:p>
          <a:pPr algn="l"/>
          <a:r>
            <a:rPr lang="ru-RU" dirty="0" smtClean="0"/>
            <a:t>4. По частотному составу</a:t>
          </a:r>
          <a:endParaRPr lang="ru-RU" dirty="0"/>
        </a:p>
      </dgm:t>
    </dgm:pt>
    <dgm:pt modelId="{2728F26B-A160-41F4-8500-49720865D7A0}" type="parTrans" cxnId="{E273F61D-4D8E-4C7F-8026-4AAAC8AEC422}">
      <dgm:prSet/>
      <dgm:spPr/>
      <dgm:t>
        <a:bodyPr/>
        <a:lstStyle/>
        <a:p>
          <a:endParaRPr lang="ru-RU"/>
        </a:p>
      </dgm:t>
    </dgm:pt>
    <dgm:pt modelId="{9D776213-BAA3-48E1-AE96-C2F708C6A8AD}" type="sibTrans" cxnId="{E273F61D-4D8E-4C7F-8026-4AAAC8AEC422}">
      <dgm:prSet/>
      <dgm:spPr/>
      <dgm:t>
        <a:bodyPr/>
        <a:lstStyle/>
        <a:p>
          <a:endParaRPr lang="ru-RU"/>
        </a:p>
      </dgm:t>
    </dgm:pt>
    <dgm:pt modelId="{A09C7A0D-E010-498F-B104-10A091753C16}">
      <dgm:prSet/>
      <dgm:spPr/>
      <dgm:t>
        <a:bodyPr/>
        <a:lstStyle/>
        <a:p>
          <a:r>
            <a:rPr lang="ru-RU" dirty="0" smtClean="0"/>
            <a:t>5. По временным характеристикам</a:t>
          </a:r>
          <a:endParaRPr lang="ru-RU" dirty="0"/>
        </a:p>
      </dgm:t>
    </dgm:pt>
    <dgm:pt modelId="{6293CFD2-BDE8-44D1-9413-6E25CA1B3379}" type="parTrans" cxnId="{23BA13ED-8EA6-4148-94DC-E86D28D26B7C}">
      <dgm:prSet/>
      <dgm:spPr/>
      <dgm:t>
        <a:bodyPr/>
        <a:lstStyle/>
        <a:p>
          <a:endParaRPr lang="ru-RU"/>
        </a:p>
      </dgm:t>
    </dgm:pt>
    <dgm:pt modelId="{69B0315F-C563-48E0-91DD-61C217A4642B}" type="sibTrans" cxnId="{23BA13ED-8EA6-4148-94DC-E86D28D26B7C}">
      <dgm:prSet/>
      <dgm:spPr/>
      <dgm:t>
        <a:bodyPr/>
        <a:lstStyle/>
        <a:p>
          <a:endParaRPr lang="ru-RU"/>
        </a:p>
      </dgm:t>
    </dgm:pt>
    <dgm:pt modelId="{37E442E6-2A66-4E64-98D3-C1570A6DED9A}" type="pres">
      <dgm:prSet presAssocID="{4053B704-9D5B-4B23-90E2-30F99319551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CF5A18C-A0F2-4475-987E-8E95FDF78900}" type="pres">
      <dgm:prSet presAssocID="{E7619385-79FB-44A5-BAB6-3737761EFA7C}" presName="root" presStyleCnt="0"/>
      <dgm:spPr/>
    </dgm:pt>
    <dgm:pt modelId="{B492EF0E-03CF-4B9D-A20E-A65EFF61C258}" type="pres">
      <dgm:prSet presAssocID="{E7619385-79FB-44A5-BAB6-3737761EFA7C}" presName="rootComposite" presStyleCnt="0"/>
      <dgm:spPr/>
    </dgm:pt>
    <dgm:pt modelId="{7AFECEA4-93D8-418E-9EB1-5C8B1CB77930}" type="pres">
      <dgm:prSet presAssocID="{E7619385-79FB-44A5-BAB6-3737761EFA7C}" presName="rootText" presStyleLbl="node1" presStyleIdx="0" presStyleCnt="1" custScaleX="229339" custScaleY="52849"/>
      <dgm:spPr/>
      <dgm:t>
        <a:bodyPr/>
        <a:lstStyle/>
        <a:p>
          <a:endParaRPr lang="ru-RU"/>
        </a:p>
      </dgm:t>
    </dgm:pt>
    <dgm:pt modelId="{020F50AA-3AD9-4819-8784-BD4B2077D7A2}" type="pres">
      <dgm:prSet presAssocID="{E7619385-79FB-44A5-BAB6-3737761EFA7C}" presName="rootConnector" presStyleLbl="node1" presStyleIdx="0" presStyleCnt="1"/>
      <dgm:spPr/>
      <dgm:t>
        <a:bodyPr/>
        <a:lstStyle/>
        <a:p>
          <a:endParaRPr lang="ru-RU"/>
        </a:p>
      </dgm:t>
    </dgm:pt>
    <dgm:pt modelId="{0BDBAAE0-EB23-421F-AA22-F186402F2FC5}" type="pres">
      <dgm:prSet presAssocID="{E7619385-79FB-44A5-BAB6-3737761EFA7C}" presName="childShape" presStyleCnt="0"/>
      <dgm:spPr/>
    </dgm:pt>
    <dgm:pt modelId="{2B67E3CD-B132-4E5E-91D5-523426AC4416}" type="pres">
      <dgm:prSet presAssocID="{963CFE83-CB21-4373-BD7D-C900676E954D}" presName="Name13" presStyleLbl="parChTrans1D2" presStyleIdx="0" presStyleCnt="5"/>
      <dgm:spPr/>
      <dgm:t>
        <a:bodyPr/>
        <a:lstStyle/>
        <a:p>
          <a:endParaRPr lang="ru-RU"/>
        </a:p>
      </dgm:t>
    </dgm:pt>
    <dgm:pt modelId="{35BAE294-16A8-4E7F-B648-A4D64006166F}" type="pres">
      <dgm:prSet presAssocID="{E11EE1E7-9862-4320-A541-72EEFA1C5A61}" presName="childText" presStyleLbl="bgAcc1" presStyleIdx="0" presStyleCnt="5" custScaleX="249988" custScaleY="370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1BCF48-D37E-46B5-9E4B-2BDD18B43F1A}" type="pres">
      <dgm:prSet presAssocID="{9D831FEA-ECEE-4119-94E6-A853E20BB3BD}" presName="Name13" presStyleLbl="parChTrans1D2" presStyleIdx="1" presStyleCnt="5"/>
      <dgm:spPr/>
      <dgm:t>
        <a:bodyPr/>
        <a:lstStyle/>
        <a:p>
          <a:endParaRPr lang="ru-RU"/>
        </a:p>
      </dgm:t>
    </dgm:pt>
    <dgm:pt modelId="{8B26DDF7-E9B8-4CA2-A273-769F406AE8C9}" type="pres">
      <dgm:prSet presAssocID="{F2313316-2816-4791-B1F8-42F00A03588E}" presName="childText" presStyleLbl="bgAcc1" presStyleIdx="1" presStyleCnt="5" custScaleX="230027" custScaleY="3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BDBC9C-2A69-4061-816E-8619A42E38EF}" type="pres">
      <dgm:prSet presAssocID="{20E3D9F6-7980-43CE-9353-629014978230}" presName="Name13" presStyleLbl="parChTrans1D2" presStyleIdx="2" presStyleCnt="5"/>
      <dgm:spPr/>
      <dgm:t>
        <a:bodyPr/>
        <a:lstStyle/>
        <a:p>
          <a:endParaRPr lang="ru-RU"/>
        </a:p>
      </dgm:t>
    </dgm:pt>
    <dgm:pt modelId="{BB49B318-05DA-4C87-8A06-9BAB74C165D0}" type="pres">
      <dgm:prSet presAssocID="{BB60382C-772A-4F09-9A5E-AC71B57AC648}" presName="childText" presStyleLbl="bgAcc1" presStyleIdx="2" presStyleCnt="5" custScaleX="230027" custScaleY="3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44C175-F1B4-4F53-9B64-E38F960F8050}" type="pres">
      <dgm:prSet presAssocID="{2728F26B-A160-41F4-8500-49720865D7A0}" presName="Name13" presStyleLbl="parChTrans1D2" presStyleIdx="3" presStyleCnt="5"/>
      <dgm:spPr/>
      <dgm:t>
        <a:bodyPr/>
        <a:lstStyle/>
        <a:p>
          <a:endParaRPr lang="ru-RU"/>
        </a:p>
      </dgm:t>
    </dgm:pt>
    <dgm:pt modelId="{24635FF0-8C70-41B9-BBDE-D5D5F90676F5}" type="pres">
      <dgm:prSet presAssocID="{7044F2A2-8E68-4511-A73E-C6A97EE505E1}" presName="childText" presStyleLbl="bgAcc1" presStyleIdx="3" presStyleCnt="5" custScaleX="230027" custScaleY="3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13142-44E3-4FFF-97BE-590E023A18A5}" type="pres">
      <dgm:prSet presAssocID="{6293CFD2-BDE8-44D1-9413-6E25CA1B3379}" presName="Name13" presStyleLbl="parChTrans1D2" presStyleIdx="4" presStyleCnt="5"/>
      <dgm:spPr/>
      <dgm:t>
        <a:bodyPr/>
        <a:lstStyle/>
        <a:p>
          <a:endParaRPr lang="ru-RU"/>
        </a:p>
      </dgm:t>
    </dgm:pt>
    <dgm:pt modelId="{09810FDB-67A1-44B4-9821-CFF536818E31}" type="pres">
      <dgm:prSet presAssocID="{A09C7A0D-E010-498F-B104-10A091753C16}" presName="childText" presStyleLbl="bgAcc1" presStyleIdx="4" presStyleCnt="5" custScaleX="230027" custScaleY="3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BA821D-DAF3-4BD3-B9E8-4E1B29F7ADB5}" type="presOf" srcId="{6293CFD2-BDE8-44D1-9413-6E25CA1B3379}" destId="{E1213142-44E3-4FFF-97BE-590E023A18A5}" srcOrd="0" destOrd="0" presId="urn:microsoft.com/office/officeart/2005/8/layout/hierarchy3"/>
    <dgm:cxn modelId="{C4136D42-F011-45C5-B902-EBFFB82D9AD3}" type="presOf" srcId="{9D831FEA-ECEE-4119-94E6-A853E20BB3BD}" destId="{CF1BCF48-D37E-46B5-9E4B-2BDD18B43F1A}" srcOrd="0" destOrd="0" presId="urn:microsoft.com/office/officeart/2005/8/layout/hierarchy3"/>
    <dgm:cxn modelId="{41DBDD6E-0748-4D68-A4E3-AE7C7EA8B03B}" srcId="{E7619385-79FB-44A5-BAB6-3737761EFA7C}" destId="{E11EE1E7-9862-4320-A541-72EEFA1C5A61}" srcOrd="0" destOrd="0" parTransId="{963CFE83-CB21-4373-BD7D-C900676E954D}" sibTransId="{359DC6D5-ED86-496A-8B3F-C87C1C3D0C2D}"/>
    <dgm:cxn modelId="{8289E06D-BBBF-4097-82E1-63D5CE14DBF6}" type="presOf" srcId="{4053B704-9D5B-4B23-90E2-30F993195510}" destId="{37E442E6-2A66-4E64-98D3-C1570A6DED9A}" srcOrd="0" destOrd="0" presId="urn:microsoft.com/office/officeart/2005/8/layout/hierarchy3"/>
    <dgm:cxn modelId="{E3DE3E00-3A0B-447E-A528-235C5D08A12B}" type="presOf" srcId="{7044F2A2-8E68-4511-A73E-C6A97EE505E1}" destId="{24635FF0-8C70-41B9-BBDE-D5D5F90676F5}" srcOrd="0" destOrd="0" presId="urn:microsoft.com/office/officeart/2005/8/layout/hierarchy3"/>
    <dgm:cxn modelId="{EB60F0C5-13B2-4CA8-BF02-50F33874D6B5}" type="presOf" srcId="{E7619385-79FB-44A5-BAB6-3737761EFA7C}" destId="{020F50AA-3AD9-4819-8784-BD4B2077D7A2}" srcOrd="1" destOrd="0" presId="urn:microsoft.com/office/officeart/2005/8/layout/hierarchy3"/>
    <dgm:cxn modelId="{8428B9CE-2008-40E4-AF29-2C24908A5E5C}" type="presOf" srcId="{20E3D9F6-7980-43CE-9353-629014978230}" destId="{1BBDBC9C-2A69-4061-816E-8619A42E38EF}" srcOrd="0" destOrd="0" presId="urn:microsoft.com/office/officeart/2005/8/layout/hierarchy3"/>
    <dgm:cxn modelId="{65CD3BB9-5F71-436E-B8BF-2D1895C23048}" srcId="{4053B704-9D5B-4B23-90E2-30F993195510}" destId="{E7619385-79FB-44A5-BAB6-3737761EFA7C}" srcOrd="0" destOrd="0" parTransId="{436698A0-11AA-4CEA-BE90-FF60332505EC}" sibTransId="{403218A0-06C3-44A1-A370-E78897557CBC}"/>
    <dgm:cxn modelId="{085FD919-0212-443E-86C5-A563A88983CB}" type="presOf" srcId="{BB60382C-772A-4F09-9A5E-AC71B57AC648}" destId="{BB49B318-05DA-4C87-8A06-9BAB74C165D0}" srcOrd="0" destOrd="0" presId="urn:microsoft.com/office/officeart/2005/8/layout/hierarchy3"/>
    <dgm:cxn modelId="{E273F61D-4D8E-4C7F-8026-4AAAC8AEC422}" srcId="{E7619385-79FB-44A5-BAB6-3737761EFA7C}" destId="{7044F2A2-8E68-4511-A73E-C6A97EE505E1}" srcOrd="3" destOrd="0" parTransId="{2728F26B-A160-41F4-8500-49720865D7A0}" sibTransId="{9D776213-BAA3-48E1-AE96-C2F708C6A8AD}"/>
    <dgm:cxn modelId="{85A49799-86BA-41B7-9B45-CE4520A5A88E}" type="presOf" srcId="{E11EE1E7-9862-4320-A541-72EEFA1C5A61}" destId="{35BAE294-16A8-4E7F-B648-A4D64006166F}" srcOrd="0" destOrd="0" presId="urn:microsoft.com/office/officeart/2005/8/layout/hierarchy3"/>
    <dgm:cxn modelId="{1369BABC-C2D3-4A88-A7E4-9DE04D45C0A1}" type="presOf" srcId="{A09C7A0D-E010-498F-B104-10A091753C16}" destId="{09810FDB-67A1-44B4-9821-CFF536818E31}" srcOrd="0" destOrd="0" presId="urn:microsoft.com/office/officeart/2005/8/layout/hierarchy3"/>
    <dgm:cxn modelId="{9EE731B7-FAB1-469E-8C9A-4AD36B6FCB12}" type="presOf" srcId="{963CFE83-CB21-4373-BD7D-C900676E954D}" destId="{2B67E3CD-B132-4E5E-91D5-523426AC4416}" srcOrd="0" destOrd="0" presId="urn:microsoft.com/office/officeart/2005/8/layout/hierarchy3"/>
    <dgm:cxn modelId="{612E16D9-1345-4EF0-87E9-0F632BACF00B}" type="presOf" srcId="{E7619385-79FB-44A5-BAB6-3737761EFA7C}" destId="{7AFECEA4-93D8-418E-9EB1-5C8B1CB77930}" srcOrd="0" destOrd="0" presId="urn:microsoft.com/office/officeart/2005/8/layout/hierarchy3"/>
    <dgm:cxn modelId="{23BA13ED-8EA6-4148-94DC-E86D28D26B7C}" srcId="{E7619385-79FB-44A5-BAB6-3737761EFA7C}" destId="{A09C7A0D-E010-498F-B104-10A091753C16}" srcOrd="4" destOrd="0" parTransId="{6293CFD2-BDE8-44D1-9413-6E25CA1B3379}" sibTransId="{69B0315F-C563-48E0-91DD-61C217A4642B}"/>
    <dgm:cxn modelId="{3D8C7834-A483-4BF2-BDF5-44CC6CD6C89A}" srcId="{E7619385-79FB-44A5-BAB6-3737761EFA7C}" destId="{F2313316-2816-4791-B1F8-42F00A03588E}" srcOrd="1" destOrd="0" parTransId="{9D831FEA-ECEE-4119-94E6-A853E20BB3BD}" sibTransId="{7B9ACF90-154D-432A-B3A1-3D04EBCB0C73}"/>
    <dgm:cxn modelId="{9BD0A8D1-7D00-4654-93DB-43DA343B86DF}" type="presOf" srcId="{2728F26B-A160-41F4-8500-49720865D7A0}" destId="{0B44C175-F1B4-4F53-9B64-E38F960F8050}" srcOrd="0" destOrd="0" presId="urn:microsoft.com/office/officeart/2005/8/layout/hierarchy3"/>
    <dgm:cxn modelId="{D4113DEE-56F7-4472-B553-EA76C37306AD}" srcId="{E7619385-79FB-44A5-BAB6-3737761EFA7C}" destId="{BB60382C-772A-4F09-9A5E-AC71B57AC648}" srcOrd="2" destOrd="0" parTransId="{20E3D9F6-7980-43CE-9353-629014978230}" sibTransId="{942013BF-E11A-4171-94BC-111F66EFD6BB}"/>
    <dgm:cxn modelId="{AE54FA84-9EAF-44B3-83F1-E3C9CF59E73E}" type="presOf" srcId="{F2313316-2816-4791-B1F8-42F00A03588E}" destId="{8B26DDF7-E9B8-4CA2-A273-769F406AE8C9}" srcOrd="0" destOrd="0" presId="urn:microsoft.com/office/officeart/2005/8/layout/hierarchy3"/>
    <dgm:cxn modelId="{517CECA2-BFE2-4019-B73E-AED55CB92D53}" type="presParOf" srcId="{37E442E6-2A66-4E64-98D3-C1570A6DED9A}" destId="{7CF5A18C-A0F2-4475-987E-8E95FDF78900}" srcOrd="0" destOrd="0" presId="urn:microsoft.com/office/officeart/2005/8/layout/hierarchy3"/>
    <dgm:cxn modelId="{7E0FCFE2-F6AF-4B94-B48F-DA8CAF1FE4A6}" type="presParOf" srcId="{7CF5A18C-A0F2-4475-987E-8E95FDF78900}" destId="{B492EF0E-03CF-4B9D-A20E-A65EFF61C258}" srcOrd="0" destOrd="0" presId="urn:microsoft.com/office/officeart/2005/8/layout/hierarchy3"/>
    <dgm:cxn modelId="{EFFB5A61-57B6-487E-B214-5A6CFAA25F15}" type="presParOf" srcId="{B492EF0E-03CF-4B9D-A20E-A65EFF61C258}" destId="{7AFECEA4-93D8-418E-9EB1-5C8B1CB77930}" srcOrd="0" destOrd="0" presId="urn:microsoft.com/office/officeart/2005/8/layout/hierarchy3"/>
    <dgm:cxn modelId="{FDB0BCC4-5D67-4702-9081-470C65939DF3}" type="presParOf" srcId="{B492EF0E-03CF-4B9D-A20E-A65EFF61C258}" destId="{020F50AA-3AD9-4819-8784-BD4B2077D7A2}" srcOrd="1" destOrd="0" presId="urn:microsoft.com/office/officeart/2005/8/layout/hierarchy3"/>
    <dgm:cxn modelId="{38C83CDF-DB67-4ED3-8246-6C15362950A7}" type="presParOf" srcId="{7CF5A18C-A0F2-4475-987E-8E95FDF78900}" destId="{0BDBAAE0-EB23-421F-AA22-F186402F2FC5}" srcOrd="1" destOrd="0" presId="urn:microsoft.com/office/officeart/2005/8/layout/hierarchy3"/>
    <dgm:cxn modelId="{4F684C1B-015B-44BB-BA22-EB0E91093FA1}" type="presParOf" srcId="{0BDBAAE0-EB23-421F-AA22-F186402F2FC5}" destId="{2B67E3CD-B132-4E5E-91D5-523426AC4416}" srcOrd="0" destOrd="0" presId="urn:microsoft.com/office/officeart/2005/8/layout/hierarchy3"/>
    <dgm:cxn modelId="{40FF0CCF-89A7-493C-9E4A-D3E3C309A18E}" type="presParOf" srcId="{0BDBAAE0-EB23-421F-AA22-F186402F2FC5}" destId="{35BAE294-16A8-4E7F-B648-A4D64006166F}" srcOrd="1" destOrd="0" presId="urn:microsoft.com/office/officeart/2005/8/layout/hierarchy3"/>
    <dgm:cxn modelId="{904C8DBC-D718-44E0-85B7-B7245BE574C8}" type="presParOf" srcId="{0BDBAAE0-EB23-421F-AA22-F186402F2FC5}" destId="{CF1BCF48-D37E-46B5-9E4B-2BDD18B43F1A}" srcOrd="2" destOrd="0" presId="urn:microsoft.com/office/officeart/2005/8/layout/hierarchy3"/>
    <dgm:cxn modelId="{E12C5BBB-FEA2-4571-98DB-0ADFC3D510CC}" type="presParOf" srcId="{0BDBAAE0-EB23-421F-AA22-F186402F2FC5}" destId="{8B26DDF7-E9B8-4CA2-A273-769F406AE8C9}" srcOrd="3" destOrd="0" presId="urn:microsoft.com/office/officeart/2005/8/layout/hierarchy3"/>
    <dgm:cxn modelId="{975060CF-92C4-4037-9CAF-B96A1DC93103}" type="presParOf" srcId="{0BDBAAE0-EB23-421F-AA22-F186402F2FC5}" destId="{1BBDBC9C-2A69-4061-816E-8619A42E38EF}" srcOrd="4" destOrd="0" presId="urn:microsoft.com/office/officeart/2005/8/layout/hierarchy3"/>
    <dgm:cxn modelId="{0912587E-65E3-4D28-A8C5-E1DC479F49E4}" type="presParOf" srcId="{0BDBAAE0-EB23-421F-AA22-F186402F2FC5}" destId="{BB49B318-05DA-4C87-8A06-9BAB74C165D0}" srcOrd="5" destOrd="0" presId="urn:microsoft.com/office/officeart/2005/8/layout/hierarchy3"/>
    <dgm:cxn modelId="{13946E69-99F0-4D69-8E8E-D5CF2D7D352B}" type="presParOf" srcId="{0BDBAAE0-EB23-421F-AA22-F186402F2FC5}" destId="{0B44C175-F1B4-4F53-9B64-E38F960F8050}" srcOrd="6" destOrd="0" presId="urn:microsoft.com/office/officeart/2005/8/layout/hierarchy3"/>
    <dgm:cxn modelId="{72B03DAB-6964-4D10-8805-C10598995318}" type="presParOf" srcId="{0BDBAAE0-EB23-421F-AA22-F186402F2FC5}" destId="{24635FF0-8C70-41B9-BBDE-D5D5F90676F5}" srcOrd="7" destOrd="0" presId="urn:microsoft.com/office/officeart/2005/8/layout/hierarchy3"/>
    <dgm:cxn modelId="{BB113BA8-1264-4163-B7CB-A9C0152BC360}" type="presParOf" srcId="{0BDBAAE0-EB23-421F-AA22-F186402F2FC5}" destId="{E1213142-44E3-4FFF-97BE-590E023A18A5}" srcOrd="8" destOrd="0" presId="urn:microsoft.com/office/officeart/2005/8/layout/hierarchy3"/>
    <dgm:cxn modelId="{857A401A-D2CA-4D5F-BF51-53A54BD52A75}" type="presParOf" srcId="{0BDBAAE0-EB23-421F-AA22-F186402F2FC5}" destId="{09810FDB-67A1-44B4-9821-CFF536818E31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53B704-9D5B-4B23-90E2-30F993195510}" type="doc">
      <dgm:prSet loTypeId="urn:microsoft.com/office/officeart/2005/8/layout/hierarchy3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619385-79FB-44A5-BAB6-3737761EFA7C}">
      <dgm:prSet phldrT="[Текст]" custT="1"/>
      <dgm:spPr/>
      <dgm:t>
        <a:bodyPr/>
        <a:lstStyle/>
        <a:p>
          <a:r>
            <a:rPr lang="ru-RU" sz="4000" dirty="0" smtClean="0"/>
            <a:t>Методы снижения </a:t>
          </a:r>
          <a:r>
            <a:rPr lang="ru-RU" sz="4000" b="0" dirty="0" smtClean="0"/>
            <a:t>вибраций</a:t>
          </a:r>
          <a:endParaRPr lang="ru-RU" sz="4000" b="0" dirty="0"/>
        </a:p>
      </dgm:t>
    </dgm:pt>
    <dgm:pt modelId="{436698A0-11AA-4CEA-BE90-FF60332505EC}" type="parTrans" cxnId="{65CD3BB9-5F71-436E-B8BF-2D1895C23048}">
      <dgm:prSet/>
      <dgm:spPr/>
      <dgm:t>
        <a:bodyPr/>
        <a:lstStyle/>
        <a:p>
          <a:endParaRPr lang="ru-RU"/>
        </a:p>
      </dgm:t>
    </dgm:pt>
    <dgm:pt modelId="{403218A0-06C3-44A1-A370-E78897557CBC}" type="sibTrans" cxnId="{65CD3BB9-5F71-436E-B8BF-2D1895C23048}">
      <dgm:prSet/>
      <dgm:spPr/>
      <dgm:t>
        <a:bodyPr/>
        <a:lstStyle/>
        <a:p>
          <a:endParaRPr lang="ru-RU"/>
        </a:p>
      </dgm:t>
    </dgm:pt>
    <dgm:pt modelId="{E11EE1E7-9862-4320-A541-72EEFA1C5A61}">
      <dgm:prSet phldrT="[Текст]" custT="1"/>
      <dgm:spPr/>
      <dgm:t>
        <a:bodyPr/>
        <a:lstStyle/>
        <a:p>
          <a:pPr algn="l"/>
          <a:r>
            <a:rPr lang="ru-RU" sz="2700" i="0" dirty="0" smtClean="0"/>
            <a:t>1. Воздействие на источник</a:t>
          </a:r>
          <a:endParaRPr lang="ru-RU" sz="2700" dirty="0"/>
        </a:p>
      </dgm:t>
    </dgm:pt>
    <dgm:pt modelId="{963CFE83-CB21-4373-BD7D-C900676E954D}" type="parTrans" cxnId="{41DBDD6E-0748-4D68-A4E3-AE7C7EA8B03B}">
      <dgm:prSet/>
      <dgm:spPr/>
      <dgm:t>
        <a:bodyPr/>
        <a:lstStyle/>
        <a:p>
          <a:endParaRPr lang="ru-RU"/>
        </a:p>
      </dgm:t>
    </dgm:pt>
    <dgm:pt modelId="{359DC6D5-ED86-496A-8B3F-C87C1C3D0C2D}" type="sibTrans" cxnId="{41DBDD6E-0748-4D68-A4E3-AE7C7EA8B03B}">
      <dgm:prSet/>
      <dgm:spPr/>
      <dgm:t>
        <a:bodyPr/>
        <a:lstStyle/>
        <a:p>
          <a:endParaRPr lang="ru-RU"/>
        </a:p>
      </dgm:t>
    </dgm:pt>
    <dgm:pt modelId="{F2313316-2816-4791-B1F8-42F00A03588E}">
      <dgm:prSet custT="1"/>
      <dgm:spPr/>
      <dgm:t>
        <a:bodyPr/>
        <a:lstStyle/>
        <a:p>
          <a:pPr algn="l"/>
          <a:r>
            <a:rPr lang="ru-RU" sz="2700" dirty="0" smtClean="0"/>
            <a:t>2. </a:t>
          </a:r>
          <a:r>
            <a:rPr lang="ru-RU" sz="2700" u="none" dirty="0" smtClean="0">
              <a:solidFill>
                <a:schemeClr val="bg1"/>
              </a:solidFill>
            </a:rPr>
            <a:t>Отстройка от режима резонанса </a:t>
          </a:r>
          <a:endParaRPr lang="ru-RU" sz="2700" u="none" dirty="0">
            <a:solidFill>
              <a:schemeClr val="bg1"/>
            </a:solidFill>
          </a:endParaRPr>
        </a:p>
      </dgm:t>
    </dgm:pt>
    <dgm:pt modelId="{9D831FEA-ECEE-4119-94E6-A853E20BB3BD}" type="parTrans" cxnId="{3D8C7834-A483-4BF2-BDF5-44CC6CD6C89A}">
      <dgm:prSet/>
      <dgm:spPr/>
      <dgm:t>
        <a:bodyPr/>
        <a:lstStyle/>
        <a:p>
          <a:endParaRPr lang="ru-RU"/>
        </a:p>
      </dgm:t>
    </dgm:pt>
    <dgm:pt modelId="{7B9ACF90-154D-432A-B3A1-3D04EBCB0C73}" type="sibTrans" cxnId="{3D8C7834-A483-4BF2-BDF5-44CC6CD6C89A}">
      <dgm:prSet/>
      <dgm:spPr/>
      <dgm:t>
        <a:bodyPr/>
        <a:lstStyle/>
        <a:p>
          <a:endParaRPr lang="ru-RU"/>
        </a:p>
      </dgm:t>
    </dgm:pt>
    <dgm:pt modelId="{BB60382C-772A-4F09-9A5E-AC71B57AC648}">
      <dgm:prSet/>
      <dgm:spPr/>
      <dgm:t>
        <a:bodyPr/>
        <a:lstStyle/>
        <a:p>
          <a:pPr algn="l"/>
          <a:r>
            <a:rPr lang="ru-RU" dirty="0" smtClean="0"/>
            <a:t>3. </a:t>
          </a:r>
          <a:r>
            <a:rPr lang="ru-RU" b="0" dirty="0" err="1" smtClean="0"/>
            <a:t>Вибродемпфирование</a:t>
          </a:r>
          <a:endParaRPr lang="ru-RU" b="0" dirty="0"/>
        </a:p>
      </dgm:t>
    </dgm:pt>
    <dgm:pt modelId="{20E3D9F6-7980-43CE-9353-629014978230}" type="parTrans" cxnId="{D4113DEE-56F7-4472-B553-EA76C37306AD}">
      <dgm:prSet/>
      <dgm:spPr/>
      <dgm:t>
        <a:bodyPr/>
        <a:lstStyle/>
        <a:p>
          <a:endParaRPr lang="ru-RU"/>
        </a:p>
      </dgm:t>
    </dgm:pt>
    <dgm:pt modelId="{942013BF-E11A-4171-94BC-111F66EFD6BB}" type="sibTrans" cxnId="{D4113DEE-56F7-4472-B553-EA76C37306AD}">
      <dgm:prSet/>
      <dgm:spPr/>
      <dgm:t>
        <a:bodyPr/>
        <a:lstStyle/>
        <a:p>
          <a:endParaRPr lang="ru-RU"/>
        </a:p>
      </dgm:t>
    </dgm:pt>
    <dgm:pt modelId="{7044F2A2-8E68-4511-A73E-C6A97EE505E1}">
      <dgm:prSet/>
      <dgm:spPr/>
      <dgm:t>
        <a:bodyPr/>
        <a:lstStyle/>
        <a:p>
          <a:pPr algn="l"/>
          <a:r>
            <a:rPr lang="ru-RU" dirty="0" smtClean="0"/>
            <a:t>4. </a:t>
          </a:r>
          <a:r>
            <a:rPr lang="ru-RU" b="0" dirty="0" smtClean="0"/>
            <a:t>Динамическое </a:t>
          </a:r>
          <a:r>
            <a:rPr lang="ru-RU" b="0" dirty="0" err="1" smtClean="0"/>
            <a:t>виброгашение</a:t>
          </a:r>
          <a:endParaRPr lang="ru-RU" b="0" dirty="0"/>
        </a:p>
      </dgm:t>
    </dgm:pt>
    <dgm:pt modelId="{2728F26B-A160-41F4-8500-49720865D7A0}" type="parTrans" cxnId="{E273F61D-4D8E-4C7F-8026-4AAAC8AEC422}">
      <dgm:prSet/>
      <dgm:spPr/>
      <dgm:t>
        <a:bodyPr/>
        <a:lstStyle/>
        <a:p>
          <a:endParaRPr lang="ru-RU"/>
        </a:p>
      </dgm:t>
    </dgm:pt>
    <dgm:pt modelId="{9D776213-BAA3-48E1-AE96-C2F708C6A8AD}" type="sibTrans" cxnId="{E273F61D-4D8E-4C7F-8026-4AAAC8AEC422}">
      <dgm:prSet/>
      <dgm:spPr/>
      <dgm:t>
        <a:bodyPr/>
        <a:lstStyle/>
        <a:p>
          <a:endParaRPr lang="ru-RU"/>
        </a:p>
      </dgm:t>
    </dgm:pt>
    <dgm:pt modelId="{A09C7A0D-E010-498F-B104-10A091753C16}">
      <dgm:prSet/>
      <dgm:spPr/>
      <dgm:t>
        <a:bodyPr/>
        <a:lstStyle/>
        <a:p>
          <a:pPr algn="l"/>
          <a:r>
            <a:rPr lang="ru-RU" dirty="0" smtClean="0"/>
            <a:t>5. </a:t>
          </a:r>
          <a:r>
            <a:rPr lang="ru-RU" b="0" dirty="0" err="1" smtClean="0"/>
            <a:t>Вибропоглощение</a:t>
          </a:r>
          <a:endParaRPr lang="ru-RU" b="0" dirty="0"/>
        </a:p>
      </dgm:t>
    </dgm:pt>
    <dgm:pt modelId="{6293CFD2-BDE8-44D1-9413-6E25CA1B3379}" type="parTrans" cxnId="{23BA13ED-8EA6-4148-94DC-E86D28D26B7C}">
      <dgm:prSet/>
      <dgm:spPr/>
      <dgm:t>
        <a:bodyPr/>
        <a:lstStyle/>
        <a:p>
          <a:endParaRPr lang="ru-RU"/>
        </a:p>
      </dgm:t>
    </dgm:pt>
    <dgm:pt modelId="{69B0315F-C563-48E0-91DD-61C217A4642B}" type="sibTrans" cxnId="{23BA13ED-8EA6-4148-94DC-E86D28D26B7C}">
      <dgm:prSet/>
      <dgm:spPr/>
      <dgm:t>
        <a:bodyPr/>
        <a:lstStyle/>
        <a:p>
          <a:endParaRPr lang="ru-RU"/>
        </a:p>
      </dgm:t>
    </dgm:pt>
    <dgm:pt modelId="{D93676EA-236C-4E0B-AB18-79F20DC19F24}">
      <dgm:prSet/>
      <dgm:spPr/>
      <dgm:t>
        <a:bodyPr/>
        <a:lstStyle/>
        <a:p>
          <a:pPr algn="l"/>
          <a:r>
            <a:rPr lang="ru-RU" dirty="0" smtClean="0">
              <a:solidFill>
                <a:schemeClr val="bg1"/>
              </a:solidFill>
            </a:rPr>
            <a:t>6. Виброизоляция</a:t>
          </a:r>
          <a:endParaRPr lang="ru-RU" dirty="0">
            <a:solidFill>
              <a:schemeClr val="bg1"/>
            </a:solidFill>
          </a:endParaRPr>
        </a:p>
      </dgm:t>
    </dgm:pt>
    <dgm:pt modelId="{467712F0-60E5-4604-9C1F-8E6939E1D35D}" type="parTrans" cxnId="{BC3CD5A2-0089-4695-87D3-993A21EF2144}">
      <dgm:prSet/>
      <dgm:spPr/>
      <dgm:t>
        <a:bodyPr/>
        <a:lstStyle/>
        <a:p>
          <a:endParaRPr lang="ru-RU"/>
        </a:p>
      </dgm:t>
    </dgm:pt>
    <dgm:pt modelId="{BE553991-CBF9-417A-8678-F0D3D0914C3A}" type="sibTrans" cxnId="{BC3CD5A2-0089-4695-87D3-993A21EF2144}">
      <dgm:prSet/>
      <dgm:spPr/>
      <dgm:t>
        <a:bodyPr/>
        <a:lstStyle/>
        <a:p>
          <a:endParaRPr lang="ru-RU"/>
        </a:p>
      </dgm:t>
    </dgm:pt>
    <dgm:pt modelId="{37E442E6-2A66-4E64-98D3-C1570A6DED9A}" type="pres">
      <dgm:prSet presAssocID="{4053B704-9D5B-4B23-90E2-30F99319551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CF5A18C-A0F2-4475-987E-8E95FDF78900}" type="pres">
      <dgm:prSet presAssocID="{E7619385-79FB-44A5-BAB6-3737761EFA7C}" presName="root" presStyleCnt="0"/>
      <dgm:spPr/>
    </dgm:pt>
    <dgm:pt modelId="{B492EF0E-03CF-4B9D-A20E-A65EFF61C258}" type="pres">
      <dgm:prSet presAssocID="{E7619385-79FB-44A5-BAB6-3737761EFA7C}" presName="rootComposite" presStyleCnt="0"/>
      <dgm:spPr/>
    </dgm:pt>
    <dgm:pt modelId="{7AFECEA4-93D8-418E-9EB1-5C8B1CB77930}" type="pres">
      <dgm:prSet presAssocID="{E7619385-79FB-44A5-BAB6-3737761EFA7C}" presName="rootText" presStyleLbl="node1" presStyleIdx="0" presStyleCnt="1" custScaleX="266070" custScaleY="80951"/>
      <dgm:spPr/>
      <dgm:t>
        <a:bodyPr/>
        <a:lstStyle/>
        <a:p>
          <a:endParaRPr lang="ru-RU"/>
        </a:p>
      </dgm:t>
    </dgm:pt>
    <dgm:pt modelId="{020F50AA-3AD9-4819-8784-BD4B2077D7A2}" type="pres">
      <dgm:prSet presAssocID="{E7619385-79FB-44A5-BAB6-3737761EFA7C}" presName="rootConnector" presStyleLbl="node1" presStyleIdx="0" presStyleCnt="1"/>
      <dgm:spPr/>
      <dgm:t>
        <a:bodyPr/>
        <a:lstStyle/>
        <a:p>
          <a:endParaRPr lang="ru-RU"/>
        </a:p>
      </dgm:t>
    </dgm:pt>
    <dgm:pt modelId="{0BDBAAE0-EB23-421F-AA22-F186402F2FC5}" type="pres">
      <dgm:prSet presAssocID="{E7619385-79FB-44A5-BAB6-3737761EFA7C}" presName="childShape" presStyleCnt="0"/>
      <dgm:spPr/>
    </dgm:pt>
    <dgm:pt modelId="{2B67E3CD-B132-4E5E-91D5-523426AC4416}" type="pres">
      <dgm:prSet presAssocID="{963CFE83-CB21-4373-BD7D-C900676E954D}" presName="Name13" presStyleLbl="parChTrans1D2" presStyleIdx="0" presStyleCnt="6"/>
      <dgm:spPr/>
      <dgm:t>
        <a:bodyPr/>
        <a:lstStyle/>
        <a:p>
          <a:endParaRPr lang="ru-RU"/>
        </a:p>
      </dgm:t>
    </dgm:pt>
    <dgm:pt modelId="{35BAE294-16A8-4E7F-B648-A4D64006166F}" type="pres">
      <dgm:prSet presAssocID="{E11EE1E7-9862-4320-A541-72EEFA1C5A61}" presName="childText" presStyleLbl="bgAcc1" presStyleIdx="0" presStyleCnt="6" custScaleX="249988" custScaleY="370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1BCF48-D37E-46B5-9E4B-2BDD18B43F1A}" type="pres">
      <dgm:prSet presAssocID="{9D831FEA-ECEE-4119-94E6-A853E20BB3BD}" presName="Name13" presStyleLbl="parChTrans1D2" presStyleIdx="1" presStyleCnt="6"/>
      <dgm:spPr/>
      <dgm:t>
        <a:bodyPr/>
        <a:lstStyle/>
        <a:p>
          <a:endParaRPr lang="ru-RU"/>
        </a:p>
      </dgm:t>
    </dgm:pt>
    <dgm:pt modelId="{8B26DDF7-E9B8-4CA2-A273-769F406AE8C9}" type="pres">
      <dgm:prSet presAssocID="{F2313316-2816-4791-B1F8-42F00A03588E}" presName="childText" presStyleLbl="bgAcc1" presStyleIdx="1" presStyleCnt="6" custScaleX="252336" custScaleY="3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BDBC9C-2A69-4061-816E-8619A42E38EF}" type="pres">
      <dgm:prSet presAssocID="{20E3D9F6-7980-43CE-9353-629014978230}" presName="Name13" presStyleLbl="parChTrans1D2" presStyleIdx="2" presStyleCnt="6"/>
      <dgm:spPr/>
      <dgm:t>
        <a:bodyPr/>
        <a:lstStyle/>
        <a:p>
          <a:endParaRPr lang="ru-RU"/>
        </a:p>
      </dgm:t>
    </dgm:pt>
    <dgm:pt modelId="{BB49B318-05DA-4C87-8A06-9BAB74C165D0}" type="pres">
      <dgm:prSet presAssocID="{BB60382C-772A-4F09-9A5E-AC71B57AC648}" presName="childText" presStyleLbl="bgAcc1" presStyleIdx="2" presStyleCnt="6" custScaleX="230027" custScaleY="3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44C175-F1B4-4F53-9B64-E38F960F8050}" type="pres">
      <dgm:prSet presAssocID="{2728F26B-A160-41F4-8500-49720865D7A0}" presName="Name13" presStyleLbl="parChTrans1D2" presStyleIdx="3" presStyleCnt="6"/>
      <dgm:spPr/>
      <dgm:t>
        <a:bodyPr/>
        <a:lstStyle/>
        <a:p>
          <a:endParaRPr lang="ru-RU"/>
        </a:p>
      </dgm:t>
    </dgm:pt>
    <dgm:pt modelId="{24635FF0-8C70-41B9-BBDE-D5D5F90676F5}" type="pres">
      <dgm:prSet presAssocID="{7044F2A2-8E68-4511-A73E-C6A97EE505E1}" presName="childText" presStyleLbl="bgAcc1" presStyleIdx="3" presStyleCnt="6" custScaleX="230027" custScaleY="3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13142-44E3-4FFF-97BE-590E023A18A5}" type="pres">
      <dgm:prSet presAssocID="{6293CFD2-BDE8-44D1-9413-6E25CA1B3379}" presName="Name13" presStyleLbl="parChTrans1D2" presStyleIdx="4" presStyleCnt="6"/>
      <dgm:spPr/>
      <dgm:t>
        <a:bodyPr/>
        <a:lstStyle/>
        <a:p>
          <a:endParaRPr lang="ru-RU"/>
        </a:p>
      </dgm:t>
    </dgm:pt>
    <dgm:pt modelId="{09810FDB-67A1-44B4-9821-CFF536818E31}" type="pres">
      <dgm:prSet presAssocID="{A09C7A0D-E010-498F-B104-10A091753C16}" presName="childText" presStyleLbl="bgAcc1" presStyleIdx="4" presStyleCnt="6" custScaleX="230027" custScaleY="3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A59A4E-BF3B-4050-B881-9E5A501768AC}" type="pres">
      <dgm:prSet presAssocID="{467712F0-60E5-4604-9C1F-8E6939E1D35D}" presName="Name13" presStyleLbl="parChTrans1D2" presStyleIdx="5" presStyleCnt="6"/>
      <dgm:spPr/>
      <dgm:t>
        <a:bodyPr/>
        <a:lstStyle/>
        <a:p>
          <a:endParaRPr lang="ru-RU"/>
        </a:p>
      </dgm:t>
    </dgm:pt>
    <dgm:pt modelId="{2B998003-D72D-4F1E-98FB-8BD6A9A6318D}" type="pres">
      <dgm:prSet presAssocID="{D93676EA-236C-4E0B-AB18-79F20DC19F24}" presName="childText" presStyleLbl="bgAcc1" presStyleIdx="5" presStyleCnt="6" custScaleX="234679" custScaleY="49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A323B9-B8A7-44A7-A271-DA2A8F38945C}" type="presOf" srcId="{E11EE1E7-9862-4320-A541-72EEFA1C5A61}" destId="{35BAE294-16A8-4E7F-B648-A4D64006166F}" srcOrd="0" destOrd="0" presId="urn:microsoft.com/office/officeart/2005/8/layout/hierarchy3"/>
    <dgm:cxn modelId="{41DBDD6E-0748-4D68-A4E3-AE7C7EA8B03B}" srcId="{E7619385-79FB-44A5-BAB6-3737761EFA7C}" destId="{E11EE1E7-9862-4320-A541-72EEFA1C5A61}" srcOrd="0" destOrd="0" parTransId="{963CFE83-CB21-4373-BD7D-C900676E954D}" sibTransId="{359DC6D5-ED86-496A-8B3F-C87C1C3D0C2D}"/>
    <dgm:cxn modelId="{034A73B7-648E-462B-A0B3-680A239861E6}" type="presOf" srcId="{20E3D9F6-7980-43CE-9353-629014978230}" destId="{1BBDBC9C-2A69-4061-816E-8619A42E38EF}" srcOrd="0" destOrd="0" presId="urn:microsoft.com/office/officeart/2005/8/layout/hierarchy3"/>
    <dgm:cxn modelId="{7BE7A701-35B9-48EB-B5D2-8B29555386B1}" type="presOf" srcId="{4053B704-9D5B-4B23-90E2-30F993195510}" destId="{37E442E6-2A66-4E64-98D3-C1570A6DED9A}" srcOrd="0" destOrd="0" presId="urn:microsoft.com/office/officeart/2005/8/layout/hierarchy3"/>
    <dgm:cxn modelId="{3ADC3769-5ABA-4FC5-A06A-637DB30DDAD0}" type="presOf" srcId="{467712F0-60E5-4604-9C1F-8E6939E1D35D}" destId="{E3A59A4E-BF3B-4050-B881-9E5A501768AC}" srcOrd="0" destOrd="0" presId="urn:microsoft.com/office/officeart/2005/8/layout/hierarchy3"/>
    <dgm:cxn modelId="{552553E6-0AC3-43C8-91AE-1862D4BC91E5}" type="presOf" srcId="{963CFE83-CB21-4373-BD7D-C900676E954D}" destId="{2B67E3CD-B132-4E5E-91D5-523426AC4416}" srcOrd="0" destOrd="0" presId="urn:microsoft.com/office/officeart/2005/8/layout/hierarchy3"/>
    <dgm:cxn modelId="{19706EBA-8C71-4313-A9E2-44BEA42307B1}" type="presOf" srcId="{F2313316-2816-4791-B1F8-42F00A03588E}" destId="{8B26DDF7-E9B8-4CA2-A273-769F406AE8C9}" srcOrd="0" destOrd="0" presId="urn:microsoft.com/office/officeart/2005/8/layout/hierarchy3"/>
    <dgm:cxn modelId="{65CD3BB9-5F71-436E-B8BF-2D1895C23048}" srcId="{4053B704-9D5B-4B23-90E2-30F993195510}" destId="{E7619385-79FB-44A5-BAB6-3737761EFA7C}" srcOrd="0" destOrd="0" parTransId="{436698A0-11AA-4CEA-BE90-FF60332505EC}" sibTransId="{403218A0-06C3-44A1-A370-E78897557CBC}"/>
    <dgm:cxn modelId="{E273F61D-4D8E-4C7F-8026-4AAAC8AEC422}" srcId="{E7619385-79FB-44A5-BAB6-3737761EFA7C}" destId="{7044F2A2-8E68-4511-A73E-C6A97EE505E1}" srcOrd="3" destOrd="0" parTransId="{2728F26B-A160-41F4-8500-49720865D7A0}" sibTransId="{9D776213-BAA3-48E1-AE96-C2F708C6A8AD}"/>
    <dgm:cxn modelId="{34E44ACB-220F-45D1-A7D1-545B45FB90DD}" type="presOf" srcId="{9D831FEA-ECEE-4119-94E6-A853E20BB3BD}" destId="{CF1BCF48-D37E-46B5-9E4B-2BDD18B43F1A}" srcOrd="0" destOrd="0" presId="urn:microsoft.com/office/officeart/2005/8/layout/hierarchy3"/>
    <dgm:cxn modelId="{91102857-8D83-4BE2-8FEF-9B90B68A203A}" type="presOf" srcId="{D93676EA-236C-4E0B-AB18-79F20DC19F24}" destId="{2B998003-D72D-4F1E-98FB-8BD6A9A6318D}" srcOrd="0" destOrd="0" presId="urn:microsoft.com/office/officeart/2005/8/layout/hierarchy3"/>
    <dgm:cxn modelId="{CB30F327-6538-42AF-BB01-A600E3EFE0CA}" type="presOf" srcId="{6293CFD2-BDE8-44D1-9413-6E25CA1B3379}" destId="{E1213142-44E3-4FFF-97BE-590E023A18A5}" srcOrd="0" destOrd="0" presId="urn:microsoft.com/office/officeart/2005/8/layout/hierarchy3"/>
    <dgm:cxn modelId="{269910BE-1871-4038-9224-60EDFFC7B5E4}" type="presOf" srcId="{E7619385-79FB-44A5-BAB6-3737761EFA7C}" destId="{7AFECEA4-93D8-418E-9EB1-5C8B1CB77930}" srcOrd="0" destOrd="0" presId="urn:microsoft.com/office/officeart/2005/8/layout/hierarchy3"/>
    <dgm:cxn modelId="{CA56FAF7-825E-4E9A-8EFA-0CD9B7C0FC0C}" type="presOf" srcId="{E7619385-79FB-44A5-BAB6-3737761EFA7C}" destId="{020F50AA-3AD9-4819-8784-BD4B2077D7A2}" srcOrd="1" destOrd="0" presId="urn:microsoft.com/office/officeart/2005/8/layout/hierarchy3"/>
    <dgm:cxn modelId="{BC3CD5A2-0089-4695-87D3-993A21EF2144}" srcId="{E7619385-79FB-44A5-BAB6-3737761EFA7C}" destId="{D93676EA-236C-4E0B-AB18-79F20DC19F24}" srcOrd="5" destOrd="0" parTransId="{467712F0-60E5-4604-9C1F-8E6939E1D35D}" sibTransId="{BE553991-CBF9-417A-8678-F0D3D0914C3A}"/>
    <dgm:cxn modelId="{5ABCD033-1580-4DEA-90DB-85D23968D730}" type="presOf" srcId="{BB60382C-772A-4F09-9A5E-AC71B57AC648}" destId="{BB49B318-05DA-4C87-8A06-9BAB74C165D0}" srcOrd="0" destOrd="0" presId="urn:microsoft.com/office/officeart/2005/8/layout/hierarchy3"/>
    <dgm:cxn modelId="{23BA13ED-8EA6-4148-94DC-E86D28D26B7C}" srcId="{E7619385-79FB-44A5-BAB6-3737761EFA7C}" destId="{A09C7A0D-E010-498F-B104-10A091753C16}" srcOrd="4" destOrd="0" parTransId="{6293CFD2-BDE8-44D1-9413-6E25CA1B3379}" sibTransId="{69B0315F-C563-48E0-91DD-61C217A4642B}"/>
    <dgm:cxn modelId="{3D8C7834-A483-4BF2-BDF5-44CC6CD6C89A}" srcId="{E7619385-79FB-44A5-BAB6-3737761EFA7C}" destId="{F2313316-2816-4791-B1F8-42F00A03588E}" srcOrd="1" destOrd="0" parTransId="{9D831FEA-ECEE-4119-94E6-A853E20BB3BD}" sibTransId="{7B9ACF90-154D-432A-B3A1-3D04EBCB0C73}"/>
    <dgm:cxn modelId="{E73CEED9-E19C-4575-B69D-8D60EFEABF04}" type="presOf" srcId="{2728F26B-A160-41F4-8500-49720865D7A0}" destId="{0B44C175-F1B4-4F53-9B64-E38F960F8050}" srcOrd="0" destOrd="0" presId="urn:microsoft.com/office/officeart/2005/8/layout/hierarchy3"/>
    <dgm:cxn modelId="{D4113DEE-56F7-4472-B553-EA76C37306AD}" srcId="{E7619385-79FB-44A5-BAB6-3737761EFA7C}" destId="{BB60382C-772A-4F09-9A5E-AC71B57AC648}" srcOrd="2" destOrd="0" parTransId="{20E3D9F6-7980-43CE-9353-629014978230}" sibTransId="{942013BF-E11A-4171-94BC-111F66EFD6BB}"/>
    <dgm:cxn modelId="{DBCA6104-0F8E-4EC2-B52C-ADAF94A0405B}" type="presOf" srcId="{7044F2A2-8E68-4511-A73E-C6A97EE505E1}" destId="{24635FF0-8C70-41B9-BBDE-D5D5F90676F5}" srcOrd="0" destOrd="0" presId="urn:microsoft.com/office/officeart/2005/8/layout/hierarchy3"/>
    <dgm:cxn modelId="{99E6707A-8A57-496E-BCA7-C13BA632046D}" type="presOf" srcId="{A09C7A0D-E010-498F-B104-10A091753C16}" destId="{09810FDB-67A1-44B4-9821-CFF536818E31}" srcOrd="0" destOrd="0" presId="urn:microsoft.com/office/officeart/2005/8/layout/hierarchy3"/>
    <dgm:cxn modelId="{D8F5406E-AE1C-4FB5-99A7-8840AE3063FA}" type="presParOf" srcId="{37E442E6-2A66-4E64-98D3-C1570A6DED9A}" destId="{7CF5A18C-A0F2-4475-987E-8E95FDF78900}" srcOrd="0" destOrd="0" presId="urn:microsoft.com/office/officeart/2005/8/layout/hierarchy3"/>
    <dgm:cxn modelId="{53FDF1B3-8113-448D-BA5B-5EF3B213D0ED}" type="presParOf" srcId="{7CF5A18C-A0F2-4475-987E-8E95FDF78900}" destId="{B492EF0E-03CF-4B9D-A20E-A65EFF61C258}" srcOrd="0" destOrd="0" presId="urn:microsoft.com/office/officeart/2005/8/layout/hierarchy3"/>
    <dgm:cxn modelId="{CB1E5278-BB72-4025-923A-2088BB2EBDEE}" type="presParOf" srcId="{B492EF0E-03CF-4B9D-A20E-A65EFF61C258}" destId="{7AFECEA4-93D8-418E-9EB1-5C8B1CB77930}" srcOrd="0" destOrd="0" presId="urn:microsoft.com/office/officeart/2005/8/layout/hierarchy3"/>
    <dgm:cxn modelId="{2A994DC9-254C-4AF0-A0C7-09D87F67FF1E}" type="presParOf" srcId="{B492EF0E-03CF-4B9D-A20E-A65EFF61C258}" destId="{020F50AA-3AD9-4819-8784-BD4B2077D7A2}" srcOrd="1" destOrd="0" presId="urn:microsoft.com/office/officeart/2005/8/layout/hierarchy3"/>
    <dgm:cxn modelId="{37F87FAF-BE5D-411B-B2CF-A8A070BC832F}" type="presParOf" srcId="{7CF5A18C-A0F2-4475-987E-8E95FDF78900}" destId="{0BDBAAE0-EB23-421F-AA22-F186402F2FC5}" srcOrd="1" destOrd="0" presId="urn:microsoft.com/office/officeart/2005/8/layout/hierarchy3"/>
    <dgm:cxn modelId="{21452ED0-03E1-4FB9-B207-EA8ECD58B95A}" type="presParOf" srcId="{0BDBAAE0-EB23-421F-AA22-F186402F2FC5}" destId="{2B67E3CD-B132-4E5E-91D5-523426AC4416}" srcOrd="0" destOrd="0" presId="urn:microsoft.com/office/officeart/2005/8/layout/hierarchy3"/>
    <dgm:cxn modelId="{72D61C0D-2164-4251-A305-A03C0C2CA461}" type="presParOf" srcId="{0BDBAAE0-EB23-421F-AA22-F186402F2FC5}" destId="{35BAE294-16A8-4E7F-B648-A4D64006166F}" srcOrd="1" destOrd="0" presId="urn:microsoft.com/office/officeart/2005/8/layout/hierarchy3"/>
    <dgm:cxn modelId="{842FA09F-B73F-496D-BE2F-26E595738DF6}" type="presParOf" srcId="{0BDBAAE0-EB23-421F-AA22-F186402F2FC5}" destId="{CF1BCF48-D37E-46B5-9E4B-2BDD18B43F1A}" srcOrd="2" destOrd="0" presId="urn:microsoft.com/office/officeart/2005/8/layout/hierarchy3"/>
    <dgm:cxn modelId="{0AC228B2-BD34-4043-9E53-714A6634EEA7}" type="presParOf" srcId="{0BDBAAE0-EB23-421F-AA22-F186402F2FC5}" destId="{8B26DDF7-E9B8-4CA2-A273-769F406AE8C9}" srcOrd="3" destOrd="0" presId="urn:microsoft.com/office/officeart/2005/8/layout/hierarchy3"/>
    <dgm:cxn modelId="{CE3C832B-3E97-4F29-B85F-E53BC8907B98}" type="presParOf" srcId="{0BDBAAE0-EB23-421F-AA22-F186402F2FC5}" destId="{1BBDBC9C-2A69-4061-816E-8619A42E38EF}" srcOrd="4" destOrd="0" presId="urn:microsoft.com/office/officeart/2005/8/layout/hierarchy3"/>
    <dgm:cxn modelId="{6C30D87A-8FAE-46DF-8AAD-68AB9E613660}" type="presParOf" srcId="{0BDBAAE0-EB23-421F-AA22-F186402F2FC5}" destId="{BB49B318-05DA-4C87-8A06-9BAB74C165D0}" srcOrd="5" destOrd="0" presId="urn:microsoft.com/office/officeart/2005/8/layout/hierarchy3"/>
    <dgm:cxn modelId="{B515E6B8-70DF-46AE-9D86-C89813F7BCBB}" type="presParOf" srcId="{0BDBAAE0-EB23-421F-AA22-F186402F2FC5}" destId="{0B44C175-F1B4-4F53-9B64-E38F960F8050}" srcOrd="6" destOrd="0" presId="urn:microsoft.com/office/officeart/2005/8/layout/hierarchy3"/>
    <dgm:cxn modelId="{F4EB8371-2E6B-4C29-84B7-2F7F0F055E87}" type="presParOf" srcId="{0BDBAAE0-EB23-421F-AA22-F186402F2FC5}" destId="{24635FF0-8C70-41B9-BBDE-D5D5F90676F5}" srcOrd="7" destOrd="0" presId="urn:microsoft.com/office/officeart/2005/8/layout/hierarchy3"/>
    <dgm:cxn modelId="{5C5004D3-0462-45F7-846A-D15A30BB477B}" type="presParOf" srcId="{0BDBAAE0-EB23-421F-AA22-F186402F2FC5}" destId="{E1213142-44E3-4FFF-97BE-590E023A18A5}" srcOrd="8" destOrd="0" presId="urn:microsoft.com/office/officeart/2005/8/layout/hierarchy3"/>
    <dgm:cxn modelId="{1D4AF992-0BAB-42E5-9AA4-AFBE7B48550E}" type="presParOf" srcId="{0BDBAAE0-EB23-421F-AA22-F186402F2FC5}" destId="{09810FDB-67A1-44B4-9821-CFF536818E31}" srcOrd="9" destOrd="0" presId="urn:microsoft.com/office/officeart/2005/8/layout/hierarchy3"/>
    <dgm:cxn modelId="{6E5DC6CA-197E-4A59-A324-CE7284ACB188}" type="presParOf" srcId="{0BDBAAE0-EB23-421F-AA22-F186402F2FC5}" destId="{E3A59A4E-BF3B-4050-B881-9E5A501768AC}" srcOrd="10" destOrd="0" presId="urn:microsoft.com/office/officeart/2005/8/layout/hierarchy3"/>
    <dgm:cxn modelId="{425237D2-AD92-40D6-A138-ED10267953CB}" type="presParOf" srcId="{0BDBAAE0-EB23-421F-AA22-F186402F2FC5}" destId="{2B998003-D72D-4F1E-98FB-8BD6A9A6318D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03F8E8-91E2-4C56-A037-60142E615371}">
      <dsp:nvSpPr>
        <dsp:cNvPr id="0" name=""/>
        <dsp:cNvSpPr/>
      </dsp:nvSpPr>
      <dsp:spPr>
        <a:xfrm>
          <a:off x="0" y="0"/>
          <a:ext cx="7643866" cy="12694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i="1" kern="1200" dirty="0" smtClean="0"/>
            <a:t>Вибрация</a:t>
          </a:r>
          <a:endParaRPr lang="ru-RU" sz="5400" i="1" kern="1200" dirty="0"/>
        </a:p>
      </dsp:txBody>
      <dsp:txXfrm>
        <a:off x="0" y="0"/>
        <a:ext cx="7643866" cy="1269449"/>
      </dsp:txXfrm>
    </dsp:sp>
    <dsp:sp modelId="{08D2A837-A07D-4C46-8840-D51BB9740AB0}">
      <dsp:nvSpPr>
        <dsp:cNvPr id="0" name=""/>
        <dsp:cNvSpPr/>
      </dsp:nvSpPr>
      <dsp:spPr>
        <a:xfrm>
          <a:off x="0" y="1341279"/>
          <a:ext cx="7643866" cy="39785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693" tIns="78740" rIns="440944" bIns="7874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800" kern="1200" dirty="0" smtClean="0"/>
            <a:t>сложный колебательный процесс, возникающий при периодическом смещении центра тяжести какого-либо тела от положения равновесия</a:t>
          </a:r>
          <a:endParaRPr lang="ru-RU" sz="4800" kern="1200" dirty="0"/>
        </a:p>
      </dsp:txBody>
      <dsp:txXfrm>
        <a:off x="0" y="1341279"/>
        <a:ext cx="7643866" cy="39785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03F8E8-91E2-4C56-A037-60142E615371}">
      <dsp:nvSpPr>
        <dsp:cNvPr id="0" name=""/>
        <dsp:cNvSpPr/>
      </dsp:nvSpPr>
      <dsp:spPr>
        <a:xfrm>
          <a:off x="0" y="0"/>
          <a:ext cx="7643866" cy="12671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i="1" kern="1200" dirty="0" smtClean="0"/>
            <a:t>Вибрация</a:t>
          </a:r>
          <a:endParaRPr lang="ru-RU" sz="5400" i="1" kern="1200" dirty="0"/>
        </a:p>
      </dsp:txBody>
      <dsp:txXfrm>
        <a:off x="0" y="0"/>
        <a:ext cx="7643866" cy="1267110"/>
      </dsp:txXfrm>
    </dsp:sp>
    <dsp:sp modelId="{08D2A837-A07D-4C46-8840-D51BB9740AB0}">
      <dsp:nvSpPr>
        <dsp:cNvPr id="0" name=""/>
        <dsp:cNvSpPr/>
      </dsp:nvSpPr>
      <dsp:spPr>
        <a:xfrm>
          <a:off x="0" y="1500700"/>
          <a:ext cx="7643866" cy="3657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693" tIns="72390" rIns="405384" bIns="7239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движение точки (или тела) вокруг исходного положения, повторяющееся точно через определенные промежутки времени (периодически)</a:t>
          </a:r>
          <a:endParaRPr lang="ru-RU" sz="4400" kern="1200" dirty="0"/>
        </a:p>
      </dsp:txBody>
      <dsp:txXfrm>
        <a:off x="0" y="1500700"/>
        <a:ext cx="7643866" cy="365769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FECEA4-93D8-418E-9EB1-5C8B1CB77930}">
      <dsp:nvSpPr>
        <dsp:cNvPr id="0" name=""/>
        <dsp:cNvSpPr/>
      </dsp:nvSpPr>
      <dsp:spPr>
        <a:xfrm>
          <a:off x="2" y="2836"/>
          <a:ext cx="7596737" cy="8752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Классификация вибраций</a:t>
          </a:r>
          <a:endParaRPr lang="ru-RU" sz="4400" kern="1200" dirty="0"/>
        </a:p>
      </dsp:txBody>
      <dsp:txXfrm>
        <a:off x="2" y="2836"/>
        <a:ext cx="7596737" cy="875298"/>
      </dsp:txXfrm>
    </dsp:sp>
    <dsp:sp modelId="{2B67E3CD-B132-4E5E-91D5-523426AC4416}">
      <dsp:nvSpPr>
        <dsp:cNvPr id="0" name=""/>
        <dsp:cNvSpPr/>
      </dsp:nvSpPr>
      <dsp:spPr>
        <a:xfrm>
          <a:off x="759676" y="878134"/>
          <a:ext cx="759673" cy="721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236"/>
              </a:lnTo>
              <a:lnTo>
                <a:pt x="759673" y="72123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BAE294-16A8-4E7F-B648-A4D64006166F}">
      <dsp:nvSpPr>
        <dsp:cNvPr id="0" name=""/>
        <dsp:cNvSpPr/>
      </dsp:nvSpPr>
      <dsp:spPr>
        <a:xfrm>
          <a:off x="1519349" y="1292190"/>
          <a:ext cx="6624579" cy="6143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i="0" kern="1200" dirty="0" smtClean="0"/>
            <a:t>1. По способу  </a:t>
          </a:r>
          <a:r>
            <a:rPr lang="ru-RU" sz="3200" kern="1200" dirty="0" smtClean="0"/>
            <a:t>передачи на человека </a:t>
          </a:r>
          <a:endParaRPr lang="ru-RU" sz="3200" kern="1200" dirty="0"/>
        </a:p>
      </dsp:txBody>
      <dsp:txXfrm>
        <a:off x="1519349" y="1292190"/>
        <a:ext cx="6624579" cy="614359"/>
      </dsp:txXfrm>
    </dsp:sp>
    <dsp:sp modelId="{CF1BCF48-D37E-46B5-9E4B-2BDD18B43F1A}">
      <dsp:nvSpPr>
        <dsp:cNvPr id="0" name=""/>
        <dsp:cNvSpPr/>
      </dsp:nvSpPr>
      <dsp:spPr>
        <a:xfrm>
          <a:off x="759676" y="878134"/>
          <a:ext cx="759673" cy="1773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3659"/>
              </a:lnTo>
              <a:lnTo>
                <a:pt x="759673" y="1773659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26DDF7-E9B8-4CA2-A273-769F406AE8C9}">
      <dsp:nvSpPr>
        <dsp:cNvPr id="0" name=""/>
        <dsp:cNvSpPr/>
      </dsp:nvSpPr>
      <dsp:spPr>
        <a:xfrm>
          <a:off x="1519349" y="2320606"/>
          <a:ext cx="6095621" cy="662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2. По источнику возникновения</a:t>
          </a:r>
          <a:endParaRPr lang="ru-RU" sz="3200" kern="1200" dirty="0"/>
        </a:p>
      </dsp:txBody>
      <dsp:txXfrm>
        <a:off x="1519349" y="2320606"/>
        <a:ext cx="6095621" cy="662373"/>
      </dsp:txXfrm>
    </dsp:sp>
    <dsp:sp modelId="{1BBDBC9C-2A69-4061-816E-8619A42E38EF}">
      <dsp:nvSpPr>
        <dsp:cNvPr id="0" name=""/>
        <dsp:cNvSpPr/>
      </dsp:nvSpPr>
      <dsp:spPr>
        <a:xfrm>
          <a:off x="759676" y="878134"/>
          <a:ext cx="759673" cy="2850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0089"/>
              </a:lnTo>
              <a:lnTo>
                <a:pt x="759673" y="2850089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49B318-05DA-4C87-8A06-9BAB74C165D0}">
      <dsp:nvSpPr>
        <dsp:cNvPr id="0" name=""/>
        <dsp:cNvSpPr/>
      </dsp:nvSpPr>
      <dsp:spPr>
        <a:xfrm>
          <a:off x="1519349" y="3397036"/>
          <a:ext cx="6095621" cy="662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3. По характеру спектра</a:t>
          </a:r>
          <a:endParaRPr lang="ru-RU" sz="3100" kern="1200" dirty="0"/>
        </a:p>
      </dsp:txBody>
      <dsp:txXfrm>
        <a:off x="1519349" y="3397036"/>
        <a:ext cx="6095621" cy="662373"/>
      </dsp:txXfrm>
    </dsp:sp>
    <dsp:sp modelId="{0B44C175-F1B4-4F53-9B64-E38F960F8050}">
      <dsp:nvSpPr>
        <dsp:cNvPr id="0" name=""/>
        <dsp:cNvSpPr/>
      </dsp:nvSpPr>
      <dsp:spPr>
        <a:xfrm>
          <a:off x="759676" y="878134"/>
          <a:ext cx="759673" cy="39265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26518"/>
              </a:lnTo>
              <a:lnTo>
                <a:pt x="759673" y="392651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35FF0-8C70-41B9-BBDE-D5D5F90676F5}">
      <dsp:nvSpPr>
        <dsp:cNvPr id="0" name=""/>
        <dsp:cNvSpPr/>
      </dsp:nvSpPr>
      <dsp:spPr>
        <a:xfrm>
          <a:off x="1519349" y="4473466"/>
          <a:ext cx="6095621" cy="662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4. По частотному составу</a:t>
          </a:r>
          <a:endParaRPr lang="ru-RU" sz="3100" kern="1200" dirty="0"/>
        </a:p>
      </dsp:txBody>
      <dsp:txXfrm>
        <a:off x="1519349" y="4473466"/>
        <a:ext cx="6095621" cy="662373"/>
      </dsp:txXfrm>
    </dsp:sp>
    <dsp:sp modelId="{E1213142-44E3-4FFF-97BE-590E023A18A5}">
      <dsp:nvSpPr>
        <dsp:cNvPr id="0" name=""/>
        <dsp:cNvSpPr/>
      </dsp:nvSpPr>
      <dsp:spPr>
        <a:xfrm>
          <a:off x="759676" y="878134"/>
          <a:ext cx="759673" cy="5002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2948"/>
              </a:lnTo>
              <a:lnTo>
                <a:pt x="759673" y="500294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810FDB-67A1-44B4-9821-CFF536818E31}">
      <dsp:nvSpPr>
        <dsp:cNvPr id="0" name=""/>
        <dsp:cNvSpPr/>
      </dsp:nvSpPr>
      <dsp:spPr>
        <a:xfrm>
          <a:off x="1519349" y="5549896"/>
          <a:ext cx="6095621" cy="662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5. По временным характеристикам</a:t>
          </a:r>
          <a:endParaRPr lang="ru-RU" sz="3100" kern="1200" dirty="0"/>
        </a:p>
      </dsp:txBody>
      <dsp:txXfrm>
        <a:off x="1519349" y="5549896"/>
        <a:ext cx="6095621" cy="66237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FECEA4-93D8-418E-9EB1-5C8B1CB77930}">
      <dsp:nvSpPr>
        <dsp:cNvPr id="0" name=""/>
        <dsp:cNvSpPr/>
      </dsp:nvSpPr>
      <dsp:spPr>
        <a:xfrm>
          <a:off x="612191" y="4606"/>
          <a:ext cx="6919549" cy="10526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Методы снижения </a:t>
          </a:r>
          <a:r>
            <a:rPr lang="ru-RU" sz="4000" b="0" kern="1200" dirty="0" smtClean="0"/>
            <a:t>вибраций</a:t>
          </a:r>
          <a:endParaRPr lang="ru-RU" sz="4000" b="0" kern="1200" dirty="0"/>
        </a:p>
      </dsp:txBody>
      <dsp:txXfrm>
        <a:off x="612191" y="4606"/>
        <a:ext cx="6919549" cy="1052626"/>
      </dsp:txXfrm>
    </dsp:sp>
    <dsp:sp modelId="{2B67E3CD-B132-4E5E-91D5-523426AC4416}">
      <dsp:nvSpPr>
        <dsp:cNvPr id="0" name=""/>
        <dsp:cNvSpPr/>
      </dsp:nvSpPr>
      <dsp:spPr>
        <a:xfrm>
          <a:off x="1304146" y="1057232"/>
          <a:ext cx="691954" cy="566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252"/>
              </a:lnTo>
              <a:lnTo>
                <a:pt x="691954" y="566252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BAE294-16A8-4E7F-B648-A4D64006166F}">
      <dsp:nvSpPr>
        <dsp:cNvPr id="0" name=""/>
        <dsp:cNvSpPr/>
      </dsp:nvSpPr>
      <dsp:spPr>
        <a:xfrm>
          <a:off x="1996101" y="1382314"/>
          <a:ext cx="5201050" cy="482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i="0" kern="1200" dirty="0" smtClean="0"/>
            <a:t>1. Воздействие на источник</a:t>
          </a:r>
          <a:endParaRPr lang="ru-RU" sz="2700" kern="1200" dirty="0"/>
        </a:p>
      </dsp:txBody>
      <dsp:txXfrm>
        <a:off x="1996101" y="1382314"/>
        <a:ext cx="5201050" cy="482342"/>
      </dsp:txXfrm>
    </dsp:sp>
    <dsp:sp modelId="{CF1BCF48-D37E-46B5-9E4B-2BDD18B43F1A}">
      <dsp:nvSpPr>
        <dsp:cNvPr id="0" name=""/>
        <dsp:cNvSpPr/>
      </dsp:nvSpPr>
      <dsp:spPr>
        <a:xfrm>
          <a:off x="1304146" y="1057232"/>
          <a:ext cx="691954" cy="13925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2524"/>
              </a:lnTo>
              <a:lnTo>
                <a:pt x="691954" y="139252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26DDF7-E9B8-4CA2-A273-769F406AE8C9}">
      <dsp:nvSpPr>
        <dsp:cNvPr id="0" name=""/>
        <dsp:cNvSpPr/>
      </dsp:nvSpPr>
      <dsp:spPr>
        <a:xfrm>
          <a:off x="1996101" y="2189738"/>
          <a:ext cx="5249901" cy="5200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2. </a:t>
          </a:r>
          <a:r>
            <a:rPr lang="ru-RU" sz="2700" u="none" kern="1200" dirty="0" smtClean="0">
              <a:solidFill>
                <a:schemeClr val="bg1"/>
              </a:solidFill>
            </a:rPr>
            <a:t>Отстройка от режима резонанса </a:t>
          </a:r>
          <a:endParaRPr lang="ru-RU" sz="2700" u="none" kern="1200" dirty="0">
            <a:solidFill>
              <a:schemeClr val="bg1"/>
            </a:solidFill>
          </a:endParaRPr>
        </a:p>
      </dsp:txBody>
      <dsp:txXfrm>
        <a:off x="1996101" y="2189738"/>
        <a:ext cx="5249901" cy="520039"/>
      </dsp:txXfrm>
    </dsp:sp>
    <dsp:sp modelId="{1BBDBC9C-2A69-4061-816E-8619A42E38EF}">
      <dsp:nvSpPr>
        <dsp:cNvPr id="0" name=""/>
        <dsp:cNvSpPr/>
      </dsp:nvSpPr>
      <dsp:spPr>
        <a:xfrm>
          <a:off x="1304146" y="1057232"/>
          <a:ext cx="691954" cy="2237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7644"/>
              </a:lnTo>
              <a:lnTo>
                <a:pt x="691954" y="223764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49B318-05DA-4C87-8A06-9BAB74C165D0}">
      <dsp:nvSpPr>
        <dsp:cNvPr id="0" name=""/>
        <dsp:cNvSpPr/>
      </dsp:nvSpPr>
      <dsp:spPr>
        <a:xfrm>
          <a:off x="1996101" y="3034858"/>
          <a:ext cx="4785758" cy="5200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3. </a:t>
          </a:r>
          <a:r>
            <a:rPr lang="ru-RU" sz="2700" b="0" kern="1200" dirty="0" err="1" smtClean="0"/>
            <a:t>Вибродемпфирование</a:t>
          </a:r>
          <a:endParaRPr lang="ru-RU" sz="2700" b="0" kern="1200" dirty="0"/>
        </a:p>
      </dsp:txBody>
      <dsp:txXfrm>
        <a:off x="1996101" y="3034858"/>
        <a:ext cx="4785758" cy="520039"/>
      </dsp:txXfrm>
    </dsp:sp>
    <dsp:sp modelId="{0B44C175-F1B4-4F53-9B64-E38F960F8050}">
      <dsp:nvSpPr>
        <dsp:cNvPr id="0" name=""/>
        <dsp:cNvSpPr/>
      </dsp:nvSpPr>
      <dsp:spPr>
        <a:xfrm>
          <a:off x="1304146" y="1057232"/>
          <a:ext cx="691954" cy="3082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765"/>
              </a:lnTo>
              <a:lnTo>
                <a:pt x="691954" y="308276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35FF0-8C70-41B9-BBDE-D5D5F90676F5}">
      <dsp:nvSpPr>
        <dsp:cNvPr id="0" name=""/>
        <dsp:cNvSpPr/>
      </dsp:nvSpPr>
      <dsp:spPr>
        <a:xfrm>
          <a:off x="1996101" y="3879978"/>
          <a:ext cx="4785758" cy="5200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4. </a:t>
          </a:r>
          <a:r>
            <a:rPr lang="ru-RU" sz="2700" b="0" kern="1200" dirty="0" smtClean="0"/>
            <a:t>Динамическое </a:t>
          </a:r>
          <a:r>
            <a:rPr lang="ru-RU" sz="2700" b="0" kern="1200" dirty="0" err="1" smtClean="0"/>
            <a:t>виброгашение</a:t>
          </a:r>
          <a:endParaRPr lang="ru-RU" sz="2700" b="0" kern="1200" dirty="0"/>
        </a:p>
      </dsp:txBody>
      <dsp:txXfrm>
        <a:off x="1996101" y="3879978"/>
        <a:ext cx="4785758" cy="520039"/>
      </dsp:txXfrm>
    </dsp:sp>
    <dsp:sp modelId="{E1213142-44E3-4FFF-97BE-590E023A18A5}">
      <dsp:nvSpPr>
        <dsp:cNvPr id="0" name=""/>
        <dsp:cNvSpPr/>
      </dsp:nvSpPr>
      <dsp:spPr>
        <a:xfrm>
          <a:off x="1304146" y="1057232"/>
          <a:ext cx="691954" cy="3927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27885"/>
              </a:lnTo>
              <a:lnTo>
                <a:pt x="691954" y="392788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810FDB-67A1-44B4-9821-CFF536818E31}">
      <dsp:nvSpPr>
        <dsp:cNvPr id="0" name=""/>
        <dsp:cNvSpPr/>
      </dsp:nvSpPr>
      <dsp:spPr>
        <a:xfrm>
          <a:off x="1996101" y="4725098"/>
          <a:ext cx="4785758" cy="5200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5. </a:t>
          </a:r>
          <a:r>
            <a:rPr lang="ru-RU" sz="2700" b="0" kern="1200" dirty="0" err="1" smtClean="0"/>
            <a:t>Вибропоглощение</a:t>
          </a:r>
          <a:endParaRPr lang="ru-RU" sz="2700" b="0" kern="1200" dirty="0"/>
        </a:p>
      </dsp:txBody>
      <dsp:txXfrm>
        <a:off x="1996101" y="4725098"/>
        <a:ext cx="4785758" cy="520039"/>
      </dsp:txXfrm>
    </dsp:sp>
    <dsp:sp modelId="{E3A59A4E-BF3B-4050-B881-9E5A501768AC}">
      <dsp:nvSpPr>
        <dsp:cNvPr id="0" name=""/>
        <dsp:cNvSpPr/>
      </dsp:nvSpPr>
      <dsp:spPr>
        <a:xfrm>
          <a:off x="1304146" y="1057232"/>
          <a:ext cx="691954" cy="4833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3126"/>
              </a:lnTo>
              <a:lnTo>
                <a:pt x="691954" y="483312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998003-D72D-4F1E-98FB-8BD6A9A6318D}">
      <dsp:nvSpPr>
        <dsp:cNvPr id="0" name=""/>
        <dsp:cNvSpPr/>
      </dsp:nvSpPr>
      <dsp:spPr>
        <a:xfrm>
          <a:off x="1996101" y="5570219"/>
          <a:ext cx="4882543" cy="6402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bg1"/>
              </a:solidFill>
            </a:rPr>
            <a:t>6. Виброизоляция</a:t>
          </a:r>
          <a:endParaRPr lang="ru-RU" sz="2700" kern="1200" dirty="0">
            <a:solidFill>
              <a:schemeClr val="bg1"/>
            </a:solidFill>
          </a:endParaRPr>
        </a:p>
      </dsp:txBody>
      <dsp:txXfrm>
        <a:off x="1996101" y="5570219"/>
        <a:ext cx="4882543" cy="640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BE4F93-AF5B-4080-97BD-741BDE69C823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FFD06-5DC7-4DE3-8AFE-4DE2231030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8CBC-2CBA-4E3B-A044-366277E1819D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1BE1-A015-4E41-AF65-3104C802BBD3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9BBE-FF79-4BF7-9AFA-7276A7D7964C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E9D65-102C-4059-8FEC-166892427A9B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CAFB-F9FD-4217-A4FC-0B8E8329FCA4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2CA4-31CA-4DB0-A452-F8E7421C73D8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54B74-2E0A-4DA0-8720-D129EA742208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D00C-4F0C-4EB1-986D-2D3AEA41B246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58D6-7C31-4079-895F-C8279C10112E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E6D84-48AA-4E1A-B56D-D85723EBB1BC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7E9FA-B790-498A-91F8-A95C605C6F00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96B755B-8B2E-48DE-891B-ED9178360C68}" type="datetime1">
              <a:rPr lang="ru-RU" smtClean="0"/>
              <a:pPr/>
              <a:t>15.01.2016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DC5E674-61F1-4EC3-98CA-1E14FD1A13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ВИБРАЦИЯ В ПОМЕЩЕНИЯХ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3331698"/>
            <a:ext cx="7929618" cy="2383318"/>
          </a:xfrm>
        </p:spPr>
        <p:txBody>
          <a:bodyPr>
            <a:normAutofit/>
          </a:bodyPr>
          <a:lstStyle/>
          <a:p>
            <a:r>
              <a:rPr lang="ru-RU" b="1" dirty="0" smtClean="0"/>
              <a:t>СН 2.2.4/2.1.8.566-96. ПРОИЗВОДСТВЕННАЯ ВИБРАЦИЯ, ВИБРАЦИЯ В ПОМЕЩЕНИЯХ</a:t>
            </a:r>
          </a:p>
          <a:p>
            <a:r>
              <a:rPr lang="ru-RU" b="1" dirty="0" smtClean="0"/>
              <a:t>ЖИЛЫХ И ОБЩЕСТВЕННЫХ ЗДАНИЙ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b="1" smtClean="0">
                <a:latin typeface="+mj-lt"/>
              </a:rPr>
              <a:pPr/>
              <a:t>1</a:t>
            </a:fld>
            <a:endParaRPr lang="ru-RU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>
                <a:latin typeface="+mj-lt"/>
              </a:rPr>
              <a:pPr/>
              <a:t>2</a:t>
            </a:fld>
            <a:endParaRPr lang="ru-RU" dirty="0">
              <a:latin typeface="+mj-lt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785786" y="642918"/>
          <a:ext cx="764386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>
                <a:latin typeface="+mj-lt"/>
              </a:rPr>
              <a:pPr/>
              <a:t>3</a:t>
            </a:fld>
            <a:endParaRPr lang="ru-RU" dirty="0">
              <a:latin typeface="+mj-lt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785786" y="642918"/>
          <a:ext cx="764386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14290"/>
            <a:ext cx="733124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http://blog.vibroexpert.ru/image/f0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5572140"/>
            <a:ext cx="121444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857356" y="4214818"/>
            <a:ext cx="557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Рис.1 - Простейшая форма периодического колебания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357422" y="5929330"/>
            <a:ext cx="2152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Частота колебания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1538" y="4572008"/>
            <a:ext cx="2316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Т</a:t>
            </a:r>
            <a:r>
              <a:rPr lang="ru-RU" b="1" i="1" dirty="0" smtClean="0"/>
              <a:t> </a:t>
            </a:r>
            <a:r>
              <a:rPr lang="ru-RU" dirty="0" smtClean="0"/>
              <a:t>- период колебания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42976" y="5072074"/>
            <a:ext cx="3470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2</a:t>
            </a:r>
            <a:r>
              <a:rPr lang="en-US" sz="2400" b="1" i="1" dirty="0" err="1" smtClean="0"/>
              <a:t>Sma</a:t>
            </a:r>
            <a:r>
              <a:rPr lang="en-US" sz="2400" b="1" i="1" dirty="0" err="1"/>
              <a:t>x</a:t>
            </a:r>
            <a:r>
              <a:rPr lang="ru-RU" b="1" i="1" dirty="0" smtClean="0"/>
              <a:t> </a:t>
            </a:r>
            <a:r>
              <a:rPr lang="ru-RU" dirty="0" smtClean="0"/>
              <a:t>– амплитуда</a:t>
            </a:r>
            <a:r>
              <a:rPr lang="en-US" dirty="0" smtClean="0"/>
              <a:t> </a:t>
            </a:r>
            <a:r>
              <a:rPr lang="ru-RU" dirty="0" smtClean="0"/>
              <a:t> колебания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00628" y="5072074"/>
            <a:ext cx="2736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err="1" smtClean="0"/>
              <a:t>Smax</a:t>
            </a:r>
            <a:r>
              <a:rPr lang="ru-RU" b="1" i="1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вибросмещение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357166"/>
          <a:ext cx="8143932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E674-61F1-4EC3-98CA-1E14FD1A1337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428604"/>
          <a:ext cx="8143932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d122437a4a4f23c68e4337946dca06f63dd39a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530</TotalTime>
  <Words>135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ВИБРАЦИЯ В ПОМЕЩЕНИЯХ</vt:lpstr>
      <vt:lpstr>Слайд 2</vt:lpstr>
      <vt:lpstr>Слайд 3</vt:lpstr>
      <vt:lpstr>Слайд 4</vt:lpstr>
      <vt:lpstr>Слайд 5</vt:lpstr>
      <vt:lpstr>Слайд 6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ВИБРАЦИЯ В ПОМЕЩЕНИЯХ</dc:title>
  <dc:creator>Users</dc:creator>
  <cp:lastModifiedBy>User</cp:lastModifiedBy>
  <cp:revision>19</cp:revision>
  <dcterms:created xsi:type="dcterms:W3CDTF">2012-03-25T03:23:53Z</dcterms:created>
  <dcterms:modified xsi:type="dcterms:W3CDTF">2016-01-15T04:08:06Z</dcterms:modified>
</cp:coreProperties>
</file>