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BFCEEC8-E4A7-4C44-A78C-E627BD69C81F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7A6C2AF-FD95-4F9C-8140-4F931A544F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ru-RU" b="0" cap="all" dirty="0" smtClean="0">
                <a:effectLst/>
                <a:latin typeface="Arial" pitchFamily="34" charset="0"/>
                <a:cs typeface="Arial" pitchFamily="34" charset="0"/>
              </a:rPr>
              <a:t>СТРАТЕГИЯ ДИВЕРСИФИКАЦИИ</a:t>
            </a:r>
            <a:endParaRPr lang="ru-RU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Ð´Ð¸Ð²ÐµÑÑÐ¸ÑÐ¸ÐºÐ°ÑÐ¸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785926"/>
            <a:ext cx="5052933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250033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На определенном этапе перед любым бизнесом встает вопрос: продолжать углубление в определенный вид предлагаемой продукции, либо расширение ассортимента товаров или услуг, связанных с основной деятельностью прямо или косвенно. 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https://photos-mt.kcdn.kz/19/55ff3d0451f58216b136a953e541ed/1-760x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143248"/>
            <a:ext cx="5929354" cy="3510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86544"/>
          </a:xfrm>
        </p:spPr>
        <p:txBody>
          <a:bodyPr>
            <a:normAutofit fontScale="850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случае ухудшения ситуации на рынке с каким-либо продуктом, компания может перенаправить усилия на другой и пережить трудные времена.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Вовремя перераспределять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акционные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активы из малоперспективных в более доходные.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Выгодные инвестиции в новые направления рынка, возможность собрать первую и максимальную прибыль.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Для крупных корпораций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диверсификационная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стратегия означает возможность скупки мелких бизнесов и даже предприятий, поглощение конкурентов.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Оптимизацию ресурсов — начиная от трудовых и заканчивая оборудованием, помещениями, финансовыми потоками.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928802"/>
            <a:ext cx="4686304" cy="4721431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горизонтальная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вертикальная;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концентрическая;</a:t>
            </a:r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конгломеративная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корпоративная;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центрированная.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>
                <a:effectLst/>
                <a:latin typeface="Arial" pitchFamily="34" charset="0"/>
                <a:cs typeface="Arial" pitchFamily="34" charset="0"/>
              </a:rPr>
              <a:t>Виды диверсификации:</a:t>
            </a:r>
            <a:r>
              <a:rPr lang="ru-RU" b="0" dirty="0" smtClean="0"/>
              <a:t> </a:t>
            </a:r>
            <a:endParaRPr lang="ru-RU" dirty="0"/>
          </a:p>
        </p:txBody>
      </p:sp>
      <p:pic>
        <p:nvPicPr>
          <p:cNvPr id="27650" name="Picture 2" descr="https://www.b-g.by/wp-content/uploads/2017/09/clobbi.com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571612"/>
            <a:ext cx="3786214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Стратегия горизонтальной диверсификации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предлагает разработку продуктов либо услуг, которые будут использоваться уже имеющимися потребителями. При этом от компании или частного бизнеса не требуется дополнительного вложения, у нее есть весь необходимый ресурс. </a:t>
            </a: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Минус такой стратегии — ограничение одной отраслью, расширение происходит незначительное.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dirty="0" smtClean="0">
                <a:effectLst/>
                <a:latin typeface="Arial" pitchFamily="34" charset="0"/>
                <a:cs typeface="Arial" pitchFamily="34" charset="0"/>
              </a:rPr>
              <a:t>Горизонтальная</a:t>
            </a:r>
            <a:endParaRPr lang="ru-RU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Стратегия направлена на минимизацию расходов на производство внутри компании. </a:t>
            </a:r>
          </a:p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Сущностью такого метода является выход на полный цикл, независимость от третьих лиц — поставщиков, субподрядчиков.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dirty="0" smtClean="0"/>
              <a:t>Вертикальная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Стратегия концентрической диверсификации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подразумевает включение в ассортимент товаров или услуг, которые не являются напрямую частью цикла производства компании, но обеспечивают большую лояльность клиентов.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dirty="0" smtClean="0"/>
              <a:t>Концентрическая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285860"/>
            <a:ext cx="4614866" cy="4721431"/>
          </a:xfrm>
        </p:spPr>
        <p:txBody>
          <a:bodyPr/>
          <a:lstStyle/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Стратегия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конгломеративной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диверсификации заключается 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ведении нескольких типов бизнесов, которые никак друг с другом не связаны.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dirty="0" err="1" smtClean="0"/>
              <a:t>Конгломеративная</a:t>
            </a:r>
            <a:endParaRPr lang="ru-RU" dirty="0"/>
          </a:p>
        </p:txBody>
      </p:sp>
      <p:pic>
        <p:nvPicPr>
          <p:cNvPr id="29698" name="Picture 2" descr="https://nalsosh27.edu07.ru/files/images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928802"/>
            <a:ext cx="3684593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7209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Этот тип является подвидом концентрической, основная цель — добиться синергетического эффекта. </a:t>
            </a:r>
          </a:p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Потребуются следующие условия:</a:t>
            </a:r>
          </a:p>
          <a:p>
            <a:pPr algn="ctr">
              <a:buFont typeface="Courier New" pitchFamily="49" charset="0"/>
              <a:buChar char="o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использование схожих технологий в новом виде деятельности;</a:t>
            </a:r>
          </a:p>
          <a:p>
            <a:pPr algn="ctr">
              <a:buFont typeface="Courier New" pitchFamily="49" charset="0"/>
              <a:buChar char="o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передача ноу-хау из одной области в другую;</a:t>
            </a:r>
          </a:p>
          <a:p>
            <a:pPr algn="ctr">
              <a:buFont typeface="Courier New" pitchFamily="49" charset="0"/>
              <a:buChar char="o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передача бренда;</a:t>
            </a:r>
          </a:p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Также возможно поглощение или слияние компаний.</a:t>
            </a:r>
          </a:p>
          <a:p>
            <a:pPr algn="ctr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b="0" dirty="0" smtClean="0"/>
              <a:t>Корпоративная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Стратегия центрированной диверсификации предлагает расширение бизнеса в сторону захвата клиентов, которые заинтересованы в услугах или продукте, но по какой-то причине не попадают в основную целевую аудиторию.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dirty="0" smtClean="0"/>
              <a:t>Центрированная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62</TotalTime>
  <Words>216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СТРАТЕГИЯ ДИВЕРСИФИКАЦИИ</vt:lpstr>
      <vt:lpstr>Презентация PowerPoint</vt:lpstr>
      <vt:lpstr>Презентация PowerPoint</vt:lpstr>
      <vt:lpstr>Виды диверсификации: </vt:lpstr>
      <vt:lpstr>Горизонтальная</vt:lpstr>
      <vt:lpstr>Вертикальная</vt:lpstr>
      <vt:lpstr>Концентрическая</vt:lpstr>
      <vt:lpstr>Конгломеративная</vt:lpstr>
      <vt:lpstr>Корпоративная</vt:lpstr>
      <vt:lpstr>Центрированная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Фролова Яна</cp:lastModifiedBy>
  <cp:revision>8</cp:revision>
  <dcterms:created xsi:type="dcterms:W3CDTF">2019-03-17T10:27:38Z</dcterms:created>
  <dcterms:modified xsi:type="dcterms:W3CDTF">2019-07-03T06:40:34Z</dcterms:modified>
</cp:coreProperties>
</file>