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65" r:id="rId2"/>
    <p:sldId id="271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305" r:id="rId27"/>
    <p:sldId id="281" r:id="rId28"/>
  </p:sldIdLst>
  <p:sldSz cx="9144000" cy="6858000" type="screen4x3"/>
  <p:notesSz cx="6858000" cy="9144000"/>
  <p:custDataLst>
    <p:tags r:id="rId3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6296D7"/>
    <a:srgbClr val="5990D6"/>
    <a:srgbClr val="333366"/>
    <a:srgbClr val="EFF4F9"/>
    <a:srgbClr val="C6D9F1"/>
    <a:srgbClr val="4F81BD"/>
    <a:srgbClr val="00CC00"/>
    <a:srgbClr val="007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060" autoAdjust="0"/>
    <p:restoredTop sz="94660" autoAdjust="0"/>
  </p:normalViewPr>
  <p:slideViewPr>
    <p:cSldViewPr snapToGrid="0">
      <p:cViewPr>
        <p:scale>
          <a:sx n="90" d="100"/>
          <a:sy n="90" d="100"/>
        </p:scale>
        <p:origin x="-2244" y="-5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F9EA71-3EB4-4172-A5E6-95402843EE8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E7464E9-FD6E-4D9B-9376-48D51EA896CE}">
      <dgm:prSet phldrT="[Текст]"/>
      <dgm:spPr/>
      <dgm:t>
        <a:bodyPr/>
        <a:lstStyle/>
        <a:p>
          <a:r>
            <a:rPr lang="ru-RU" dirty="0" smtClean="0"/>
            <a:t>Выпрямители</a:t>
          </a:r>
          <a:endParaRPr lang="ru-RU" dirty="0"/>
        </a:p>
      </dgm:t>
    </dgm:pt>
    <dgm:pt modelId="{881A5A2E-54EA-4787-9255-30F07478410F}" type="parTrans" cxnId="{9D6979B7-612E-482E-8A1D-F821E25D51C0}">
      <dgm:prSet/>
      <dgm:spPr/>
      <dgm:t>
        <a:bodyPr/>
        <a:lstStyle/>
        <a:p>
          <a:endParaRPr lang="ru-RU"/>
        </a:p>
      </dgm:t>
    </dgm:pt>
    <dgm:pt modelId="{8FE58386-A6A4-4668-9D4B-22A4F96093D6}" type="sibTrans" cxnId="{9D6979B7-612E-482E-8A1D-F821E25D51C0}">
      <dgm:prSet/>
      <dgm:spPr/>
      <dgm:t>
        <a:bodyPr/>
        <a:lstStyle/>
        <a:p>
          <a:endParaRPr lang="ru-RU"/>
        </a:p>
      </dgm:t>
    </dgm:pt>
    <dgm:pt modelId="{05F3756C-4EE0-46D7-B0D5-266923419921}">
      <dgm:prSet phldrT="[Текст]"/>
      <dgm:spPr/>
      <dgm:t>
        <a:bodyPr/>
        <a:lstStyle/>
        <a:p>
          <a:r>
            <a:rPr lang="ru-RU" dirty="0" smtClean="0"/>
            <a:t>Управляемые</a:t>
          </a:r>
          <a:endParaRPr lang="ru-RU" dirty="0"/>
        </a:p>
      </dgm:t>
    </dgm:pt>
    <dgm:pt modelId="{D1843F98-21BF-480E-A67C-CA9E2380BA20}" type="parTrans" cxnId="{3581C345-7A10-4EA8-B6B0-F934712B9A48}">
      <dgm:prSet/>
      <dgm:spPr/>
      <dgm:t>
        <a:bodyPr/>
        <a:lstStyle/>
        <a:p>
          <a:endParaRPr lang="ru-RU"/>
        </a:p>
      </dgm:t>
    </dgm:pt>
    <dgm:pt modelId="{6C7FD740-1BC5-4B17-9000-D85DCE86F816}" type="sibTrans" cxnId="{3581C345-7A10-4EA8-B6B0-F934712B9A48}">
      <dgm:prSet/>
      <dgm:spPr/>
      <dgm:t>
        <a:bodyPr/>
        <a:lstStyle/>
        <a:p>
          <a:endParaRPr lang="ru-RU"/>
        </a:p>
      </dgm:t>
    </dgm:pt>
    <dgm:pt modelId="{53F8A969-EF53-41F3-B6B7-E19CDE55BDE1}">
      <dgm:prSet phldrT="[Текст]"/>
      <dgm:spPr/>
      <dgm:t>
        <a:bodyPr/>
        <a:lstStyle/>
        <a:p>
          <a:r>
            <a:rPr lang="ru-RU" dirty="0" smtClean="0"/>
            <a:t>Неуправляемые</a:t>
          </a:r>
          <a:endParaRPr lang="ru-RU" dirty="0"/>
        </a:p>
      </dgm:t>
    </dgm:pt>
    <dgm:pt modelId="{3301B6FA-0805-4D0F-9E45-4DBC933E0577}" type="parTrans" cxnId="{D5303E37-5C11-4AEC-9B55-C37D3C77F661}">
      <dgm:prSet/>
      <dgm:spPr/>
      <dgm:t>
        <a:bodyPr/>
        <a:lstStyle/>
        <a:p>
          <a:endParaRPr lang="ru-RU"/>
        </a:p>
      </dgm:t>
    </dgm:pt>
    <dgm:pt modelId="{69A97896-43B2-4E05-B3E1-3A89B7FB13FD}" type="sibTrans" cxnId="{D5303E37-5C11-4AEC-9B55-C37D3C77F661}">
      <dgm:prSet/>
      <dgm:spPr/>
      <dgm:t>
        <a:bodyPr/>
        <a:lstStyle/>
        <a:p>
          <a:endParaRPr lang="ru-RU"/>
        </a:p>
      </dgm:t>
    </dgm:pt>
    <dgm:pt modelId="{64DAC50A-D277-48B3-A07B-342E14DE2842}" type="pres">
      <dgm:prSet presAssocID="{56F9EA71-3EB4-4172-A5E6-95402843EE8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F41C8F0-ECA8-4EC2-85AC-212BCE54989F}" type="pres">
      <dgm:prSet presAssocID="{DE7464E9-FD6E-4D9B-9376-48D51EA896CE}" presName="hierRoot1" presStyleCnt="0">
        <dgm:presLayoutVars>
          <dgm:hierBranch val="init"/>
        </dgm:presLayoutVars>
      </dgm:prSet>
      <dgm:spPr/>
    </dgm:pt>
    <dgm:pt modelId="{881858AD-C0AE-4F10-A4A5-E5EF70886DB5}" type="pres">
      <dgm:prSet presAssocID="{DE7464E9-FD6E-4D9B-9376-48D51EA896CE}" presName="rootComposite1" presStyleCnt="0"/>
      <dgm:spPr/>
    </dgm:pt>
    <dgm:pt modelId="{807DF4DA-1663-4C59-B0D7-FEC2B87EC370}" type="pres">
      <dgm:prSet presAssocID="{DE7464E9-FD6E-4D9B-9376-48D51EA896CE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6FB983-6685-4728-8E51-C1B9CE713985}" type="pres">
      <dgm:prSet presAssocID="{DE7464E9-FD6E-4D9B-9376-48D51EA896CE}" presName="rootConnector1" presStyleLbl="node1" presStyleIdx="0" presStyleCnt="0"/>
      <dgm:spPr/>
      <dgm:t>
        <a:bodyPr/>
        <a:lstStyle/>
        <a:p>
          <a:endParaRPr lang="ru-RU"/>
        </a:p>
      </dgm:t>
    </dgm:pt>
    <dgm:pt modelId="{6FB32117-DDCD-400C-BC9E-68A7081FDB7A}" type="pres">
      <dgm:prSet presAssocID="{DE7464E9-FD6E-4D9B-9376-48D51EA896CE}" presName="hierChild2" presStyleCnt="0"/>
      <dgm:spPr/>
    </dgm:pt>
    <dgm:pt modelId="{0D185E33-3AE4-4B58-869B-EA33271DE6B8}" type="pres">
      <dgm:prSet presAssocID="{D1843F98-21BF-480E-A67C-CA9E2380BA20}" presName="Name37" presStyleLbl="parChTrans1D2" presStyleIdx="0" presStyleCnt="2"/>
      <dgm:spPr/>
      <dgm:t>
        <a:bodyPr/>
        <a:lstStyle/>
        <a:p>
          <a:endParaRPr lang="ru-RU"/>
        </a:p>
      </dgm:t>
    </dgm:pt>
    <dgm:pt modelId="{CBCDDA76-CD05-4620-A850-C853AE3442E3}" type="pres">
      <dgm:prSet presAssocID="{05F3756C-4EE0-46D7-B0D5-266923419921}" presName="hierRoot2" presStyleCnt="0">
        <dgm:presLayoutVars>
          <dgm:hierBranch val="init"/>
        </dgm:presLayoutVars>
      </dgm:prSet>
      <dgm:spPr/>
    </dgm:pt>
    <dgm:pt modelId="{7077049A-6518-4C7B-8E53-2CEE6BE3909C}" type="pres">
      <dgm:prSet presAssocID="{05F3756C-4EE0-46D7-B0D5-266923419921}" presName="rootComposite" presStyleCnt="0"/>
      <dgm:spPr/>
    </dgm:pt>
    <dgm:pt modelId="{B2154156-D2C3-4C0A-A6A8-51FED44BC432}" type="pres">
      <dgm:prSet presAssocID="{05F3756C-4EE0-46D7-B0D5-266923419921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D624B68-B62E-4E48-857A-86FCF2C8E160}" type="pres">
      <dgm:prSet presAssocID="{05F3756C-4EE0-46D7-B0D5-266923419921}" presName="rootConnector" presStyleLbl="node2" presStyleIdx="0" presStyleCnt="2"/>
      <dgm:spPr/>
      <dgm:t>
        <a:bodyPr/>
        <a:lstStyle/>
        <a:p>
          <a:endParaRPr lang="ru-RU"/>
        </a:p>
      </dgm:t>
    </dgm:pt>
    <dgm:pt modelId="{E5FD2BE2-28DF-4A67-B68F-58BAACEC0D10}" type="pres">
      <dgm:prSet presAssocID="{05F3756C-4EE0-46D7-B0D5-266923419921}" presName="hierChild4" presStyleCnt="0"/>
      <dgm:spPr/>
    </dgm:pt>
    <dgm:pt modelId="{4E1F18C8-79EB-41D3-BF35-1FA579D3D087}" type="pres">
      <dgm:prSet presAssocID="{05F3756C-4EE0-46D7-B0D5-266923419921}" presName="hierChild5" presStyleCnt="0"/>
      <dgm:spPr/>
    </dgm:pt>
    <dgm:pt modelId="{D8AD4919-F2FF-4527-AC89-2F0D3944C622}" type="pres">
      <dgm:prSet presAssocID="{3301B6FA-0805-4D0F-9E45-4DBC933E0577}" presName="Name37" presStyleLbl="parChTrans1D2" presStyleIdx="1" presStyleCnt="2"/>
      <dgm:spPr/>
      <dgm:t>
        <a:bodyPr/>
        <a:lstStyle/>
        <a:p>
          <a:endParaRPr lang="ru-RU"/>
        </a:p>
      </dgm:t>
    </dgm:pt>
    <dgm:pt modelId="{1E874B17-63B9-4028-838D-7E89A70D0FC1}" type="pres">
      <dgm:prSet presAssocID="{53F8A969-EF53-41F3-B6B7-E19CDE55BDE1}" presName="hierRoot2" presStyleCnt="0">
        <dgm:presLayoutVars>
          <dgm:hierBranch val="init"/>
        </dgm:presLayoutVars>
      </dgm:prSet>
      <dgm:spPr/>
    </dgm:pt>
    <dgm:pt modelId="{871AEF9F-1ABD-4F50-8FD4-CC9F36D49991}" type="pres">
      <dgm:prSet presAssocID="{53F8A969-EF53-41F3-B6B7-E19CDE55BDE1}" presName="rootComposite" presStyleCnt="0"/>
      <dgm:spPr/>
    </dgm:pt>
    <dgm:pt modelId="{B57B30AB-2061-4AA1-9E5A-07793410D1D0}" type="pres">
      <dgm:prSet presAssocID="{53F8A969-EF53-41F3-B6B7-E19CDE55BDE1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5A4180F-7785-4630-AB91-7FA341393FCB}" type="pres">
      <dgm:prSet presAssocID="{53F8A969-EF53-41F3-B6B7-E19CDE55BDE1}" presName="rootConnector" presStyleLbl="node2" presStyleIdx="1" presStyleCnt="2"/>
      <dgm:spPr/>
      <dgm:t>
        <a:bodyPr/>
        <a:lstStyle/>
        <a:p>
          <a:endParaRPr lang="ru-RU"/>
        </a:p>
      </dgm:t>
    </dgm:pt>
    <dgm:pt modelId="{4384AD74-90A4-4395-B8BB-4736A02C80CC}" type="pres">
      <dgm:prSet presAssocID="{53F8A969-EF53-41F3-B6B7-E19CDE55BDE1}" presName="hierChild4" presStyleCnt="0"/>
      <dgm:spPr/>
    </dgm:pt>
    <dgm:pt modelId="{411D01D0-9DA2-4430-B0EE-726707788B3C}" type="pres">
      <dgm:prSet presAssocID="{53F8A969-EF53-41F3-B6B7-E19CDE55BDE1}" presName="hierChild5" presStyleCnt="0"/>
      <dgm:spPr/>
    </dgm:pt>
    <dgm:pt modelId="{D071BFC9-6CA1-4F72-AE3E-0696B77118AB}" type="pres">
      <dgm:prSet presAssocID="{DE7464E9-FD6E-4D9B-9376-48D51EA896CE}" presName="hierChild3" presStyleCnt="0"/>
      <dgm:spPr/>
    </dgm:pt>
  </dgm:ptLst>
  <dgm:cxnLst>
    <dgm:cxn modelId="{242A004D-7899-4C2E-90BA-3A219361F19B}" type="presOf" srcId="{D1843F98-21BF-480E-A67C-CA9E2380BA20}" destId="{0D185E33-3AE4-4B58-869B-EA33271DE6B8}" srcOrd="0" destOrd="0" presId="urn:microsoft.com/office/officeart/2005/8/layout/orgChart1"/>
    <dgm:cxn modelId="{181A9F98-F9FD-4E4D-8E26-12596F0917BD}" type="presOf" srcId="{DE7464E9-FD6E-4D9B-9376-48D51EA896CE}" destId="{7D6FB983-6685-4728-8E51-C1B9CE713985}" srcOrd="1" destOrd="0" presId="urn:microsoft.com/office/officeart/2005/8/layout/orgChart1"/>
    <dgm:cxn modelId="{F59B479C-01DD-4B7D-964A-85F479899B85}" type="presOf" srcId="{DE7464E9-FD6E-4D9B-9376-48D51EA896CE}" destId="{807DF4DA-1663-4C59-B0D7-FEC2B87EC370}" srcOrd="0" destOrd="0" presId="urn:microsoft.com/office/officeart/2005/8/layout/orgChart1"/>
    <dgm:cxn modelId="{9D6BC341-D016-4755-A3A7-121AD0EF35B3}" type="presOf" srcId="{05F3756C-4EE0-46D7-B0D5-266923419921}" destId="{DD624B68-B62E-4E48-857A-86FCF2C8E160}" srcOrd="1" destOrd="0" presId="urn:microsoft.com/office/officeart/2005/8/layout/orgChart1"/>
    <dgm:cxn modelId="{9D6979B7-612E-482E-8A1D-F821E25D51C0}" srcId="{56F9EA71-3EB4-4172-A5E6-95402843EE84}" destId="{DE7464E9-FD6E-4D9B-9376-48D51EA896CE}" srcOrd="0" destOrd="0" parTransId="{881A5A2E-54EA-4787-9255-30F07478410F}" sibTransId="{8FE58386-A6A4-4668-9D4B-22A4F96093D6}"/>
    <dgm:cxn modelId="{D5303E37-5C11-4AEC-9B55-C37D3C77F661}" srcId="{DE7464E9-FD6E-4D9B-9376-48D51EA896CE}" destId="{53F8A969-EF53-41F3-B6B7-E19CDE55BDE1}" srcOrd="1" destOrd="0" parTransId="{3301B6FA-0805-4D0F-9E45-4DBC933E0577}" sibTransId="{69A97896-43B2-4E05-B3E1-3A89B7FB13FD}"/>
    <dgm:cxn modelId="{A6357D08-43D5-4713-991D-EDA5914393C2}" type="presOf" srcId="{05F3756C-4EE0-46D7-B0D5-266923419921}" destId="{B2154156-D2C3-4C0A-A6A8-51FED44BC432}" srcOrd="0" destOrd="0" presId="urn:microsoft.com/office/officeart/2005/8/layout/orgChart1"/>
    <dgm:cxn modelId="{BC7B09E9-CDB0-4F29-981D-FE4AD2EB5928}" type="presOf" srcId="{56F9EA71-3EB4-4172-A5E6-95402843EE84}" destId="{64DAC50A-D277-48B3-A07B-342E14DE2842}" srcOrd="0" destOrd="0" presId="urn:microsoft.com/office/officeart/2005/8/layout/orgChart1"/>
    <dgm:cxn modelId="{40F7D130-16BC-43E2-9272-A1999CFB08EB}" type="presOf" srcId="{53F8A969-EF53-41F3-B6B7-E19CDE55BDE1}" destId="{75A4180F-7785-4630-AB91-7FA341393FCB}" srcOrd="1" destOrd="0" presId="urn:microsoft.com/office/officeart/2005/8/layout/orgChart1"/>
    <dgm:cxn modelId="{23F5AA35-AC11-4A76-A0F2-3C931ACCB0DF}" type="presOf" srcId="{3301B6FA-0805-4D0F-9E45-4DBC933E0577}" destId="{D8AD4919-F2FF-4527-AC89-2F0D3944C622}" srcOrd="0" destOrd="0" presId="urn:microsoft.com/office/officeart/2005/8/layout/orgChart1"/>
    <dgm:cxn modelId="{3581C345-7A10-4EA8-B6B0-F934712B9A48}" srcId="{DE7464E9-FD6E-4D9B-9376-48D51EA896CE}" destId="{05F3756C-4EE0-46D7-B0D5-266923419921}" srcOrd="0" destOrd="0" parTransId="{D1843F98-21BF-480E-A67C-CA9E2380BA20}" sibTransId="{6C7FD740-1BC5-4B17-9000-D85DCE86F816}"/>
    <dgm:cxn modelId="{784356D1-4D65-46BA-9324-7649BD4305D7}" type="presOf" srcId="{53F8A969-EF53-41F3-B6B7-E19CDE55BDE1}" destId="{B57B30AB-2061-4AA1-9E5A-07793410D1D0}" srcOrd="0" destOrd="0" presId="urn:microsoft.com/office/officeart/2005/8/layout/orgChart1"/>
    <dgm:cxn modelId="{833D0B13-47A3-4DA1-9FBF-C8CBD2806EF3}" type="presParOf" srcId="{64DAC50A-D277-48B3-A07B-342E14DE2842}" destId="{7F41C8F0-ECA8-4EC2-85AC-212BCE54989F}" srcOrd="0" destOrd="0" presId="urn:microsoft.com/office/officeart/2005/8/layout/orgChart1"/>
    <dgm:cxn modelId="{177B3EBC-EEF8-4A45-B0CC-71952AB3389D}" type="presParOf" srcId="{7F41C8F0-ECA8-4EC2-85AC-212BCE54989F}" destId="{881858AD-C0AE-4F10-A4A5-E5EF70886DB5}" srcOrd="0" destOrd="0" presId="urn:microsoft.com/office/officeart/2005/8/layout/orgChart1"/>
    <dgm:cxn modelId="{01EF5C06-C391-455A-8B88-CE40D56217F7}" type="presParOf" srcId="{881858AD-C0AE-4F10-A4A5-E5EF70886DB5}" destId="{807DF4DA-1663-4C59-B0D7-FEC2B87EC370}" srcOrd="0" destOrd="0" presId="urn:microsoft.com/office/officeart/2005/8/layout/orgChart1"/>
    <dgm:cxn modelId="{DC818A88-0E45-4015-BC2E-0AC1E2C8A6BF}" type="presParOf" srcId="{881858AD-C0AE-4F10-A4A5-E5EF70886DB5}" destId="{7D6FB983-6685-4728-8E51-C1B9CE713985}" srcOrd="1" destOrd="0" presId="urn:microsoft.com/office/officeart/2005/8/layout/orgChart1"/>
    <dgm:cxn modelId="{A85D5D7E-E43E-4E9B-9544-B05E707B12EF}" type="presParOf" srcId="{7F41C8F0-ECA8-4EC2-85AC-212BCE54989F}" destId="{6FB32117-DDCD-400C-BC9E-68A7081FDB7A}" srcOrd="1" destOrd="0" presId="urn:microsoft.com/office/officeart/2005/8/layout/orgChart1"/>
    <dgm:cxn modelId="{EB9499FB-7057-4D0F-9F5C-1E25AA7AB73F}" type="presParOf" srcId="{6FB32117-DDCD-400C-BC9E-68A7081FDB7A}" destId="{0D185E33-3AE4-4B58-869B-EA33271DE6B8}" srcOrd="0" destOrd="0" presId="urn:microsoft.com/office/officeart/2005/8/layout/orgChart1"/>
    <dgm:cxn modelId="{494E0E8B-EE3F-45EA-8110-AB3E712CE254}" type="presParOf" srcId="{6FB32117-DDCD-400C-BC9E-68A7081FDB7A}" destId="{CBCDDA76-CD05-4620-A850-C853AE3442E3}" srcOrd="1" destOrd="0" presId="urn:microsoft.com/office/officeart/2005/8/layout/orgChart1"/>
    <dgm:cxn modelId="{FC85E4EF-971E-44FE-8F8D-C6DD67C7D492}" type="presParOf" srcId="{CBCDDA76-CD05-4620-A850-C853AE3442E3}" destId="{7077049A-6518-4C7B-8E53-2CEE6BE3909C}" srcOrd="0" destOrd="0" presId="urn:microsoft.com/office/officeart/2005/8/layout/orgChart1"/>
    <dgm:cxn modelId="{D33D6166-70D1-45C0-AF9B-B76F88D7635B}" type="presParOf" srcId="{7077049A-6518-4C7B-8E53-2CEE6BE3909C}" destId="{B2154156-D2C3-4C0A-A6A8-51FED44BC432}" srcOrd="0" destOrd="0" presId="urn:microsoft.com/office/officeart/2005/8/layout/orgChart1"/>
    <dgm:cxn modelId="{02FC9E93-141F-4794-AE3D-D21AA790ADAE}" type="presParOf" srcId="{7077049A-6518-4C7B-8E53-2CEE6BE3909C}" destId="{DD624B68-B62E-4E48-857A-86FCF2C8E160}" srcOrd="1" destOrd="0" presId="urn:microsoft.com/office/officeart/2005/8/layout/orgChart1"/>
    <dgm:cxn modelId="{7EA1055B-FFBC-45E3-B1F4-DD7027B34FB1}" type="presParOf" srcId="{CBCDDA76-CD05-4620-A850-C853AE3442E3}" destId="{E5FD2BE2-28DF-4A67-B68F-58BAACEC0D10}" srcOrd="1" destOrd="0" presId="urn:microsoft.com/office/officeart/2005/8/layout/orgChart1"/>
    <dgm:cxn modelId="{D7BACB5B-CAAE-4297-8621-6A411A144712}" type="presParOf" srcId="{CBCDDA76-CD05-4620-A850-C853AE3442E3}" destId="{4E1F18C8-79EB-41D3-BF35-1FA579D3D087}" srcOrd="2" destOrd="0" presId="urn:microsoft.com/office/officeart/2005/8/layout/orgChart1"/>
    <dgm:cxn modelId="{D816F359-10FF-4843-A0D2-48DCB8BD88B7}" type="presParOf" srcId="{6FB32117-DDCD-400C-BC9E-68A7081FDB7A}" destId="{D8AD4919-F2FF-4527-AC89-2F0D3944C622}" srcOrd="2" destOrd="0" presId="urn:microsoft.com/office/officeart/2005/8/layout/orgChart1"/>
    <dgm:cxn modelId="{3995CD66-FC5D-40B4-AEC2-AB1CC0B2F430}" type="presParOf" srcId="{6FB32117-DDCD-400C-BC9E-68A7081FDB7A}" destId="{1E874B17-63B9-4028-838D-7E89A70D0FC1}" srcOrd="3" destOrd="0" presId="urn:microsoft.com/office/officeart/2005/8/layout/orgChart1"/>
    <dgm:cxn modelId="{BA270C54-BD3D-44EF-BA8B-974F7AE55EEC}" type="presParOf" srcId="{1E874B17-63B9-4028-838D-7E89A70D0FC1}" destId="{871AEF9F-1ABD-4F50-8FD4-CC9F36D49991}" srcOrd="0" destOrd="0" presId="urn:microsoft.com/office/officeart/2005/8/layout/orgChart1"/>
    <dgm:cxn modelId="{78E72B16-81E3-4555-B869-685EC4139D7E}" type="presParOf" srcId="{871AEF9F-1ABD-4F50-8FD4-CC9F36D49991}" destId="{B57B30AB-2061-4AA1-9E5A-07793410D1D0}" srcOrd="0" destOrd="0" presId="urn:microsoft.com/office/officeart/2005/8/layout/orgChart1"/>
    <dgm:cxn modelId="{81CAE898-67BC-4207-AEC0-78810ED1CBDE}" type="presParOf" srcId="{871AEF9F-1ABD-4F50-8FD4-CC9F36D49991}" destId="{75A4180F-7785-4630-AB91-7FA341393FCB}" srcOrd="1" destOrd="0" presId="urn:microsoft.com/office/officeart/2005/8/layout/orgChart1"/>
    <dgm:cxn modelId="{4B0717EB-D611-42C0-A671-599F712341B6}" type="presParOf" srcId="{1E874B17-63B9-4028-838D-7E89A70D0FC1}" destId="{4384AD74-90A4-4395-B8BB-4736A02C80CC}" srcOrd="1" destOrd="0" presId="urn:microsoft.com/office/officeart/2005/8/layout/orgChart1"/>
    <dgm:cxn modelId="{6BD6D8F8-5C9C-44BB-9B60-E104EB40571B}" type="presParOf" srcId="{1E874B17-63B9-4028-838D-7E89A70D0FC1}" destId="{411D01D0-9DA2-4430-B0EE-726707788B3C}" srcOrd="2" destOrd="0" presId="urn:microsoft.com/office/officeart/2005/8/layout/orgChart1"/>
    <dgm:cxn modelId="{BBB2220F-FBBE-4ECF-8BCC-FBF788FDF1D4}" type="presParOf" srcId="{7F41C8F0-ECA8-4EC2-85AC-212BCE54989F}" destId="{D071BFC9-6CA1-4F72-AE3E-0696B77118A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F7F738-D809-4BB4-8E8F-B54B702F782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250EE4E-CEAD-4B2C-98F2-46C5ADC15278}">
      <dgm:prSet phldrT="[Текст]"/>
      <dgm:spPr/>
      <dgm:t>
        <a:bodyPr/>
        <a:lstStyle/>
        <a:p>
          <a:r>
            <a:rPr lang="ru-RU" dirty="0" smtClean="0"/>
            <a:t>Выпрямители</a:t>
          </a:r>
          <a:endParaRPr lang="ru-RU" dirty="0"/>
        </a:p>
      </dgm:t>
    </dgm:pt>
    <dgm:pt modelId="{6DBBE798-AD55-4B07-A86D-5077D7B89A25}" type="parTrans" cxnId="{45499FC4-3049-4D01-B4C1-58DEAAEAFECB}">
      <dgm:prSet/>
      <dgm:spPr/>
      <dgm:t>
        <a:bodyPr/>
        <a:lstStyle/>
        <a:p>
          <a:endParaRPr lang="ru-RU"/>
        </a:p>
      </dgm:t>
    </dgm:pt>
    <dgm:pt modelId="{BAD0EC50-DD34-4967-8E08-FB260EB1CA1B}" type="sibTrans" cxnId="{45499FC4-3049-4D01-B4C1-58DEAAEAFECB}">
      <dgm:prSet/>
      <dgm:spPr/>
      <dgm:t>
        <a:bodyPr/>
        <a:lstStyle/>
        <a:p>
          <a:endParaRPr lang="ru-RU"/>
        </a:p>
      </dgm:t>
    </dgm:pt>
    <dgm:pt modelId="{0B3F5E84-67CC-4519-B591-306AA6BFBBA1}">
      <dgm:prSet phldrT="[Текст]"/>
      <dgm:spPr/>
      <dgm:t>
        <a:bodyPr/>
        <a:lstStyle/>
        <a:p>
          <a:r>
            <a:rPr lang="ru-RU" dirty="0" smtClean="0"/>
            <a:t>Однофазные</a:t>
          </a:r>
          <a:endParaRPr lang="ru-RU" dirty="0"/>
        </a:p>
      </dgm:t>
    </dgm:pt>
    <dgm:pt modelId="{43B625CF-708A-4C88-BA86-9958737293B9}" type="parTrans" cxnId="{359CE626-AECB-41D1-AC8C-B634A361393D}">
      <dgm:prSet/>
      <dgm:spPr/>
      <dgm:t>
        <a:bodyPr/>
        <a:lstStyle/>
        <a:p>
          <a:endParaRPr lang="ru-RU"/>
        </a:p>
      </dgm:t>
    </dgm:pt>
    <dgm:pt modelId="{5A74496B-EFF3-43AA-B0D2-EC5C5B4340FB}" type="sibTrans" cxnId="{359CE626-AECB-41D1-AC8C-B634A361393D}">
      <dgm:prSet/>
      <dgm:spPr/>
      <dgm:t>
        <a:bodyPr/>
        <a:lstStyle/>
        <a:p>
          <a:endParaRPr lang="ru-RU"/>
        </a:p>
      </dgm:t>
    </dgm:pt>
    <dgm:pt modelId="{9F91EAB3-6141-4A6E-B23B-AB299CAF7532}">
      <dgm:prSet phldrT="[Текст]"/>
      <dgm:spPr/>
      <dgm:t>
        <a:bodyPr/>
        <a:lstStyle/>
        <a:p>
          <a:r>
            <a:rPr lang="ru-RU" dirty="0" smtClean="0"/>
            <a:t>Многофазные</a:t>
          </a:r>
          <a:endParaRPr lang="ru-RU" dirty="0"/>
        </a:p>
      </dgm:t>
    </dgm:pt>
    <dgm:pt modelId="{B1EC239B-95CC-4DDF-959F-D490A46CCD8A}" type="parTrans" cxnId="{EBA6287B-966D-4D4A-A14A-A2CEE1F78493}">
      <dgm:prSet/>
      <dgm:spPr/>
      <dgm:t>
        <a:bodyPr/>
        <a:lstStyle/>
        <a:p>
          <a:endParaRPr lang="ru-RU"/>
        </a:p>
      </dgm:t>
    </dgm:pt>
    <dgm:pt modelId="{20BC8143-B3C7-42D9-AEC7-DB923839B7DB}" type="sibTrans" cxnId="{EBA6287B-966D-4D4A-A14A-A2CEE1F78493}">
      <dgm:prSet/>
      <dgm:spPr/>
      <dgm:t>
        <a:bodyPr/>
        <a:lstStyle/>
        <a:p>
          <a:endParaRPr lang="ru-RU"/>
        </a:p>
      </dgm:t>
    </dgm:pt>
    <dgm:pt modelId="{9B0524AE-A09D-42E6-A169-CFD073F7235A}" type="pres">
      <dgm:prSet presAssocID="{44F7F738-D809-4BB4-8E8F-B54B702F782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DD852D7-AAAF-4529-B5AE-6D4D32D9735A}" type="pres">
      <dgm:prSet presAssocID="{7250EE4E-CEAD-4B2C-98F2-46C5ADC15278}" presName="hierRoot1" presStyleCnt="0">
        <dgm:presLayoutVars>
          <dgm:hierBranch val="init"/>
        </dgm:presLayoutVars>
      </dgm:prSet>
      <dgm:spPr/>
    </dgm:pt>
    <dgm:pt modelId="{0701EC18-D0D8-4F10-9F0E-2A3E80E0796E}" type="pres">
      <dgm:prSet presAssocID="{7250EE4E-CEAD-4B2C-98F2-46C5ADC15278}" presName="rootComposite1" presStyleCnt="0"/>
      <dgm:spPr/>
    </dgm:pt>
    <dgm:pt modelId="{9D33B0E2-6609-4A16-9FB0-CB79338F6DFF}" type="pres">
      <dgm:prSet presAssocID="{7250EE4E-CEAD-4B2C-98F2-46C5ADC15278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BFBEF8E-40BA-4548-81D2-1EAAF9D988E3}" type="pres">
      <dgm:prSet presAssocID="{7250EE4E-CEAD-4B2C-98F2-46C5ADC15278}" presName="rootConnector1" presStyleLbl="node1" presStyleIdx="0" presStyleCnt="0"/>
      <dgm:spPr/>
      <dgm:t>
        <a:bodyPr/>
        <a:lstStyle/>
        <a:p>
          <a:endParaRPr lang="ru-RU"/>
        </a:p>
      </dgm:t>
    </dgm:pt>
    <dgm:pt modelId="{7AC3FED6-985D-4053-96D9-7277785CED99}" type="pres">
      <dgm:prSet presAssocID="{7250EE4E-CEAD-4B2C-98F2-46C5ADC15278}" presName="hierChild2" presStyleCnt="0"/>
      <dgm:spPr/>
    </dgm:pt>
    <dgm:pt modelId="{BF1B9ED4-ABA3-4F00-AD6F-DEFA16DEC34B}" type="pres">
      <dgm:prSet presAssocID="{43B625CF-708A-4C88-BA86-9958737293B9}" presName="Name37" presStyleLbl="parChTrans1D2" presStyleIdx="0" presStyleCnt="2"/>
      <dgm:spPr/>
      <dgm:t>
        <a:bodyPr/>
        <a:lstStyle/>
        <a:p>
          <a:endParaRPr lang="ru-RU"/>
        </a:p>
      </dgm:t>
    </dgm:pt>
    <dgm:pt modelId="{8486655A-6BFE-4ED3-AC6A-37CB0C18E539}" type="pres">
      <dgm:prSet presAssocID="{0B3F5E84-67CC-4519-B591-306AA6BFBBA1}" presName="hierRoot2" presStyleCnt="0">
        <dgm:presLayoutVars>
          <dgm:hierBranch val="init"/>
        </dgm:presLayoutVars>
      </dgm:prSet>
      <dgm:spPr/>
    </dgm:pt>
    <dgm:pt modelId="{9085488F-6638-4AD8-BE97-4B78A7A7881C}" type="pres">
      <dgm:prSet presAssocID="{0B3F5E84-67CC-4519-B591-306AA6BFBBA1}" presName="rootComposite" presStyleCnt="0"/>
      <dgm:spPr/>
    </dgm:pt>
    <dgm:pt modelId="{F1287A40-BCB7-4B92-A76F-168F6C315C03}" type="pres">
      <dgm:prSet presAssocID="{0B3F5E84-67CC-4519-B591-306AA6BFBBA1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CD6204F-0D8E-4FAB-8363-16655E958FAD}" type="pres">
      <dgm:prSet presAssocID="{0B3F5E84-67CC-4519-B591-306AA6BFBBA1}" presName="rootConnector" presStyleLbl="node2" presStyleIdx="0" presStyleCnt="2"/>
      <dgm:spPr/>
      <dgm:t>
        <a:bodyPr/>
        <a:lstStyle/>
        <a:p>
          <a:endParaRPr lang="ru-RU"/>
        </a:p>
      </dgm:t>
    </dgm:pt>
    <dgm:pt modelId="{3425D18E-51A3-45BD-8799-D85F789CE10C}" type="pres">
      <dgm:prSet presAssocID="{0B3F5E84-67CC-4519-B591-306AA6BFBBA1}" presName="hierChild4" presStyleCnt="0"/>
      <dgm:spPr/>
    </dgm:pt>
    <dgm:pt modelId="{D2253EAB-2CD3-40C6-9B1C-6623DA1CB0E5}" type="pres">
      <dgm:prSet presAssocID="{0B3F5E84-67CC-4519-B591-306AA6BFBBA1}" presName="hierChild5" presStyleCnt="0"/>
      <dgm:spPr/>
    </dgm:pt>
    <dgm:pt modelId="{574747B6-1429-43C9-A1D7-60E9B0D1A15B}" type="pres">
      <dgm:prSet presAssocID="{B1EC239B-95CC-4DDF-959F-D490A46CCD8A}" presName="Name37" presStyleLbl="parChTrans1D2" presStyleIdx="1" presStyleCnt="2"/>
      <dgm:spPr/>
      <dgm:t>
        <a:bodyPr/>
        <a:lstStyle/>
        <a:p>
          <a:endParaRPr lang="ru-RU"/>
        </a:p>
      </dgm:t>
    </dgm:pt>
    <dgm:pt modelId="{E5E69346-60B0-4BD9-8ACD-91CBEF36C4C2}" type="pres">
      <dgm:prSet presAssocID="{9F91EAB3-6141-4A6E-B23B-AB299CAF7532}" presName="hierRoot2" presStyleCnt="0">
        <dgm:presLayoutVars>
          <dgm:hierBranch val="init"/>
        </dgm:presLayoutVars>
      </dgm:prSet>
      <dgm:spPr/>
    </dgm:pt>
    <dgm:pt modelId="{B4EB7266-559E-4E93-913F-F81BCAC2CEF9}" type="pres">
      <dgm:prSet presAssocID="{9F91EAB3-6141-4A6E-B23B-AB299CAF7532}" presName="rootComposite" presStyleCnt="0"/>
      <dgm:spPr/>
    </dgm:pt>
    <dgm:pt modelId="{D94463C9-614F-439B-9883-1F35C8C59B94}" type="pres">
      <dgm:prSet presAssocID="{9F91EAB3-6141-4A6E-B23B-AB299CAF7532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1A35A6E-B5FF-49E5-99E9-994C494D370B}" type="pres">
      <dgm:prSet presAssocID="{9F91EAB3-6141-4A6E-B23B-AB299CAF7532}" presName="rootConnector" presStyleLbl="node2" presStyleIdx="1" presStyleCnt="2"/>
      <dgm:spPr/>
      <dgm:t>
        <a:bodyPr/>
        <a:lstStyle/>
        <a:p>
          <a:endParaRPr lang="ru-RU"/>
        </a:p>
      </dgm:t>
    </dgm:pt>
    <dgm:pt modelId="{08B5FEBF-88DF-406A-BB56-A66DCD179D4C}" type="pres">
      <dgm:prSet presAssocID="{9F91EAB3-6141-4A6E-B23B-AB299CAF7532}" presName="hierChild4" presStyleCnt="0"/>
      <dgm:spPr/>
    </dgm:pt>
    <dgm:pt modelId="{BE94F5A3-CB23-455E-A867-C73AA8EBF5DC}" type="pres">
      <dgm:prSet presAssocID="{9F91EAB3-6141-4A6E-B23B-AB299CAF7532}" presName="hierChild5" presStyleCnt="0"/>
      <dgm:spPr/>
    </dgm:pt>
    <dgm:pt modelId="{B18C38AE-1008-4A66-97D4-E9552E3F2A76}" type="pres">
      <dgm:prSet presAssocID="{7250EE4E-CEAD-4B2C-98F2-46C5ADC15278}" presName="hierChild3" presStyleCnt="0"/>
      <dgm:spPr/>
    </dgm:pt>
  </dgm:ptLst>
  <dgm:cxnLst>
    <dgm:cxn modelId="{DD07DD22-EC88-494A-805F-922A9983D662}" type="presOf" srcId="{7250EE4E-CEAD-4B2C-98F2-46C5ADC15278}" destId="{3BFBEF8E-40BA-4548-81D2-1EAAF9D988E3}" srcOrd="1" destOrd="0" presId="urn:microsoft.com/office/officeart/2005/8/layout/orgChart1"/>
    <dgm:cxn modelId="{E5B8416F-0D00-4E8F-8AD8-5E28924B5FE7}" type="presOf" srcId="{43B625CF-708A-4C88-BA86-9958737293B9}" destId="{BF1B9ED4-ABA3-4F00-AD6F-DEFA16DEC34B}" srcOrd="0" destOrd="0" presId="urn:microsoft.com/office/officeart/2005/8/layout/orgChart1"/>
    <dgm:cxn modelId="{45499FC4-3049-4D01-B4C1-58DEAAEAFECB}" srcId="{44F7F738-D809-4BB4-8E8F-B54B702F7820}" destId="{7250EE4E-CEAD-4B2C-98F2-46C5ADC15278}" srcOrd="0" destOrd="0" parTransId="{6DBBE798-AD55-4B07-A86D-5077D7B89A25}" sibTransId="{BAD0EC50-DD34-4967-8E08-FB260EB1CA1B}"/>
    <dgm:cxn modelId="{9B6D206C-A748-419E-BADE-9BDF7D688EC6}" type="presOf" srcId="{44F7F738-D809-4BB4-8E8F-B54B702F7820}" destId="{9B0524AE-A09D-42E6-A169-CFD073F7235A}" srcOrd="0" destOrd="0" presId="urn:microsoft.com/office/officeart/2005/8/layout/orgChart1"/>
    <dgm:cxn modelId="{33940105-C4F0-40C6-98DD-9E133C5E82AC}" type="presOf" srcId="{9F91EAB3-6141-4A6E-B23B-AB299CAF7532}" destId="{11A35A6E-B5FF-49E5-99E9-994C494D370B}" srcOrd="1" destOrd="0" presId="urn:microsoft.com/office/officeart/2005/8/layout/orgChart1"/>
    <dgm:cxn modelId="{405019AC-FDF3-4D61-B867-ED10E2EE01AE}" type="presOf" srcId="{0B3F5E84-67CC-4519-B591-306AA6BFBBA1}" destId="{F1287A40-BCB7-4B92-A76F-168F6C315C03}" srcOrd="0" destOrd="0" presId="urn:microsoft.com/office/officeart/2005/8/layout/orgChart1"/>
    <dgm:cxn modelId="{B1B7C7CC-DADB-490C-86C9-DFB3A6CC173A}" type="presOf" srcId="{9F91EAB3-6141-4A6E-B23B-AB299CAF7532}" destId="{D94463C9-614F-439B-9883-1F35C8C59B94}" srcOrd="0" destOrd="0" presId="urn:microsoft.com/office/officeart/2005/8/layout/orgChart1"/>
    <dgm:cxn modelId="{EBA6287B-966D-4D4A-A14A-A2CEE1F78493}" srcId="{7250EE4E-CEAD-4B2C-98F2-46C5ADC15278}" destId="{9F91EAB3-6141-4A6E-B23B-AB299CAF7532}" srcOrd="1" destOrd="0" parTransId="{B1EC239B-95CC-4DDF-959F-D490A46CCD8A}" sibTransId="{20BC8143-B3C7-42D9-AEC7-DB923839B7DB}"/>
    <dgm:cxn modelId="{FCFAE5AF-CB75-4601-975D-3EECAE8726E6}" type="presOf" srcId="{B1EC239B-95CC-4DDF-959F-D490A46CCD8A}" destId="{574747B6-1429-43C9-A1D7-60E9B0D1A15B}" srcOrd="0" destOrd="0" presId="urn:microsoft.com/office/officeart/2005/8/layout/orgChart1"/>
    <dgm:cxn modelId="{ECF1729C-BEF1-4E5D-873A-6511BB3880DE}" type="presOf" srcId="{7250EE4E-CEAD-4B2C-98F2-46C5ADC15278}" destId="{9D33B0E2-6609-4A16-9FB0-CB79338F6DFF}" srcOrd="0" destOrd="0" presId="urn:microsoft.com/office/officeart/2005/8/layout/orgChart1"/>
    <dgm:cxn modelId="{359CE626-AECB-41D1-AC8C-B634A361393D}" srcId="{7250EE4E-CEAD-4B2C-98F2-46C5ADC15278}" destId="{0B3F5E84-67CC-4519-B591-306AA6BFBBA1}" srcOrd="0" destOrd="0" parTransId="{43B625CF-708A-4C88-BA86-9958737293B9}" sibTransId="{5A74496B-EFF3-43AA-B0D2-EC5C5B4340FB}"/>
    <dgm:cxn modelId="{CA8A4EE1-192E-4A32-A353-0DB6E0C6ABBF}" type="presOf" srcId="{0B3F5E84-67CC-4519-B591-306AA6BFBBA1}" destId="{5CD6204F-0D8E-4FAB-8363-16655E958FAD}" srcOrd="1" destOrd="0" presId="urn:microsoft.com/office/officeart/2005/8/layout/orgChart1"/>
    <dgm:cxn modelId="{B4458F86-F6CB-4005-A10F-9DC558713643}" type="presParOf" srcId="{9B0524AE-A09D-42E6-A169-CFD073F7235A}" destId="{7DD852D7-AAAF-4529-B5AE-6D4D32D9735A}" srcOrd="0" destOrd="0" presId="urn:microsoft.com/office/officeart/2005/8/layout/orgChart1"/>
    <dgm:cxn modelId="{81D65026-D217-40E6-94C5-37AC697CF3EC}" type="presParOf" srcId="{7DD852D7-AAAF-4529-B5AE-6D4D32D9735A}" destId="{0701EC18-D0D8-4F10-9F0E-2A3E80E0796E}" srcOrd="0" destOrd="0" presId="urn:microsoft.com/office/officeart/2005/8/layout/orgChart1"/>
    <dgm:cxn modelId="{E5A36939-85B5-44BF-8878-D52A76D137BC}" type="presParOf" srcId="{0701EC18-D0D8-4F10-9F0E-2A3E80E0796E}" destId="{9D33B0E2-6609-4A16-9FB0-CB79338F6DFF}" srcOrd="0" destOrd="0" presId="urn:microsoft.com/office/officeart/2005/8/layout/orgChart1"/>
    <dgm:cxn modelId="{E9D5D69D-9C72-48E8-A88F-12F2D08AA83E}" type="presParOf" srcId="{0701EC18-D0D8-4F10-9F0E-2A3E80E0796E}" destId="{3BFBEF8E-40BA-4548-81D2-1EAAF9D988E3}" srcOrd="1" destOrd="0" presId="urn:microsoft.com/office/officeart/2005/8/layout/orgChart1"/>
    <dgm:cxn modelId="{EC62D8D6-D5CE-4689-9874-E3BC7C25562E}" type="presParOf" srcId="{7DD852D7-AAAF-4529-B5AE-6D4D32D9735A}" destId="{7AC3FED6-985D-4053-96D9-7277785CED99}" srcOrd="1" destOrd="0" presId="urn:microsoft.com/office/officeart/2005/8/layout/orgChart1"/>
    <dgm:cxn modelId="{56BEACFA-E729-4865-9389-4C15F053B2E0}" type="presParOf" srcId="{7AC3FED6-985D-4053-96D9-7277785CED99}" destId="{BF1B9ED4-ABA3-4F00-AD6F-DEFA16DEC34B}" srcOrd="0" destOrd="0" presId="urn:microsoft.com/office/officeart/2005/8/layout/orgChart1"/>
    <dgm:cxn modelId="{F60A879B-B320-4153-B90B-5F3A05C2631C}" type="presParOf" srcId="{7AC3FED6-985D-4053-96D9-7277785CED99}" destId="{8486655A-6BFE-4ED3-AC6A-37CB0C18E539}" srcOrd="1" destOrd="0" presId="urn:microsoft.com/office/officeart/2005/8/layout/orgChart1"/>
    <dgm:cxn modelId="{119C26AC-7083-4053-8DAE-C7D887FFA8B2}" type="presParOf" srcId="{8486655A-6BFE-4ED3-AC6A-37CB0C18E539}" destId="{9085488F-6638-4AD8-BE97-4B78A7A7881C}" srcOrd="0" destOrd="0" presId="urn:microsoft.com/office/officeart/2005/8/layout/orgChart1"/>
    <dgm:cxn modelId="{917612AE-BD43-419C-9AA8-1C5DFF0C85E5}" type="presParOf" srcId="{9085488F-6638-4AD8-BE97-4B78A7A7881C}" destId="{F1287A40-BCB7-4B92-A76F-168F6C315C03}" srcOrd="0" destOrd="0" presId="urn:microsoft.com/office/officeart/2005/8/layout/orgChart1"/>
    <dgm:cxn modelId="{2501EDE6-B70E-470F-A957-86C86B7EAF28}" type="presParOf" srcId="{9085488F-6638-4AD8-BE97-4B78A7A7881C}" destId="{5CD6204F-0D8E-4FAB-8363-16655E958FAD}" srcOrd="1" destOrd="0" presId="urn:microsoft.com/office/officeart/2005/8/layout/orgChart1"/>
    <dgm:cxn modelId="{D894877A-4459-40A2-A164-733AD61A003D}" type="presParOf" srcId="{8486655A-6BFE-4ED3-AC6A-37CB0C18E539}" destId="{3425D18E-51A3-45BD-8799-D85F789CE10C}" srcOrd="1" destOrd="0" presId="urn:microsoft.com/office/officeart/2005/8/layout/orgChart1"/>
    <dgm:cxn modelId="{26B459B9-9988-41BC-8103-4BD511C10D95}" type="presParOf" srcId="{8486655A-6BFE-4ED3-AC6A-37CB0C18E539}" destId="{D2253EAB-2CD3-40C6-9B1C-6623DA1CB0E5}" srcOrd="2" destOrd="0" presId="urn:microsoft.com/office/officeart/2005/8/layout/orgChart1"/>
    <dgm:cxn modelId="{9527EF03-CFCC-469B-9C4C-B4945A03B825}" type="presParOf" srcId="{7AC3FED6-985D-4053-96D9-7277785CED99}" destId="{574747B6-1429-43C9-A1D7-60E9B0D1A15B}" srcOrd="2" destOrd="0" presId="urn:microsoft.com/office/officeart/2005/8/layout/orgChart1"/>
    <dgm:cxn modelId="{35CAE31E-B579-42BB-863B-B9CC5A3FFADE}" type="presParOf" srcId="{7AC3FED6-985D-4053-96D9-7277785CED99}" destId="{E5E69346-60B0-4BD9-8ACD-91CBEF36C4C2}" srcOrd="3" destOrd="0" presId="urn:microsoft.com/office/officeart/2005/8/layout/orgChart1"/>
    <dgm:cxn modelId="{9F6A79C2-5280-41D1-9AC6-184CA322D27E}" type="presParOf" srcId="{E5E69346-60B0-4BD9-8ACD-91CBEF36C4C2}" destId="{B4EB7266-559E-4E93-913F-F81BCAC2CEF9}" srcOrd="0" destOrd="0" presId="urn:microsoft.com/office/officeart/2005/8/layout/orgChart1"/>
    <dgm:cxn modelId="{EF722182-0D7A-45E0-9DCB-C6FCBA45FB40}" type="presParOf" srcId="{B4EB7266-559E-4E93-913F-F81BCAC2CEF9}" destId="{D94463C9-614F-439B-9883-1F35C8C59B94}" srcOrd="0" destOrd="0" presId="urn:microsoft.com/office/officeart/2005/8/layout/orgChart1"/>
    <dgm:cxn modelId="{0045D990-404F-4B71-95B6-D847C61E3E70}" type="presParOf" srcId="{B4EB7266-559E-4E93-913F-F81BCAC2CEF9}" destId="{11A35A6E-B5FF-49E5-99E9-994C494D370B}" srcOrd="1" destOrd="0" presId="urn:microsoft.com/office/officeart/2005/8/layout/orgChart1"/>
    <dgm:cxn modelId="{0B49A5CA-B7F5-46AF-851D-FE0D4BC84A0B}" type="presParOf" srcId="{E5E69346-60B0-4BD9-8ACD-91CBEF36C4C2}" destId="{08B5FEBF-88DF-406A-BB56-A66DCD179D4C}" srcOrd="1" destOrd="0" presId="urn:microsoft.com/office/officeart/2005/8/layout/orgChart1"/>
    <dgm:cxn modelId="{A3CAF790-AE48-42DA-8641-2D9C6170EF34}" type="presParOf" srcId="{E5E69346-60B0-4BD9-8ACD-91CBEF36C4C2}" destId="{BE94F5A3-CB23-455E-A867-C73AA8EBF5DC}" srcOrd="2" destOrd="0" presId="urn:microsoft.com/office/officeart/2005/8/layout/orgChart1"/>
    <dgm:cxn modelId="{E5D09C1B-BF49-4934-90B9-BFB9E4F4E05C}" type="presParOf" srcId="{7DD852D7-AAAF-4529-B5AE-6D4D32D9735A}" destId="{B18C38AE-1008-4A66-97D4-E9552E3F2A7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D830076-F55B-41EA-8E6D-2AA6F101167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1F2C39-54C0-4C7C-A02E-1E2C279ACF44}">
      <dgm:prSet phldrT="[Текст]"/>
      <dgm:spPr/>
      <dgm:t>
        <a:bodyPr/>
        <a:lstStyle/>
        <a:p>
          <a:r>
            <a:rPr lang="ru-RU" dirty="0" smtClean="0"/>
            <a:t>Выпрямители</a:t>
          </a:r>
          <a:endParaRPr lang="ru-RU" dirty="0"/>
        </a:p>
      </dgm:t>
    </dgm:pt>
    <dgm:pt modelId="{29D3D284-84DF-42F5-842D-D7ADE369D555}" type="parTrans" cxnId="{708EB9D4-F5E0-418F-ABC1-5B9B1A81872E}">
      <dgm:prSet/>
      <dgm:spPr/>
      <dgm:t>
        <a:bodyPr/>
        <a:lstStyle/>
        <a:p>
          <a:endParaRPr lang="ru-RU"/>
        </a:p>
      </dgm:t>
    </dgm:pt>
    <dgm:pt modelId="{B4E86567-DC6A-45E9-A610-AADC67CDA16A}" type="sibTrans" cxnId="{708EB9D4-F5E0-418F-ABC1-5B9B1A81872E}">
      <dgm:prSet/>
      <dgm:spPr/>
      <dgm:t>
        <a:bodyPr/>
        <a:lstStyle/>
        <a:p>
          <a:endParaRPr lang="ru-RU"/>
        </a:p>
      </dgm:t>
    </dgm:pt>
    <dgm:pt modelId="{A1D0695D-A7DA-4DE3-8449-8CC3D83E547C}">
      <dgm:prSet phldrT="[Текст]"/>
      <dgm:spPr/>
      <dgm:t>
        <a:bodyPr/>
        <a:lstStyle/>
        <a:p>
          <a:r>
            <a:rPr lang="ru-RU" dirty="0" smtClean="0"/>
            <a:t>Однополупериодные</a:t>
          </a:r>
          <a:endParaRPr lang="ru-RU" dirty="0"/>
        </a:p>
      </dgm:t>
    </dgm:pt>
    <dgm:pt modelId="{BDCC9C48-73EB-4277-B1CD-2A4AFA5CDA64}" type="parTrans" cxnId="{F38D4686-FE96-4901-B457-7F50AE6F889F}">
      <dgm:prSet/>
      <dgm:spPr/>
      <dgm:t>
        <a:bodyPr/>
        <a:lstStyle/>
        <a:p>
          <a:endParaRPr lang="ru-RU"/>
        </a:p>
      </dgm:t>
    </dgm:pt>
    <dgm:pt modelId="{18B2C6F8-3889-414A-966B-2910774C2463}" type="sibTrans" cxnId="{F38D4686-FE96-4901-B457-7F50AE6F889F}">
      <dgm:prSet/>
      <dgm:spPr/>
      <dgm:t>
        <a:bodyPr/>
        <a:lstStyle/>
        <a:p>
          <a:endParaRPr lang="ru-RU"/>
        </a:p>
      </dgm:t>
    </dgm:pt>
    <dgm:pt modelId="{7CC95282-B38E-4FE9-A8E5-87344CFDC83F}">
      <dgm:prSet phldrT="[Текст]"/>
      <dgm:spPr/>
      <dgm:t>
        <a:bodyPr/>
        <a:lstStyle/>
        <a:p>
          <a:r>
            <a:rPr lang="ru-RU" dirty="0" err="1" smtClean="0"/>
            <a:t>Двухполупериодные</a:t>
          </a:r>
          <a:endParaRPr lang="ru-RU" dirty="0"/>
        </a:p>
      </dgm:t>
    </dgm:pt>
    <dgm:pt modelId="{06846963-6733-4152-B77D-BEBC4B51738E}" type="parTrans" cxnId="{35358BE1-6B00-45E8-8E77-290157D061E5}">
      <dgm:prSet/>
      <dgm:spPr/>
      <dgm:t>
        <a:bodyPr/>
        <a:lstStyle/>
        <a:p>
          <a:endParaRPr lang="ru-RU"/>
        </a:p>
      </dgm:t>
    </dgm:pt>
    <dgm:pt modelId="{2C444F6C-89EC-4702-AA7B-2C0422DE67E6}" type="sibTrans" cxnId="{35358BE1-6B00-45E8-8E77-290157D061E5}">
      <dgm:prSet/>
      <dgm:spPr/>
      <dgm:t>
        <a:bodyPr/>
        <a:lstStyle/>
        <a:p>
          <a:endParaRPr lang="ru-RU"/>
        </a:p>
      </dgm:t>
    </dgm:pt>
    <dgm:pt modelId="{565416DF-3B06-48F8-9BED-22299776D4F1}" type="pres">
      <dgm:prSet presAssocID="{5D830076-F55B-41EA-8E6D-2AA6F101167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8D0A728-EC44-43D7-89FD-BC03C6C185AA}" type="pres">
      <dgm:prSet presAssocID="{B01F2C39-54C0-4C7C-A02E-1E2C279ACF44}" presName="hierRoot1" presStyleCnt="0">
        <dgm:presLayoutVars>
          <dgm:hierBranch val="init"/>
        </dgm:presLayoutVars>
      </dgm:prSet>
      <dgm:spPr/>
    </dgm:pt>
    <dgm:pt modelId="{7399155C-17AB-4B91-9BFF-6A96F2715E41}" type="pres">
      <dgm:prSet presAssocID="{B01F2C39-54C0-4C7C-A02E-1E2C279ACF44}" presName="rootComposite1" presStyleCnt="0"/>
      <dgm:spPr/>
    </dgm:pt>
    <dgm:pt modelId="{3AF91F2A-63C9-487C-A97E-5A1F797B6763}" type="pres">
      <dgm:prSet presAssocID="{B01F2C39-54C0-4C7C-A02E-1E2C279ACF44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E398854-094B-429D-878D-386FEB009C6D}" type="pres">
      <dgm:prSet presAssocID="{B01F2C39-54C0-4C7C-A02E-1E2C279ACF44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5DD4256-BBF7-4817-BAF6-F7B7B21BB4B1}" type="pres">
      <dgm:prSet presAssocID="{B01F2C39-54C0-4C7C-A02E-1E2C279ACF44}" presName="hierChild2" presStyleCnt="0"/>
      <dgm:spPr/>
    </dgm:pt>
    <dgm:pt modelId="{3075216B-3D4B-4778-B4A8-F09027D016F6}" type="pres">
      <dgm:prSet presAssocID="{BDCC9C48-73EB-4277-B1CD-2A4AFA5CDA64}" presName="Name37" presStyleLbl="parChTrans1D2" presStyleIdx="0" presStyleCnt="2"/>
      <dgm:spPr/>
      <dgm:t>
        <a:bodyPr/>
        <a:lstStyle/>
        <a:p>
          <a:endParaRPr lang="ru-RU"/>
        </a:p>
      </dgm:t>
    </dgm:pt>
    <dgm:pt modelId="{A02CB487-AECC-469B-A984-D23923BFD309}" type="pres">
      <dgm:prSet presAssocID="{A1D0695D-A7DA-4DE3-8449-8CC3D83E547C}" presName="hierRoot2" presStyleCnt="0">
        <dgm:presLayoutVars>
          <dgm:hierBranch val="init"/>
        </dgm:presLayoutVars>
      </dgm:prSet>
      <dgm:spPr/>
    </dgm:pt>
    <dgm:pt modelId="{03D782B1-90B3-4130-9B75-CCAE3294F4BD}" type="pres">
      <dgm:prSet presAssocID="{A1D0695D-A7DA-4DE3-8449-8CC3D83E547C}" presName="rootComposite" presStyleCnt="0"/>
      <dgm:spPr/>
    </dgm:pt>
    <dgm:pt modelId="{1DA96DA6-C210-40F7-814A-15492A4713C6}" type="pres">
      <dgm:prSet presAssocID="{A1D0695D-A7DA-4DE3-8449-8CC3D83E547C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32FD3A-8339-40A8-9C27-2436C1D53EE5}" type="pres">
      <dgm:prSet presAssocID="{A1D0695D-A7DA-4DE3-8449-8CC3D83E547C}" presName="rootConnector" presStyleLbl="node2" presStyleIdx="0" presStyleCnt="2"/>
      <dgm:spPr/>
      <dgm:t>
        <a:bodyPr/>
        <a:lstStyle/>
        <a:p>
          <a:endParaRPr lang="ru-RU"/>
        </a:p>
      </dgm:t>
    </dgm:pt>
    <dgm:pt modelId="{C1790496-177E-43C5-9A4C-94874A061E20}" type="pres">
      <dgm:prSet presAssocID="{A1D0695D-A7DA-4DE3-8449-8CC3D83E547C}" presName="hierChild4" presStyleCnt="0"/>
      <dgm:spPr/>
    </dgm:pt>
    <dgm:pt modelId="{E078C9EA-E31E-49A7-B29A-D35754B830B4}" type="pres">
      <dgm:prSet presAssocID="{A1D0695D-A7DA-4DE3-8449-8CC3D83E547C}" presName="hierChild5" presStyleCnt="0"/>
      <dgm:spPr/>
    </dgm:pt>
    <dgm:pt modelId="{800B7175-66E5-4C63-9AFF-2CFE2C05A156}" type="pres">
      <dgm:prSet presAssocID="{06846963-6733-4152-B77D-BEBC4B51738E}" presName="Name37" presStyleLbl="parChTrans1D2" presStyleIdx="1" presStyleCnt="2"/>
      <dgm:spPr/>
      <dgm:t>
        <a:bodyPr/>
        <a:lstStyle/>
        <a:p>
          <a:endParaRPr lang="ru-RU"/>
        </a:p>
      </dgm:t>
    </dgm:pt>
    <dgm:pt modelId="{7B90B224-3A68-4C3B-B311-FE70CCCE30B3}" type="pres">
      <dgm:prSet presAssocID="{7CC95282-B38E-4FE9-A8E5-87344CFDC83F}" presName="hierRoot2" presStyleCnt="0">
        <dgm:presLayoutVars>
          <dgm:hierBranch val="init"/>
        </dgm:presLayoutVars>
      </dgm:prSet>
      <dgm:spPr/>
    </dgm:pt>
    <dgm:pt modelId="{6C2B331A-7924-4797-8E28-301ADB7B976E}" type="pres">
      <dgm:prSet presAssocID="{7CC95282-B38E-4FE9-A8E5-87344CFDC83F}" presName="rootComposite" presStyleCnt="0"/>
      <dgm:spPr/>
    </dgm:pt>
    <dgm:pt modelId="{5ADDBB12-86DD-4FF5-A33F-ED105A60ED08}" type="pres">
      <dgm:prSet presAssocID="{7CC95282-B38E-4FE9-A8E5-87344CFDC83F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E8B29CA-4983-4149-B843-735560E18DDD}" type="pres">
      <dgm:prSet presAssocID="{7CC95282-B38E-4FE9-A8E5-87344CFDC83F}" presName="rootConnector" presStyleLbl="node2" presStyleIdx="1" presStyleCnt="2"/>
      <dgm:spPr/>
      <dgm:t>
        <a:bodyPr/>
        <a:lstStyle/>
        <a:p>
          <a:endParaRPr lang="ru-RU"/>
        </a:p>
      </dgm:t>
    </dgm:pt>
    <dgm:pt modelId="{2E5ED8D5-9A21-4C6A-B162-24CD322EE458}" type="pres">
      <dgm:prSet presAssocID="{7CC95282-B38E-4FE9-A8E5-87344CFDC83F}" presName="hierChild4" presStyleCnt="0"/>
      <dgm:spPr/>
    </dgm:pt>
    <dgm:pt modelId="{78434CDB-1914-4673-B09E-D566C49B5227}" type="pres">
      <dgm:prSet presAssocID="{7CC95282-B38E-4FE9-A8E5-87344CFDC83F}" presName="hierChild5" presStyleCnt="0"/>
      <dgm:spPr/>
    </dgm:pt>
    <dgm:pt modelId="{E17FCE5C-9F3B-44C0-9FE3-E95E27AA5A71}" type="pres">
      <dgm:prSet presAssocID="{B01F2C39-54C0-4C7C-A02E-1E2C279ACF44}" presName="hierChild3" presStyleCnt="0"/>
      <dgm:spPr/>
    </dgm:pt>
  </dgm:ptLst>
  <dgm:cxnLst>
    <dgm:cxn modelId="{3BCC7B76-4DD6-41E4-901C-9C65DBAC9C0D}" type="presOf" srcId="{7CC95282-B38E-4FE9-A8E5-87344CFDC83F}" destId="{5ADDBB12-86DD-4FF5-A33F-ED105A60ED08}" srcOrd="0" destOrd="0" presId="urn:microsoft.com/office/officeart/2005/8/layout/orgChart1"/>
    <dgm:cxn modelId="{D61F0FF5-9D46-4977-BFF2-93C306E46966}" type="presOf" srcId="{A1D0695D-A7DA-4DE3-8449-8CC3D83E547C}" destId="{FA32FD3A-8339-40A8-9C27-2436C1D53EE5}" srcOrd="1" destOrd="0" presId="urn:microsoft.com/office/officeart/2005/8/layout/orgChart1"/>
    <dgm:cxn modelId="{2D1F34DC-66ED-4B6E-A0B8-CDB02E6FE750}" type="presOf" srcId="{BDCC9C48-73EB-4277-B1CD-2A4AFA5CDA64}" destId="{3075216B-3D4B-4778-B4A8-F09027D016F6}" srcOrd="0" destOrd="0" presId="urn:microsoft.com/office/officeart/2005/8/layout/orgChart1"/>
    <dgm:cxn modelId="{7A95F518-0274-4FC0-969C-C9FD285E3E40}" type="presOf" srcId="{7CC95282-B38E-4FE9-A8E5-87344CFDC83F}" destId="{CE8B29CA-4983-4149-B843-735560E18DDD}" srcOrd="1" destOrd="0" presId="urn:microsoft.com/office/officeart/2005/8/layout/orgChart1"/>
    <dgm:cxn modelId="{19F107AB-2FF1-49E3-B40B-12DC9033AE47}" type="presOf" srcId="{5D830076-F55B-41EA-8E6D-2AA6F1011671}" destId="{565416DF-3B06-48F8-9BED-22299776D4F1}" srcOrd="0" destOrd="0" presId="urn:microsoft.com/office/officeart/2005/8/layout/orgChart1"/>
    <dgm:cxn modelId="{C06DB1BA-B4BC-4D8B-BF65-8493615C7780}" type="presOf" srcId="{B01F2C39-54C0-4C7C-A02E-1E2C279ACF44}" destId="{3AF91F2A-63C9-487C-A97E-5A1F797B6763}" srcOrd="0" destOrd="0" presId="urn:microsoft.com/office/officeart/2005/8/layout/orgChart1"/>
    <dgm:cxn modelId="{EBA7E640-537F-4CC8-8D5D-B2729A987DFF}" type="presOf" srcId="{06846963-6733-4152-B77D-BEBC4B51738E}" destId="{800B7175-66E5-4C63-9AFF-2CFE2C05A156}" srcOrd="0" destOrd="0" presId="urn:microsoft.com/office/officeart/2005/8/layout/orgChart1"/>
    <dgm:cxn modelId="{708EB9D4-F5E0-418F-ABC1-5B9B1A81872E}" srcId="{5D830076-F55B-41EA-8E6D-2AA6F1011671}" destId="{B01F2C39-54C0-4C7C-A02E-1E2C279ACF44}" srcOrd="0" destOrd="0" parTransId="{29D3D284-84DF-42F5-842D-D7ADE369D555}" sibTransId="{B4E86567-DC6A-45E9-A610-AADC67CDA16A}"/>
    <dgm:cxn modelId="{F38D4686-FE96-4901-B457-7F50AE6F889F}" srcId="{B01F2C39-54C0-4C7C-A02E-1E2C279ACF44}" destId="{A1D0695D-A7DA-4DE3-8449-8CC3D83E547C}" srcOrd="0" destOrd="0" parTransId="{BDCC9C48-73EB-4277-B1CD-2A4AFA5CDA64}" sibTransId="{18B2C6F8-3889-414A-966B-2910774C2463}"/>
    <dgm:cxn modelId="{D558E4A5-718D-4681-9642-06A8156A5F08}" type="presOf" srcId="{B01F2C39-54C0-4C7C-A02E-1E2C279ACF44}" destId="{5E398854-094B-429D-878D-386FEB009C6D}" srcOrd="1" destOrd="0" presId="urn:microsoft.com/office/officeart/2005/8/layout/orgChart1"/>
    <dgm:cxn modelId="{35358BE1-6B00-45E8-8E77-290157D061E5}" srcId="{B01F2C39-54C0-4C7C-A02E-1E2C279ACF44}" destId="{7CC95282-B38E-4FE9-A8E5-87344CFDC83F}" srcOrd="1" destOrd="0" parTransId="{06846963-6733-4152-B77D-BEBC4B51738E}" sibTransId="{2C444F6C-89EC-4702-AA7B-2C0422DE67E6}"/>
    <dgm:cxn modelId="{2BD7373E-1E46-4D5E-9352-0A8ED8B4C2DC}" type="presOf" srcId="{A1D0695D-A7DA-4DE3-8449-8CC3D83E547C}" destId="{1DA96DA6-C210-40F7-814A-15492A4713C6}" srcOrd="0" destOrd="0" presId="urn:microsoft.com/office/officeart/2005/8/layout/orgChart1"/>
    <dgm:cxn modelId="{1942C52D-943C-49B3-B0C7-BE491085642C}" type="presParOf" srcId="{565416DF-3B06-48F8-9BED-22299776D4F1}" destId="{B8D0A728-EC44-43D7-89FD-BC03C6C185AA}" srcOrd="0" destOrd="0" presId="urn:microsoft.com/office/officeart/2005/8/layout/orgChart1"/>
    <dgm:cxn modelId="{668FF3CF-3BE5-44BF-9B6D-982DE5DBB481}" type="presParOf" srcId="{B8D0A728-EC44-43D7-89FD-BC03C6C185AA}" destId="{7399155C-17AB-4B91-9BFF-6A96F2715E41}" srcOrd="0" destOrd="0" presId="urn:microsoft.com/office/officeart/2005/8/layout/orgChart1"/>
    <dgm:cxn modelId="{62B94CED-F046-4454-B84E-CD150E010D77}" type="presParOf" srcId="{7399155C-17AB-4B91-9BFF-6A96F2715E41}" destId="{3AF91F2A-63C9-487C-A97E-5A1F797B6763}" srcOrd="0" destOrd="0" presId="urn:microsoft.com/office/officeart/2005/8/layout/orgChart1"/>
    <dgm:cxn modelId="{1214F52C-2FBD-47D2-9CB7-B553527C1768}" type="presParOf" srcId="{7399155C-17AB-4B91-9BFF-6A96F2715E41}" destId="{5E398854-094B-429D-878D-386FEB009C6D}" srcOrd="1" destOrd="0" presId="urn:microsoft.com/office/officeart/2005/8/layout/orgChart1"/>
    <dgm:cxn modelId="{D9739B56-395C-41D3-8DC5-45FE27FB1652}" type="presParOf" srcId="{B8D0A728-EC44-43D7-89FD-BC03C6C185AA}" destId="{F5DD4256-BBF7-4817-BAF6-F7B7B21BB4B1}" srcOrd="1" destOrd="0" presId="urn:microsoft.com/office/officeart/2005/8/layout/orgChart1"/>
    <dgm:cxn modelId="{F0450D2D-2BD4-4DDD-B362-676FCC5C84AF}" type="presParOf" srcId="{F5DD4256-BBF7-4817-BAF6-F7B7B21BB4B1}" destId="{3075216B-3D4B-4778-B4A8-F09027D016F6}" srcOrd="0" destOrd="0" presId="urn:microsoft.com/office/officeart/2005/8/layout/orgChart1"/>
    <dgm:cxn modelId="{5B64DA3F-F6E1-4E0B-8D57-C00B35023DB5}" type="presParOf" srcId="{F5DD4256-BBF7-4817-BAF6-F7B7B21BB4B1}" destId="{A02CB487-AECC-469B-A984-D23923BFD309}" srcOrd="1" destOrd="0" presId="urn:microsoft.com/office/officeart/2005/8/layout/orgChart1"/>
    <dgm:cxn modelId="{B44300B2-982C-45A0-A8E1-3605609ABE5C}" type="presParOf" srcId="{A02CB487-AECC-469B-A984-D23923BFD309}" destId="{03D782B1-90B3-4130-9B75-CCAE3294F4BD}" srcOrd="0" destOrd="0" presId="urn:microsoft.com/office/officeart/2005/8/layout/orgChart1"/>
    <dgm:cxn modelId="{56769D04-BC9C-403C-B2EC-43A3293EC94A}" type="presParOf" srcId="{03D782B1-90B3-4130-9B75-CCAE3294F4BD}" destId="{1DA96DA6-C210-40F7-814A-15492A4713C6}" srcOrd="0" destOrd="0" presId="urn:microsoft.com/office/officeart/2005/8/layout/orgChart1"/>
    <dgm:cxn modelId="{3A7DC52A-AE85-4E9E-B166-9353AF58A2B7}" type="presParOf" srcId="{03D782B1-90B3-4130-9B75-CCAE3294F4BD}" destId="{FA32FD3A-8339-40A8-9C27-2436C1D53EE5}" srcOrd="1" destOrd="0" presId="urn:microsoft.com/office/officeart/2005/8/layout/orgChart1"/>
    <dgm:cxn modelId="{BED6E025-10F8-4179-9A30-239D876AA2A0}" type="presParOf" srcId="{A02CB487-AECC-469B-A984-D23923BFD309}" destId="{C1790496-177E-43C5-9A4C-94874A061E20}" srcOrd="1" destOrd="0" presId="urn:microsoft.com/office/officeart/2005/8/layout/orgChart1"/>
    <dgm:cxn modelId="{01D84740-A3C3-43E1-909C-3531F9BF0FCE}" type="presParOf" srcId="{A02CB487-AECC-469B-A984-D23923BFD309}" destId="{E078C9EA-E31E-49A7-B29A-D35754B830B4}" srcOrd="2" destOrd="0" presId="urn:microsoft.com/office/officeart/2005/8/layout/orgChart1"/>
    <dgm:cxn modelId="{753B90C7-D09B-454C-9485-C258C0128EC2}" type="presParOf" srcId="{F5DD4256-BBF7-4817-BAF6-F7B7B21BB4B1}" destId="{800B7175-66E5-4C63-9AFF-2CFE2C05A156}" srcOrd="2" destOrd="0" presId="urn:microsoft.com/office/officeart/2005/8/layout/orgChart1"/>
    <dgm:cxn modelId="{85E091C1-E59B-404F-93EF-CCFA481D22A3}" type="presParOf" srcId="{F5DD4256-BBF7-4817-BAF6-F7B7B21BB4B1}" destId="{7B90B224-3A68-4C3B-B311-FE70CCCE30B3}" srcOrd="3" destOrd="0" presId="urn:microsoft.com/office/officeart/2005/8/layout/orgChart1"/>
    <dgm:cxn modelId="{B7271600-2551-4897-BBC3-F0C7B29180CA}" type="presParOf" srcId="{7B90B224-3A68-4C3B-B311-FE70CCCE30B3}" destId="{6C2B331A-7924-4797-8E28-301ADB7B976E}" srcOrd="0" destOrd="0" presId="urn:microsoft.com/office/officeart/2005/8/layout/orgChart1"/>
    <dgm:cxn modelId="{67E9DCE1-2B4D-4072-99BC-6D2C55DE6B5A}" type="presParOf" srcId="{6C2B331A-7924-4797-8E28-301ADB7B976E}" destId="{5ADDBB12-86DD-4FF5-A33F-ED105A60ED08}" srcOrd="0" destOrd="0" presId="urn:microsoft.com/office/officeart/2005/8/layout/orgChart1"/>
    <dgm:cxn modelId="{7C1E646E-EE27-44A3-BA34-DE5B9EA9FAFC}" type="presParOf" srcId="{6C2B331A-7924-4797-8E28-301ADB7B976E}" destId="{CE8B29CA-4983-4149-B843-735560E18DDD}" srcOrd="1" destOrd="0" presId="urn:microsoft.com/office/officeart/2005/8/layout/orgChart1"/>
    <dgm:cxn modelId="{201CBB92-E77F-4743-A976-65BA74BA1691}" type="presParOf" srcId="{7B90B224-3A68-4C3B-B311-FE70CCCE30B3}" destId="{2E5ED8D5-9A21-4C6A-B162-24CD322EE458}" srcOrd="1" destOrd="0" presId="urn:microsoft.com/office/officeart/2005/8/layout/orgChart1"/>
    <dgm:cxn modelId="{F15372D0-8E39-4DA2-8F10-8E762FFAFD85}" type="presParOf" srcId="{7B90B224-3A68-4C3B-B311-FE70CCCE30B3}" destId="{78434CDB-1914-4673-B09E-D566C49B5227}" srcOrd="2" destOrd="0" presId="urn:microsoft.com/office/officeart/2005/8/layout/orgChart1"/>
    <dgm:cxn modelId="{B199CBF9-78A6-47BA-9AEC-4A688465FD85}" type="presParOf" srcId="{B8D0A728-EC44-43D7-89FD-BC03C6C185AA}" destId="{E17FCE5C-9F3B-44C0-9FE3-E95E27AA5A7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BB449F9-9D03-4298-ABE3-786769500C69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EE5B0E6-E2F2-4249-897C-B471AEC6C28A}">
      <dgm:prSet phldrT="[Текст]"/>
      <dgm:spPr/>
      <dgm:t>
        <a:bodyPr/>
        <a:lstStyle/>
        <a:p>
          <a:r>
            <a:rPr lang="ru-RU" dirty="0" smtClean="0"/>
            <a:t>Нагрузка</a:t>
          </a:r>
        </a:p>
      </dgm:t>
    </dgm:pt>
    <dgm:pt modelId="{3A724A50-AB2A-4978-B857-37CE33143969}" type="parTrans" cxnId="{F8CB24F5-84AA-41A7-887E-39EEB5C99334}">
      <dgm:prSet/>
      <dgm:spPr/>
      <dgm:t>
        <a:bodyPr/>
        <a:lstStyle/>
        <a:p>
          <a:endParaRPr lang="ru-RU"/>
        </a:p>
      </dgm:t>
    </dgm:pt>
    <dgm:pt modelId="{1CA561B4-6140-4AF0-B8D3-48DF8FA2AD18}" type="sibTrans" cxnId="{F8CB24F5-84AA-41A7-887E-39EEB5C99334}">
      <dgm:prSet/>
      <dgm:spPr/>
      <dgm:t>
        <a:bodyPr/>
        <a:lstStyle/>
        <a:p>
          <a:endParaRPr lang="ru-RU"/>
        </a:p>
      </dgm:t>
    </dgm:pt>
    <dgm:pt modelId="{14A573CB-1323-4D22-B212-596467B7DC17}">
      <dgm:prSet phldrT="[Текст]"/>
      <dgm:spPr/>
      <dgm:t>
        <a:bodyPr/>
        <a:lstStyle/>
        <a:p>
          <a:r>
            <a:rPr lang="ru-RU" dirty="0" smtClean="0"/>
            <a:t>активная</a:t>
          </a:r>
          <a:endParaRPr lang="ru-RU" dirty="0"/>
        </a:p>
      </dgm:t>
    </dgm:pt>
    <dgm:pt modelId="{8C34A233-26AB-4505-9D2E-F7AA707B4ED9}" type="parTrans" cxnId="{71165167-1AEC-472C-8123-8EDC0DED4F82}">
      <dgm:prSet/>
      <dgm:spPr/>
      <dgm:t>
        <a:bodyPr/>
        <a:lstStyle/>
        <a:p>
          <a:endParaRPr lang="ru-RU"/>
        </a:p>
      </dgm:t>
    </dgm:pt>
    <dgm:pt modelId="{5DFABA5A-4D7B-499C-BDA4-A72A68B97A4D}" type="sibTrans" cxnId="{71165167-1AEC-472C-8123-8EDC0DED4F82}">
      <dgm:prSet/>
      <dgm:spPr/>
      <dgm:t>
        <a:bodyPr/>
        <a:lstStyle/>
        <a:p>
          <a:endParaRPr lang="ru-RU"/>
        </a:p>
      </dgm:t>
    </dgm:pt>
    <dgm:pt modelId="{1FCE1624-D424-47BD-9377-79E6DA6695FC}">
      <dgm:prSet phldrT="[Текст]"/>
      <dgm:spPr/>
      <dgm:t>
        <a:bodyPr/>
        <a:lstStyle/>
        <a:p>
          <a:r>
            <a:rPr lang="ru-RU" dirty="0" smtClean="0"/>
            <a:t>активно-индуктивная</a:t>
          </a:r>
          <a:endParaRPr lang="ru-RU" dirty="0"/>
        </a:p>
      </dgm:t>
    </dgm:pt>
    <dgm:pt modelId="{0B4C171F-3559-4856-BAD5-EBF89BC4F619}" type="parTrans" cxnId="{F61710AF-C0C4-42D9-9928-E10E511286FF}">
      <dgm:prSet/>
      <dgm:spPr/>
      <dgm:t>
        <a:bodyPr/>
        <a:lstStyle/>
        <a:p>
          <a:endParaRPr lang="ru-RU"/>
        </a:p>
      </dgm:t>
    </dgm:pt>
    <dgm:pt modelId="{286B1F7D-08C8-412D-8DC5-3228C9528413}" type="sibTrans" cxnId="{F61710AF-C0C4-42D9-9928-E10E511286FF}">
      <dgm:prSet/>
      <dgm:spPr/>
      <dgm:t>
        <a:bodyPr/>
        <a:lstStyle/>
        <a:p>
          <a:endParaRPr lang="ru-RU"/>
        </a:p>
      </dgm:t>
    </dgm:pt>
    <dgm:pt modelId="{6E5BD83F-A9BE-4A96-AD73-C8810345A72E}">
      <dgm:prSet phldrT="[Текст]"/>
      <dgm:spPr/>
      <dgm:t>
        <a:bodyPr/>
        <a:lstStyle/>
        <a:p>
          <a:r>
            <a:rPr lang="ru-RU" dirty="0" smtClean="0"/>
            <a:t>активно-емкостная </a:t>
          </a:r>
        </a:p>
      </dgm:t>
    </dgm:pt>
    <dgm:pt modelId="{45C39335-5BEA-4822-AA92-1939FBB57BBA}" type="parTrans" cxnId="{ADA7AFB6-0595-4E86-8DAB-E65EB196B499}">
      <dgm:prSet/>
      <dgm:spPr/>
      <dgm:t>
        <a:bodyPr/>
        <a:lstStyle/>
        <a:p>
          <a:endParaRPr lang="ru-RU"/>
        </a:p>
      </dgm:t>
    </dgm:pt>
    <dgm:pt modelId="{CDF6C225-10F4-468B-95EC-837D487836F8}" type="sibTrans" cxnId="{ADA7AFB6-0595-4E86-8DAB-E65EB196B499}">
      <dgm:prSet/>
      <dgm:spPr/>
      <dgm:t>
        <a:bodyPr/>
        <a:lstStyle/>
        <a:p>
          <a:endParaRPr lang="ru-RU"/>
        </a:p>
      </dgm:t>
    </dgm:pt>
    <dgm:pt modelId="{E0C62D17-AF57-4815-B29C-1E91D3D71396}">
      <dgm:prSet/>
      <dgm:spPr/>
      <dgm:t>
        <a:bodyPr/>
        <a:lstStyle/>
        <a:p>
          <a:r>
            <a:rPr lang="ru-RU" smtClean="0"/>
            <a:t>противо-ЭДС </a:t>
          </a:r>
          <a:endParaRPr lang="ru-RU"/>
        </a:p>
      </dgm:t>
    </dgm:pt>
    <dgm:pt modelId="{80EA48E4-757B-447C-BBCF-196AED1E1A8A}" type="parTrans" cxnId="{C6D4AFE8-D6D0-4061-8EF0-33333326510F}">
      <dgm:prSet/>
      <dgm:spPr/>
      <dgm:t>
        <a:bodyPr/>
        <a:lstStyle/>
        <a:p>
          <a:endParaRPr lang="ru-RU"/>
        </a:p>
      </dgm:t>
    </dgm:pt>
    <dgm:pt modelId="{0297F1D1-3AB1-4F5F-9E83-4E7A7D20A64E}" type="sibTrans" cxnId="{C6D4AFE8-D6D0-4061-8EF0-33333326510F}">
      <dgm:prSet/>
      <dgm:spPr/>
      <dgm:t>
        <a:bodyPr/>
        <a:lstStyle/>
        <a:p>
          <a:endParaRPr lang="ru-RU"/>
        </a:p>
      </dgm:t>
    </dgm:pt>
    <dgm:pt modelId="{8CDB42CA-B9C6-4D1A-9D97-F707E749FE1A}" type="pres">
      <dgm:prSet presAssocID="{9BB449F9-9D03-4298-ABE3-786769500C6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DB8A824-5A86-4DA0-847F-6A7CD5FACC7C}" type="pres">
      <dgm:prSet presAssocID="{FEE5B0E6-E2F2-4249-897C-B471AEC6C28A}" presName="root1" presStyleCnt="0"/>
      <dgm:spPr/>
    </dgm:pt>
    <dgm:pt modelId="{15E84929-234E-4EDA-84FD-7092337DFDD9}" type="pres">
      <dgm:prSet presAssocID="{FEE5B0E6-E2F2-4249-897C-B471AEC6C28A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44E366-24A2-4893-9315-4FA1E27341BD}" type="pres">
      <dgm:prSet presAssocID="{FEE5B0E6-E2F2-4249-897C-B471AEC6C28A}" presName="level2hierChild" presStyleCnt="0"/>
      <dgm:spPr/>
    </dgm:pt>
    <dgm:pt modelId="{B309BD32-B9FA-47BA-AD44-CEEF1B888419}" type="pres">
      <dgm:prSet presAssocID="{8C34A233-26AB-4505-9D2E-F7AA707B4ED9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4273D34C-C3B9-4E50-ABE6-D89CDA46B8B1}" type="pres">
      <dgm:prSet presAssocID="{8C34A233-26AB-4505-9D2E-F7AA707B4ED9}" presName="connTx" presStyleLbl="parChTrans1D2" presStyleIdx="0" presStyleCnt="4"/>
      <dgm:spPr/>
      <dgm:t>
        <a:bodyPr/>
        <a:lstStyle/>
        <a:p>
          <a:endParaRPr lang="ru-RU"/>
        </a:p>
      </dgm:t>
    </dgm:pt>
    <dgm:pt modelId="{0E7BC60B-2A78-4057-8647-034CB5323D27}" type="pres">
      <dgm:prSet presAssocID="{14A573CB-1323-4D22-B212-596467B7DC17}" presName="root2" presStyleCnt="0"/>
      <dgm:spPr/>
    </dgm:pt>
    <dgm:pt modelId="{C12935DD-BDE4-4D3F-9C7D-1EE5A64AA074}" type="pres">
      <dgm:prSet presAssocID="{14A573CB-1323-4D22-B212-596467B7DC17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99360A-60E0-47E3-A2B0-129DA4B74226}" type="pres">
      <dgm:prSet presAssocID="{14A573CB-1323-4D22-B212-596467B7DC17}" presName="level3hierChild" presStyleCnt="0"/>
      <dgm:spPr/>
    </dgm:pt>
    <dgm:pt modelId="{93A22F20-206D-4CCD-8759-C969EEA58744}" type="pres">
      <dgm:prSet presAssocID="{45C39335-5BEA-4822-AA92-1939FBB57BBA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F9160C9C-9974-4039-A031-8BCAF7902270}" type="pres">
      <dgm:prSet presAssocID="{45C39335-5BEA-4822-AA92-1939FBB57BBA}" presName="connTx" presStyleLbl="parChTrans1D2" presStyleIdx="1" presStyleCnt="4"/>
      <dgm:spPr/>
      <dgm:t>
        <a:bodyPr/>
        <a:lstStyle/>
        <a:p>
          <a:endParaRPr lang="ru-RU"/>
        </a:p>
      </dgm:t>
    </dgm:pt>
    <dgm:pt modelId="{78620586-A494-49BF-BD9E-6B720F382BD3}" type="pres">
      <dgm:prSet presAssocID="{6E5BD83F-A9BE-4A96-AD73-C8810345A72E}" presName="root2" presStyleCnt="0"/>
      <dgm:spPr/>
    </dgm:pt>
    <dgm:pt modelId="{803B26D8-F8CF-4EAE-BD21-0B2FA7E2F2F7}" type="pres">
      <dgm:prSet presAssocID="{6E5BD83F-A9BE-4A96-AD73-C8810345A72E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4FD0C3-FF5B-4106-9A91-7B7EFE860676}" type="pres">
      <dgm:prSet presAssocID="{6E5BD83F-A9BE-4A96-AD73-C8810345A72E}" presName="level3hierChild" presStyleCnt="0"/>
      <dgm:spPr/>
    </dgm:pt>
    <dgm:pt modelId="{802F2008-2589-4E95-AED0-28D53349C6D4}" type="pres">
      <dgm:prSet presAssocID="{0B4C171F-3559-4856-BAD5-EBF89BC4F619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7348231D-8110-4AB3-89BE-5B5E2225C162}" type="pres">
      <dgm:prSet presAssocID="{0B4C171F-3559-4856-BAD5-EBF89BC4F619}" presName="connTx" presStyleLbl="parChTrans1D2" presStyleIdx="2" presStyleCnt="4"/>
      <dgm:spPr/>
      <dgm:t>
        <a:bodyPr/>
        <a:lstStyle/>
        <a:p>
          <a:endParaRPr lang="ru-RU"/>
        </a:p>
      </dgm:t>
    </dgm:pt>
    <dgm:pt modelId="{43AA8361-FAB1-4DC0-A853-724FC6609426}" type="pres">
      <dgm:prSet presAssocID="{1FCE1624-D424-47BD-9377-79E6DA6695FC}" presName="root2" presStyleCnt="0"/>
      <dgm:spPr/>
    </dgm:pt>
    <dgm:pt modelId="{E6C12B6C-964B-436C-9E1C-99288A82F3DE}" type="pres">
      <dgm:prSet presAssocID="{1FCE1624-D424-47BD-9377-79E6DA6695FC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3868475-20B1-4758-8AF8-B55B4D06413E}" type="pres">
      <dgm:prSet presAssocID="{1FCE1624-D424-47BD-9377-79E6DA6695FC}" presName="level3hierChild" presStyleCnt="0"/>
      <dgm:spPr/>
    </dgm:pt>
    <dgm:pt modelId="{4B1456B8-6EE9-47E8-B85B-80B3FC8153F2}" type="pres">
      <dgm:prSet presAssocID="{80EA48E4-757B-447C-BBCF-196AED1E1A8A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01DE4261-8ADA-456A-9705-B92137DAF194}" type="pres">
      <dgm:prSet presAssocID="{80EA48E4-757B-447C-BBCF-196AED1E1A8A}" presName="connTx" presStyleLbl="parChTrans1D2" presStyleIdx="3" presStyleCnt="4"/>
      <dgm:spPr/>
      <dgm:t>
        <a:bodyPr/>
        <a:lstStyle/>
        <a:p>
          <a:endParaRPr lang="ru-RU"/>
        </a:p>
      </dgm:t>
    </dgm:pt>
    <dgm:pt modelId="{B745C39C-ADCF-43D2-B380-319C5B14D40F}" type="pres">
      <dgm:prSet presAssocID="{E0C62D17-AF57-4815-B29C-1E91D3D71396}" presName="root2" presStyleCnt="0"/>
      <dgm:spPr/>
    </dgm:pt>
    <dgm:pt modelId="{5696EEBF-E942-4110-991B-305E4E6B900E}" type="pres">
      <dgm:prSet presAssocID="{E0C62D17-AF57-4815-B29C-1E91D3D71396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D734D74-AE2D-4FA5-ADFA-2CC8313A8404}" type="pres">
      <dgm:prSet presAssocID="{E0C62D17-AF57-4815-B29C-1E91D3D71396}" presName="level3hierChild" presStyleCnt="0"/>
      <dgm:spPr/>
    </dgm:pt>
  </dgm:ptLst>
  <dgm:cxnLst>
    <dgm:cxn modelId="{FCD7FC74-A1B9-4C04-BEBD-44759B37EE44}" type="presOf" srcId="{45C39335-5BEA-4822-AA92-1939FBB57BBA}" destId="{F9160C9C-9974-4039-A031-8BCAF7902270}" srcOrd="1" destOrd="0" presId="urn:microsoft.com/office/officeart/2008/layout/HorizontalMultiLevelHierarchy"/>
    <dgm:cxn modelId="{D4317263-4C19-4AE0-9666-99A6CE25D9F1}" type="presOf" srcId="{45C39335-5BEA-4822-AA92-1939FBB57BBA}" destId="{93A22F20-206D-4CCD-8759-C969EEA58744}" srcOrd="0" destOrd="0" presId="urn:microsoft.com/office/officeart/2008/layout/HorizontalMultiLevelHierarchy"/>
    <dgm:cxn modelId="{39D7B68A-F50A-4092-88AB-859B9E442B38}" type="presOf" srcId="{0B4C171F-3559-4856-BAD5-EBF89BC4F619}" destId="{802F2008-2589-4E95-AED0-28D53349C6D4}" srcOrd="0" destOrd="0" presId="urn:microsoft.com/office/officeart/2008/layout/HorizontalMultiLevelHierarchy"/>
    <dgm:cxn modelId="{C6D4AFE8-D6D0-4061-8EF0-33333326510F}" srcId="{FEE5B0E6-E2F2-4249-897C-B471AEC6C28A}" destId="{E0C62D17-AF57-4815-B29C-1E91D3D71396}" srcOrd="3" destOrd="0" parTransId="{80EA48E4-757B-447C-BBCF-196AED1E1A8A}" sibTransId="{0297F1D1-3AB1-4F5F-9E83-4E7A7D20A64E}"/>
    <dgm:cxn modelId="{AF830D05-4275-4F69-8244-CBD8A243DA9C}" type="presOf" srcId="{9BB449F9-9D03-4298-ABE3-786769500C69}" destId="{8CDB42CA-B9C6-4D1A-9D97-F707E749FE1A}" srcOrd="0" destOrd="0" presId="urn:microsoft.com/office/officeart/2008/layout/HorizontalMultiLevelHierarchy"/>
    <dgm:cxn modelId="{A1B3F627-B70C-4DAF-B54B-C1B3124B718B}" type="presOf" srcId="{FEE5B0E6-E2F2-4249-897C-B471AEC6C28A}" destId="{15E84929-234E-4EDA-84FD-7092337DFDD9}" srcOrd="0" destOrd="0" presId="urn:microsoft.com/office/officeart/2008/layout/HorizontalMultiLevelHierarchy"/>
    <dgm:cxn modelId="{5B40214E-ADAA-4098-B996-CEB470887653}" type="presOf" srcId="{14A573CB-1323-4D22-B212-596467B7DC17}" destId="{C12935DD-BDE4-4D3F-9C7D-1EE5A64AA074}" srcOrd="0" destOrd="0" presId="urn:microsoft.com/office/officeart/2008/layout/HorizontalMultiLevelHierarchy"/>
    <dgm:cxn modelId="{1CD7DEFB-8687-49BE-8623-39EBD5299B25}" type="presOf" srcId="{0B4C171F-3559-4856-BAD5-EBF89BC4F619}" destId="{7348231D-8110-4AB3-89BE-5B5E2225C162}" srcOrd="1" destOrd="0" presId="urn:microsoft.com/office/officeart/2008/layout/HorizontalMultiLevelHierarchy"/>
    <dgm:cxn modelId="{273B4612-770C-4DE1-9D02-65D6E7CC1E16}" type="presOf" srcId="{6E5BD83F-A9BE-4A96-AD73-C8810345A72E}" destId="{803B26D8-F8CF-4EAE-BD21-0B2FA7E2F2F7}" srcOrd="0" destOrd="0" presId="urn:microsoft.com/office/officeart/2008/layout/HorizontalMultiLevelHierarchy"/>
    <dgm:cxn modelId="{2EC1F99B-286D-492E-A054-9763A6D89E64}" type="presOf" srcId="{8C34A233-26AB-4505-9D2E-F7AA707B4ED9}" destId="{4273D34C-C3B9-4E50-ABE6-D89CDA46B8B1}" srcOrd="1" destOrd="0" presId="urn:microsoft.com/office/officeart/2008/layout/HorizontalMultiLevelHierarchy"/>
    <dgm:cxn modelId="{ADA7AFB6-0595-4E86-8DAB-E65EB196B499}" srcId="{FEE5B0E6-E2F2-4249-897C-B471AEC6C28A}" destId="{6E5BD83F-A9BE-4A96-AD73-C8810345A72E}" srcOrd="1" destOrd="0" parTransId="{45C39335-5BEA-4822-AA92-1939FBB57BBA}" sibTransId="{CDF6C225-10F4-468B-95EC-837D487836F8}"/>
    <dgm:cxn modelId="{71165167-1AEC-472C-8123-8EDC0DED4F82}" srcId="{FEE5B0E6-E2F2-4249-897C-B471AEC6C28A}" destId="{14A573CB-1323-4D22-B212-596467B7DC17}" srcOrd="0" destOrd="0" parTransId="{8C34A233-26AB-4505-9D2E-F7AA707B4ED9}" sibTransId="{5DFABA5A-4D7B-499C-BDA4-A72A68B97A4D}"/>
    <dgm:cxn modelId="{ACDED782-78FD-47F7-B0CB-9971605A05CE}" type="presOf" srcId="{80EA48E4-757B-447C-BBCF-196AED1E1A8A}" destId="{4B1456B8-6EE9-47E8-B85B-80B3FC8153F2}" srcOrd="0" destOrd="0" presId="urn:microsoft.com/office/officeart/2008/layout/HorizontalMultiLevelHierarchy"/>
    <dgm:cxn modelId="{6B1EC3A6-6909-49AE-93E8-7DBE2A36098E}" type="presOf" srcId="{80EA48E4-757B-447C-BBCF-196AED1E1A8A}" destId="{01DE4261-8ADA-456A-9705-B92137DAF194}" srcOrd="1" destOrd="0" presId="urn:microsoft.com/office/officeart/2008/layout/HorizontalMultiLevelHierarchy"/>
    <dgm:cxn modelId="{F61710AF-C0C4-42D9-9928-E10E511286FF}" srcId="{FEE5B0E6-E2F2-4249-897C-B471AEC6C28A}" destId="{1FCE1624-D424-47BD-9377-79E6DA6695FC}" srcOrd="2" destOrd="0" parTransId="{0B4C171F-3559-4856-BAD5-EBF89BC4F619}" sibTransId="{286B1F7D-08C8-412D-8DC5-3228C9528413}"/>
    <dgm:cxn modelId="{4C5D853C-5F31-4EED-BADF-6452D6726DDF}" type="presOf" srcId="{E0C62D17-AF57-4815-B29C-1E91D3D71396}" destId="{5696EEBF-E942-4110-991B-305E4E6B900E}" srcOrd="0" destOrd="0" presId="urn:microsoft.com/office/officeart/2008/layout/HorizontalMultiLevelHierarchy"/>
    <dgm:cxn modelId="{1BFE8814-C395-40D7-B2B5-ED0B9BCBA149}" type="presOf" srcId="{1FCE1624-D424-47BD-9377-79E6DA6695FC}" destId="{E6C12B6C-964B-436C-9E1C-99288A82F3DE}" srcOrd="0" destOrd="0" presId="urn:microsoft.com/office/officeart/2008/layout/HorizontalMultiLevelHierarchy"/>
    <dgm:cxn modelId="{F8CB24F5-84AA-41A7-887E-39EEB5C99334}" srcId="{9BB449F9-9D03-4298-ABE3-786769500C69}" destId="{FEE5B0E6-E2F2-4249-897C-B471AEC6C28A}" srcOrd="0" destOrd="0" parTransId="{3A724A50-AB2A-4978-B857-37CE33143969}" sibTransId="{1CA561B4-6140-4AF0-B8D3-48DF8FA2AD18}"/>
    <dgm:cxn modelId="{32DF83EA-40F6-47B5-BF12-B957765C530F}" type="presOf" srcId="{8C34A233-26AB-4505-9D2E-F7AA707B4ED9}" destId="{B309BD32-B9FA-47BA-AD44-CEEF1B888419}" srcOrd="0" destOrd="0" presId="urn:microsoft.com/office/officeart/2008/layout/HorizontalMultiLevelHierarchy"/>
    <dgm:cxn modelId="{67754A6A-DFB3-442F-90D6-D40CA7758CAE}" type="presParOf" srcId="{8CDB42CA-B9C6-4D1A-9D97-F707E749FE1A}" destId="{1DB8A824-5A86-4DA0-847F-6A7CD5FACC7C}" srcOrd="0" destOrd="0" presId="urn:microsoft.com/office/officeart/2008/layout/HorizontalMultiLevelHierarchy"/>
    <dgm:cxn modelId="{DFEE97CA-32D5-4A9C-9912-18A6F790114F}" type="presParOf" srcId="{1DB8A824-5A86-4DA0-847F-6A7CD5FACC7C}" destId="{15E84929-234E-4EDA-84FD-7092337DFDD9}" srcOrd="0" destOrd="0" presId="urn:microsoft.com/office/officeart/2008/layout/HorizontalMultiLevelHierarchy"/>
    <dgm:cxn modelId="{D462AB30-20B5-4ED4-A28F-193E6FA7215F}" type="presParOf" srcId="{1DB8A824-5A86-4DA0-847F-6A7CD5FACC7C}" destId="{6C44E366-24A2-4893-9315-4FA1E27341BD}" srcOrd="1" destOrd="0" presId="urn:microsoft.com/office/officeart/2008/layout/HorizontalMultiLevelHierarchy"/>
    <dgm:cxn modelId="{C8AF46AF-71E3-4AB3-9C85-070D43C1112F}" type="presParOf" srcId="{6C44E366-24A2-4893-9315-4FA1E27341BD}" destId="{B309BD32-B9FA-47BA-AD44-CEEF1B888419}" srcOrd="0" destOrd="0" presId="urn:microsoft.com/office/officeart/2008/layout/HorizontalMultiLevelHierarchy"/>
    <dgm:cxn modelId="{260CDDE9-3D4A-4B54-903C-4320FA683928}" type="presParOf" srcId="{B309BD32-B9FA-47BA-AD44-CEEF1B888419}" destId="{4273D34C-C3B9-4E50-ABE6-D89CDA46B8B1}" srcOrd="0" destOrd="0" presId="urn:microsoft.com/office/officeart/2008/layout/HorizontalMultiLevelHierarchy"/>
    <dgm:cxn modelId="{6A6374EB-C66F-4D4E-918F-0945A9137E4B}" type="presParOf" srcId="{6C44E366-24A2-4893-9315-4FA1E27341BD}" destId="{0E7BC60B-2A78-4057-8647-034CB5323D27}" srcOrd="1" destOrd="0" presId="urn:microsoft.com/office/officeart/2008/layout/HorizontalMultiLevelHierarchy"/>
    <dgm:cxn modelId="{0949652F-00EB-4CC5-95D0-843284101A34}" type="presParOf" srcId="{0E7BC60B-2A78-4057-8647-034CB5323D27}" destId="{C12935DD-BDE4-4D3F-9C7D-1EE5A64AA074}" srcOrd="0" destOrd="0" presId="urn:microsoft.com/office/officeart/2008/layout/HorizontalMultiLevelHierarchy"/>
    <dgm:cxn modelId="{E103A66E-A57E-4D80-9423-1570AC3B08F5}" type="presParOf" srcId="{0E7BC60B-2A78-4057-8647-034CB5323D27}" destId="{FA99360A-60E0-47E3-A2B0-129DA4B74226}" srcOrd="1" destOrd="0" presId="urn:microsoft.com/office/officeart/2008/layout/HorizontalMultiLevelHierarchy"/>
    <dgm:cxn modelId="{9C875E5C-E33E-46A4-981E-93D135AB2B28}" type="presParOf" srcId="{6C44E366-24A2-4893-9315-4FA1E27341BD}" destId="{93A22F20-206D-4CCD-8759-C969EEA58744}" srcOrd="2" destOrd="0" presId="urn:microsoft.com/office/officeart/2008/layout/HorizontalMultiLevelHierarchy"/>
    <dgm:cxn modelId="{8B2088AD-15ED-4AEA-B5A1-F0B184FB0AF5}" type="presParOf" srcId="{93A22F20-206D-4CCD-8759-C969EEA58744}" destId="{F9160C9C-9974-4039-A031-8BCAF7902270}" srcOrd="0" destOrd="0" presId="urn:microsoft.com/office/officeart/2008/layout/HorizontalMultiLevelHierarchy"/>
    <dgm:cxn modelId="{F610329C-8936-44E5-B891-D9724DCE360D}" type="presParOf" srcId="{6C44E366-24A2-4893-9315-4FA1E27341BD}" destId="{78620586-A494-49BF-BD9E-6B720F382BD3}" srcOrd="3" destOrd="0" presId="urn:microsoft.com/office/officeart/2008/layout/HorizontalMultiLevelHierarchy"/>
    <dgm:cxn modelId="{6862C193-E3C5-4193-BDEF-1EBD0682FF9E}" type="presParOf" srcId="{78620586-A494-49BF-BD9E-6B720F382BD3}" destId="{803B26D8-F8CF-4EAE-BD21-0B2FA7E2F2F7}" srcOrd="0" destOrd="0" presId="urn:microsoft.com/office/officeart/2008/layout/HorizontalMultiLevelHierarchy"/>
    <dgm:cxn modelId="{9C5E280F-53DA-4658-880C-B1BA6C62B9BD}" type="presParOf" srcId="{78620586-A494-49BF-BD9E-6B720F382BD3}" destId="{FF4FD0C3-FF5B-4106-9A91-7B7EFE860676}" srcOrd="1" destOrd="0" presId="urn:microsoft.com/office/officeart/2008/layout/HorizontalMultiLevelHierarchy"/>
    <dgm:cxn modelId="{99934AC8-2117-43A2-A200-14B45F16A999}" type="presParOf" srcId="{6C44E366-24A2-4893-9315-4FA1E27341BD}" destId="{802F2008-2589-4E95-AED0-28D53349C6D4}" srcOrd="4" destOrd="0" presId="urn:microsoft.com/office/officeart/2008/layout/HorizontalMultiLevelHierarchy"/>
    <dgm:cxn modelId="{3547D82C-231C-4332-A634-8BE0061DAC50}" type="presParOf" srcId="{802F2008-2589-4E95-AED0-28D53349C6D4}" destId="{7348231D-8110-4AB3-89BE-5B5E2225C162}" srcOrd="0" destOrd="0" presId="urn:microsoft.com/office/officeart/2008/layout/HorizontalMultiLevelHierarchy"/>
    <dgm:cxn modelId="{DF974CF2-C5E6-437D-B925-4E30C127D8A5}" type="presParOf" srcId="{6C44E366-24A2-4893-9315-4FA1E27341BD}" destId="{43AA8361-FAB1-4DC0-A853-724FC6609426}" srcOrd="5" destOrd="0" presId="urn:microsoft.com/office/officeart/2008/layout/HorizontalMultiLevelHierarchy"/>
    <dgm:cxn modelId="{82F13465-D464-4653-B5FF-FA20257E17A0}" type="presParOf" srcId="{43AA8361-FAB1-4DC0-A853-724FC6609426}" destId="{E6C12B6C-964B-436C-9E1C-99288A82F3DE}" srcOrd="0" destOrd="0" presId="urn:microsoft.com/office/officeart/2008/layout/HorizontalMultiLevelHierarchy"/>
    <dgm:cxn modelId="{3D1A2F61-724C-46B3-89BD-10B4AE6C9B0A}" type="presParOf" srcId="{43AA8361-FAB1-4DC0-A853-724FC6609426}" destId="{03868475-20B1-4758-8AF8-B55B4D06413E}" srcOrd="1" destOrd="0" presId="urn:microsoft.com/office/officeart/2008/layout/HorizontalMultiLevelHierarchy"/>
    <dgm:cxn modelId="{76789D0C-E37A-4B92-B647-F60C0AEE22CB}" type="presParOf" srcId="{6C44E366-24A2-4893-9315-4FA1E27341BD}" destId="{4B1456B8-6EE9-47E8-B85B-80B3FC8153F2}" srcOrd="6" destOrd="0" presId="urn:microsoft.com/office/officeart/2008/layout/HorizontalMultiLevelHierarchy"/>
    <dgm:cxn modelId="{7489C8A0-AE2D-4F8D-AF35-9DB99AC10A00}" type="presParOf" srcId="{4B1456B8-6EE9-47E8-B85B-80B3FC8153F2}" destId="{01DE4261-8ADA-456A-9705-B92137DAF194}" srcOrd="0" destOrd="0" presId="urn:microsoft.com/office/officeart/2008/layout/HorizontalMultiLevelHierarchy"/>
    <dgm:cxn modelId="{D2C872F4-E280-48EF-853E-7DEE86410A54}" type="presParOf" srcId="{6C44E366-24A2-4893-9315-4FA1E27341BD}" destId="{B745C39C-ADCF-43D2-B380-319C5B14D40F}" srcOrd="7" destOrd="0" presId="urn:microsoft.com/office/officeart/2008/layout/HorizontalMultiLevelHierarchy"/>
    <dgm:cxn modelId="{2438E67B-EE77-4943-9118-3C68615B17FE}" type="presParOf" srcId="{B745C39C-ADCF-43D2-B380-319C5B14D40F}" destId="{5696EEBF-E942-4110-991B-305E4E6B900E}" srcOrd="0" destOrd="0" presId="urn:microsoft.com/office/officeart/2008/layout/HorizontalMultiLevelHierarchy"/>
    <dgm:cxn modelId="{34CB3A3A-DD58-4141-8A3A-A42B5DBBCCBA}" type="presParOf" srcId="{B745C39C-ADCF-43D2-B380-319C5B14D40F}" destId="{4D734D74-AE2D-4FA5-ADFA-2CC8313A8404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BE19CD3-A45A-4154-A412-450EAAFCD88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36ED063-641C-4455-AF7A-172AF553FD92}">
      <dgm:prSet phldrT="[Текст]"/>
      <dgm:spPr/>
      <dgm:t>
        <a:bodyPr/>
        <a:lstStyle/>
        <a:p>
          <a:r>
            <a:rPr lang="ru-RU" dirty="0" smtClean="0"/>
            <a:t>По типу фильтрующего элемента</a:t>
          </a:r>
          <a:endParaRPr lang="ru-RU" dirty="0"/>
        </a:p>
      </dgm:t>
    </dgm:pt>
    <dgm:pt modelId="{204FA08A-492B-47AA-BB17-36AD47C665C2}" type="parTrans" cxnId="{E0C9822B-1E20-421B-9D64-FC84B6576973}">
      <dgm:prSet/>
      <dgm:spPr/>
      <dgm:t>
        <a:bodyPr/>
        <a:lstStyle/>
        <a:p>
          <a:endParaRPr lang="ru-RU"/>
        </a:p>
      </dgm:t>
    </dgm:pt>
    <dgm:pt modelId="{5610084B-6D84-435B-BBF0-6FFD91486E77}" type="sibTrans" cxnId="{E0C9822B-1E20-421B-9D64-FC84B6576973}">
      <dgm:prSet/>
      <dgm:spPr/>
      <dgm:t>
        <a:bodyPr/>
        <a:lstStyle/>
        <a:p>
          <a:endParaRPr lang="ru-RU"/>
        </a:p>
      </dgm:t>
    </dgm:pt>
    <dgm:pt modelId="{E966170A-5244-49E0-8D25-864286C1B2C1}">
      <dgm:prSet phldrT="[Текст]"/>
      <dgm:spPr/>
      <dgm:t>
        <a:bodyPr/>
        <a:lstStyle/>
        <a:p>
          <a:r>
            <a:rPr lang="ru-RU" dirty="0" smtClean="0"/>
            <a:t>емкостные</a:t>
          </a:r>
          <a:endParaRPr lang="ru-RU" dirty="0"/>
        </a:p>
      </dgm:t>
    </dgm:pt>
    <dgm:pt modelId="{5A9DCBC6-7F22-4724-93A1-FB73C5DAEFCB}" type="parTrans" cxnId="{5C4CAAA7-E85D-473D-8C16-8873593EFD0C}">
      <dgm:prSet/>
      <dgm:spPr/>
      <dgm:t>
        <a:bodyPr/>
        <a:lstStyle/>
        <a:p>
          <a:endParaRPr lang="ru-RU"/>
        </a:p>
      </dgm:t>
    </dgm:pt>
    <dgm:pt modelId="{CA4C8BE5-C728-47DF-A06B-3CD0792D7109}" type="sibTrans" cxnId="{5C4CAAA7-E85D-473D-8C16-8873593EFD0C}">
      <dgm:prSet/>
      <dgm:spPr/>
      <dgm:t>
        <a:bodyPr/>
        <a:lstStyle/>
        <a:p>
          <a:endParaRPr lang="ru-RU"/>
        </a:p>
      </dgm:t>
    </dgm:pt>
    <dgm:pt modelId="{35AAE4FD-AF0D-45EB-83E0-30F866AF6DAD}">
      <dgm:prSet phldrT="[Текст]"/>
      <dgm:spPr/>
      <dgm:t>
        <a:bodyPr/>
        <a:lstStyle/>
        <a:p>
          <a:r>
            <a:rPr lang="ru-RU" dirty="0" smtClean="0"/>
            <a:t>индуктивные </a:t>
          </a:r>
          <a:endParaRPr lang="ru-RU" dirty="0"/>
        </a:p>
      </dgm:t>
    </dgm:pt>
    <dgm:pt modelId="{03B1CBA7-E0CE-4568-B2D5-506E2DB874F1}" type="parTrans" cxnId="{F78679EB-C21E-4F31-87F9-FF8C8FA02230}">
      <dgm:prSet/>
      <dgm:spPr/>
      <dgm:t>
        <a:bodyPr/>
        <a:lstStyle/>
        <a:p>
          <a:endParaRPr lang="ru-RU"/>
        </a:p>
      </dgm:t>
    </dgm:pt>
    <dgm:pt modelId="{89C8B062-1D4E-44B3-A6ED-021210FD91AE}" type="sibTrans" cxnId="{F78679EB-C21E-4F31-87F9-FF8C8FA02230}">
      <dgm:prSet/>
      <dgm:spPr/>
      <dgm:t>
        <a:bodyPr/>
        <a:lstStyle/>
        <a:p>
          <a:endParaRPr lang="ru-RU"/>
        </a:p>
      </dgm:t>
    </dgm:pt>
    <dgm:pt modelId="{7476BD20-5CFC-4C52-B104-1B740BCF50DE}">
      <dgm:prSet phldrT="[Текст]"/>
      <dgm:spPr/>
      <dgm:t>
        <a:bodyPr/>
        <a:lstStyle/>
        <a:p>
          <a:r>
            <a:rPr lang="ru-RU" dirty="0" smtClean="0"/>
            <a:t>электронные </a:t>
          </a:r>
          <a:endParaRPr lang="ru-RU" dirty="0"/>
        </a:p>
      </dgm:t>
    </dgm:pt>
    <dgm:pt modelId="{8BE1AC04-9377-4BB6-B18D-05B689D5054F}" type="parTrans" cxnId="{2C433405-2CDB-4621-99E9-C9EEB49B25B1}">
      <dgm:prSet/>
      <dgm:spPr/>
      <dgm:t>
        <a:bodyPr/>
        <a:lstStyle/>
        <a:p>
          <a:endParaRPr lang="ru-RU"/>
        </a:p>
      </dgm:t>
    </dgm:pt>
    <dgm:pt modelId="{57B6F2FC-2574-44D8-A0E2-84CC488A8C94}" type="sibTrans" cxnId="{2C433405-2CDB-4621-99E9-C9EEB49B25B1}">
      <dgm:prSet/>
      <dgm:spPr/>
      <dgm:t>
        <a:bodyPr/>
        <a:lstStyle/>
        <a:p>
          <a:endParaRPr lang="ru-RU"/>
        </a:p>
      </dgm:t>
    </dgm:pt>
    <dgm:pt modelId="{8D77A20B-A6CA-4D4C-B798-B93A5253046A}" type="pres">
      <dgm:prSet presAssocID="{5BE19CD3-A45A-4154-A412-450EAAFCD88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6D9304E-5A28-4E1A-90A7-2F9F8EAF5A86}" type="pres">
      <dgm:prSet presAssocID="{736ED063-641C-4455-AF7A-172AF553FD92}" presName="hierRoot1" presStyleCnt="0">
        <dgm:presLayoutVars>
          <dgm:hierBranch val="init"/>
        </dgm:presLayoutVars>
      </dgm:prSet>
      <dgm:spPr/>
    </dgm:pt>
    <dgm:pt modelId="{963CD8F8-272A-4185-9AAF-AA567149E957}" type="pres">
      <dgm:prSet presAssocID="{736ED063-641C-4455-AF7A-172AF553FD92}" presName="rootComposite1" presStyleCnt="0"/>
      <dgm:spPr/>
    </dgm:pt>
    <dgm:pt modelId="{7489DF41-2F75-4A04-9EE6-6FA6F3A1D8E9}" type="pres">
      <dgm:prSet presAssocID="{736ED063-641C-4455-AF7A-172AF553FD92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9273E33-611B-46E4-9AE9-08ABD5C3F7A5}" type="pres">
      <dgm:prSet presAssocID="{736ED063-641C-4455-AF7A-172AF553FD92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FD88297-E736-4134-A116-27A10BED09F5}" type="pres">
      <dgm:prSet presAssocID="{736ED063-641C-4455-AF7A-172AF553FD92}" presName="hierChild2" presStyleCnt="0"/>
      <dgm:spPr/>
    </dgm:pt>
    <dgm:pt modelId="{8BD2ACAD-5F02-4EEA-AB88-1BDAEDE187FD}" type="pres">
      <dgm:prSet presAssocID="{5A9DCBC6-7F22-4724-93A1-FB73C5DAEFCB}" presName="Name37" presStyleLbl="parChTrans1D2" presStyleIdx="0" presStyleCnt="3"/>
      <dgm:spPr/>
      <dgm:t>
        <a:bodyPr/>
        <a:lstStyle/>
        <a:p>
          <a:endParaRPr lang="ru-RU"/>
        </a:p>
      </dgm:t>
    </dgm:pt>
    <dgm:pt modelId="{AD1DC0B6-0B96-445D-87BC-AB6EAC99CC99}" type="pres">
      <dgm:prSet presAssocID="{E966170A-5244-49E0-8D25-864286C1B2C1}" presName="hierRoot2" presStyleCnt="0">
        <dgm:presLayoutVars>
          <dgm:hierBranch val="init"/>
        </dgm:presLayoutVars>
      </dgm:prSet>
      <dgm:spPr/>
    </dgm:pt>
    <dgm:pt modelId="{4486A933-0409-45BA-88D7-58DBC3F97B91}" type="pres">
      <dgm:prSet presAssocID="{E966170A-5244-49E0-8D25-864286C1B2C1}" presName="rootComposite" presStyleCnt="0"/>
      <dgm:spPr/>
    </dgm:pt>
    <dgm:pt modelId="{77982D5E-D750-4423-81A1-E6E94D543AB3}" type="pres">
      <dgm:prSet presAssocID="{E966170A-5244-49E0-8D25-864286C1B2C1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5552471-33EF-4517-8410-DEF4BE33F5CE}" type="pres">
      <dgm:prSet presAssocID="{E966170A-5244-49E0-8D25-864286C1B2C1}" presName="rootConnector" presStyleLbl="node2" presStyleIdx="0" presStyleCnt="3"/>
      <dgm:spPr/>
      <dgm:t>
        <a:bodyPr/>
        <a:lstStyle/>
        <a:p>
          <a:endParaRPr lang="ru-RU"/>
        </a:p>
      </dgm:t>
    </dgm:pt>
    <dgm:pt modelId="{9DEE59D3-B99F-4283-9DA5-ADB87CF15E03}" type="pres">
      <dgm:prSet presAssocID="{E966170A-5244-49E0-8D25-864286C1B2C1}" presName="hierChild4" presStyleCnt="0"/>
      <dgm:spPr/>
    </dgm:pt>
    <dgm:pt modelId="{D299BA4C-9296-407A-B7B5-C26DE00F058B}" type="pres">
      <dgm:prSet presAssocID="{E966170A-5244-49E0-8D25-864286C1B2C1}" presName="hierChild5" presStyleCnt="0"/>
      <dgm:spPr/>
    </dgm:pt>
    <dgm:pt modelId="{864C50E1-C82F-4550-8FDB-F3ECF73D323A}" type="pres">
      <dgm:prSet presAssocID="{03B1CBA7-E0CE-4568-B2D5-506E2DB874F1}" presName="Name37" presStyleLbl="parChTrans1D2" presStyleIdx="1" presStyleCnt="3"/>
      <dgm:spPr/>
      <dgm:t>
        <a:bodyPr/>
        <a:lstStyle/>
        <a:p>
          <a:endParaRPr lang="ru-RU"/>
        </a:p>
      </dgm:t>
    </dgm:pt>
    <dgm:pt modelId="{3652CF16-D246-46FA-BDDB-915272084C21}" type="pres">
      <dgm:prSet presAssocID="{35AAE4FD-AF0D-45EB-83E0-30F866AF6DAD}" presName="hierRoot2" presStyleCnt="0">
        <dgm:presLayoutVars>
          <dgm:hierBranch val="init"/>
        </dgm:presLayoutVars>
      </dgm:prSet>
      <dgm:spPr/>
    </dgm:pt>
    <dgm:pt modelId="{D619A4D0-8504-4898-BE52-344C510B0823}" type="pres">
      <dgm:prSet presAssocID="{35AAE4FD-AF0D-45EB-83E0-30F866AF6DAD}" presName="rootComposite" presStyleCnt="0"/>
      <dgm:spPr/>
    </dgm:pt>
    <dgm:pt modelId="{AA75A152-08C3-42BC-BADE-DBBC19AE3A38}" type="pres">
      <dgm:prSet presAssocID="{35AAE4FD-AF0D-45EB-83E0-30F866AF6DAD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F9E0BF-F225-4D55-9625-FCAFDED4C5F5}" type="pres">
      <dgm:prSet presAssocID="{35AAE4FD-AF0D-45EB-83E0-30F866AF6DAD}" presName="rootConnector" presStyleLbl="node2" presStyleIdx="1" presStyleCnt="3"/>
      <dgm:spPr/>
      <dgm:t>
        <a:bodyPr/>
        <a:lstStyle/>
        <a:p>
          <a:endParaRPr lang="ru-RU"/>
        </a:p>
      </dgm:t>
    </dgm:pt>
    <dgm:pt modelId="{B01B7EB5-0128-496E-8B0A-6D43F21B1A67}" type="pres">
      <dgm:prSet presAssocID="{35AAE4FD-AF0D-45EB-83E0-30F866AF6DAD}" presName="hierChild4" presStyleCnt="0"/>
      <dgm:spPr/>
    </dgm:pt>
    <dgm:pt modelId="{49892B5C-A583-4707-AB13-8BEECBF93188}" type="pres">
      <dgm:prSet presAssocID="{35AAE4FD-AF0D-45EB-83E0-30F866AF6DAD}" presName="hierChild5" presStyleCnt="0"/>
      <dgm:spPr/>
    </dgm:pt>
    <dgm:pt modelId="{C52BC0B4-E819-4F45-A7F1-74070195203E}" type="pres">
      <dgm:prSet presAssocID="{8BE1AC04-9377-4BB6-B18D-05B689D5054F}" presName="Name37" presStyleLbl="parChTrans1D2" presStyleIdx="2" presStyleCnt="3"/>
      <dgm:spPr/>
      <dgm:t>
        <a:bodyPr/>
        <a:lstStyle/>
        <a:p>
          <a:endParaRPr lang="ru-RU"/>
        </a:p>
      </dgm:t>
    </dgm:pt>
    <dgm:pt modelId="{BA2CB037-8E70-4D1D-9FBE-FE9E530A1A1C}" type="pres">
      <dgm:prSet presAssocID="{7476BD20-5CFC-4C52-B104-1B740BCF50DE}" presName="hierRoot2" presStyleCnt="0">
        <dgm:presLayoutVars>
          <dgm:hierBranch val="init"/>
        </dgm:presLayoutVars>
      </dgm:prSet>
      <dgm:spPr/>
    </dgm:pt>
    <dgm:pt modelId="{C82E7336-E18C-4B0E-8B84-F1AAA210D85E}" type="pres">
      <dgm:prSet presAssocID="{7476BD20-5CFC-4C52-B104-1B740BCF50DE}" presName="rootComposite" presStyleCnt="0"/>
      <dgm:spPr/>
    </dgm:pt>
    <dgm:pt modelId="{4BC29433-5DB3-4672-94AE-D89AF33EFC75}" type="pres">
      <dgm:prSet presAssocID="{7476BD20-5CFC-4C52-B104-1B740BCF50DE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C8A344F-532B-4939-82F3-69BB1463B2AD}" type="pres">
      <dgm:prSet presAssocID="{7476BD20-5CFC-4C52-B104-1B740BCF50DE}" presName="rootConnector" presStyleLbl="node2" presStyleIdx="2" presStyleCnt="3"/>
      <dgm:spPr/>
      <dgm:t>
        <a:bodyPr/>
        <a:lstStyle/>
        <a:p>
          <a:endParaRPr lang="ru-RU"/>
        </a:p>
      </dgm:t>
    </dgm:pt>
    <dgm:pt modelId="{0EA33CAA-8FD9-43D2-9FDB-FE45942EB953}" type="pres">
      <dgm:prSet presAssocID="{7476BD20-5CFC-4C52-B104-1B740BCF50DE}" presName="hierChild4" presStyleCnt="0"/>
      <dgm:spPr/>
    </dgm:pt>
    <dgm:pt modelId="{D213074B-57CC-408A-B1D2-150EBD2D251A}" type="pres">
      <dgm:prSet presAssocID="{7476BD20-5CFC-4C52-B104-1B740BCF50DE}" presName="hierChild5" presStyleCnt="0"/>
      <dgm:spPr/>
    </dgm:pt>
    <dgm:pt modelId="{FFC6595D-D02F-4287-8B18-8F9B14936D0A}" type="pres">
      <dgm:prSet presAssocID="{736ED063-641C-4455-AF7A-172AF553FD92}" presName="hierChild3" presStyleCnt="0"/>
      <dgm:spPr/>
    </dgm:pt>
  </dgm:ptLst>
  <dgm:cxnLst>
    <dgm:cxn modelId="{F5D936D4-7C80-40E9-A125-3AFCB4630486}" type="presOf" srcId="{7476BD20-5CFC-4C52-B104-1B740BCF50DE}" destId="{4BC29433-5DB3-4672-94AE-D89AF33EFC75}" srcOrd="0" destOrd="0" presId="urn:microsoft.com/office/officeart/2005/8/layout/orgChart1"/>
    <dgm:cxn modelId="{14C584C4-2BF2-4DB3-A223-53E958D6746A}" type="presOf" srcId="{5BE19CD3-A45A-4154-A412-450EAAFCD888}" destId="{8D77A20B-A6CA-4D4C-B798-B93A5253046A}" srcOrd="0" destOrd="0" presId="urn:microsoft.com/office/officeart/2005/8/layout/orgChart1"/>
    <dgm:cxn modelId="{8ACDC5FA-86A4-4DEE-9E57-83A88228E8A9}" type="presOf" srcId="{8BE1AC04-9377-4BB6-B18D-05B689D5054F}" destId="{C52BC0B4-E819-4F45-A7F1-74070195203E}" srcOrd="0" destOrd="0" presId="urn:microsoft.com/office/officeart/2005/8/layout/orgChart1"/>
    <dgm:cxn modelId="{1E275EBE-5826-47FE-B256-4F11B66A5655}" type="presOf" srcId="{35AAE4FD-AF0D-45EB-83E0-30F866AF6DAD}" destId="{0CF9E0BF-F225-4D55-9625-FCAFDED4C5F5}" srcOrd="1" destOrd="0" presId="urn:microsoft.com/office/officeart/2005/8/layout/orgChart1"/>
    <dgm:cxn modelId="{EFAE9510-984B-4AF1-9814-5B84498CA9B1}" type="presOf" srcId="{35AAE4FD-AF0D-45EB-83E0-30F866AF6DAD}" destId="{AA75A152-08C3-42BC-BADE-DBBC19AE3A38}" srcOrd="0" destOrd="0" presId="urn:microsoft.com/office/officeart/2005/8/layout/orgChart1"/>
    <dgm:cxn modelId="{ED071D56-3BC1-4708-AC8E-35101C37F503}" type="presOf" srcId="{736ED063-641C-4455-AF7A-172AF553FD92}" destId="{99273E33-611B-46E4-9AE9-08ABD5C3F7A5}" srcOrd="1" destOrd="0" presId="urn:microsoft.com/office/officeart/2005/8/layout/orgChart1"/>
    <dgm:cxn modelId="{7BFD1873-8526-42E5-94E8-F7B7E83F2A53}" type="presOf" srcId="{03B1CBA7-E0CE-4568-B2D5-506E2DB874F1}" destId="{864C50E1-C82F-4550-8FDB-F3ECF73D323A}" srcOrd="0" destOrd="0" presId="urn:microsoft.com/office/officeart/2005/8/layout/orgChart1"/>
    <dgm:cxn modelId="{F78679EB-C21E-4F31-87F9-FF8C8FA02230}" srcId="{736ED063-641C-4455-AF7A-172AF553FD92}" destId="{35AAE4FD-AF0D-45EB-83E0-30F866AF6DAD}" srcOrd="1" destOrd="0" parTransId="{03B1CBA7-E0CE-4568-B2D5-506E2DB874F1}" sibTransId="{89C8B062-1D4E-44B3-A6ED-021210FD91AE}"/>
    <dgm:cxn modelId="{87E5B197-B3A5-4070-848E-6B669FB26825}" type="presOf" srcId="{E966170A-5244-49E0-8D25-864286C1B2C1}" destId="{D5552471-33EF-4517-8410-DEF4BE33F5CE}" srcOrd="1" destOrd="0" presId="urn:microsoft.com/office/officeart/2005/8/layout/orgChart1"/>
    <dgm:cxn modelId="{86A1FB5E-EAF6-498E-8623-C61358EF3FF9}" type="presOf" srcId="{7476BD20-5CFC-4C52-B104-1B740BCF50DE}" destId="{FC8A344F-532B-4939-82F3-69BB1463B2AD}" srcOrd="1" destOrd="0" presId="urn:microsoft.com/office/officeart/2005/8/layout/orgChart1"/>
    <dgm:cxn modelId="{2C433405-2CDB-4621-99E9-C9EEB49B25B1}" srcId="{736ED063-641C-4455-AF7A-172AF553FD92}" destId="{7476BD20-5CFC-4C52-B104-1B740BCF50DE}" srcOrd="2" destOrd="0" parTransId="{8BE1AC04-9377-4BB6-B18D-05B689D5054F}" sibTransId="{57B6F2FC-2574-44D8-A0E2-84CC488A8C94}"/>
    <dgm:cxn modelId="{7A547CBD-F3B1-45AD-AA9B-AF9599A76B16}" type="presOf" srcId="{E966170A-5244-49E0-8D25-864286C1B2C1}" destId="{77982D5E-D750-4423-81A1-E6E94D543AB3}" srcOrd="0" destOrd="0" presId="urn:microsoft.com/office/officeart/2005/8/layout/orgChart1"/>
    <dgm:cxn modelId="{B88498D3-23DA-42E4-9FA5-B10B982384C4}" type="presOf" srcId="{736ED063-641C-4455-AF7A-172AF553FD92}" destId="{7489DF41-2F75-4A04-9EE6-6FA6F3A1D8E9}" srcOrd="0" destOrd="0" presId="urn:microsoft.com/office/officeart/2005/8/layout/orgChart1"/>
    <dgm:cxn modelId="{5C4CAAA7-E85D-473D-8C16-8873593EFD0C}" srcId="{736ED063-641C-4455-AF7A-172AF553FD92}" destId="{E966170A-5244-49E0-8D25-864286C1B2C1}" srcOrd="0" destOrd="0" parTransId="{5A9DCBC6-7F22-4724-93A1-FB73C5DAEFCB}" sibTransId="{CA4C8BE5-C728-47DF-A06B-3CD0792D7109}"/>
    <dgm:cxn modelId="{DA4D3829-B64F-4694-AC39-478BB8D43B5C}" type="presOf" srcId="{5A9DCBC6-7F22-4724-93A1-FB73C5DAEFCB}" destId="{8BD2ACAD-5F02-4EEA-AB88-1BDAEDE187FD}" srcOrd="0" destOrd="0" presId="urn:microsoft.com/office/officeart/2005/8/layout/orgChart1"/>
    <dgm:cxn modelId="{E0C9822B-1E20-421B-9D64-FC84B6576973}" srcId="{5BE19CD3-A45A-4154-A412-450EAAFCD888}" destId="{736ED063-641C-4455-AF7A-172AF553FD92}" srcOrd="0" destOrd="0" parTransId="{204FA08A-492B-47AA-BB17-36AD47C665C2}" sibTransId="{5610084B-6D84-435B-BBF0-6FFD91486E77}"/>
    <dgm:cxn modelId="{680B9299-69AA-4CC7-A69D-D1023CCB60FB}" type="presParOf" srcId="{8D77A20B-A6CA-4D4C-B798-B93A5253046A}" destId="{96D9304E-5A28-4E1A-90A7-2F9F8EAF5A86}" srcOrd="0" destOrd="0" presId="urn:microsoft.com/office/officeart/2005/8/layout/orgChart1"/>
    <dgm:cxn modelId="{6EA5D9D1-47C5-443B-8117-FAD341CC8014}" type="presParOf" srcId="{96D9304E-5A28-4E1A-90A7-2F9F8EAF5A86}" destId="{963CD8F8-272A-4185-9AAF-AA567149E957}" srcOrd="0" destOrd="0" presId="urn:microsoft.com/office/officeart/2005/8/layout/orgChart1"/>
    <dgm:cxn modelId="{7FADC02C-835B-4581-9165-71038FAEB841}" type="presParOf" srcId="{963CD8F8-272A-4185-9AAF-AA567149E957}" destId="{7489DF41-2F75-4A04-9EE6-6FA6F3A1D8E9}" srcOrd="0" destOrd="0" presId="urn:microsoft.com/office/officeart/2005/8/layout/orgChart1"/>
    <dgm:cxn modelId="{751A466E-FAF8-455F-A339-347C298C9C73}" type="presParOf" srcId="{963CD8F8-272A-4185-9AAF-AA567149E957}" destId="{99273E33-611B-46E4-9AE9-08ABD5C3F7A5}" srcOrd="1" destOrd="0" presId="urn:microsoft.com/office/officeart/2005/8/layout/orgChart1"/>
    <dgm:cxn modelId="{F3300547-9FA5-4E19-906B-6D841E1AC9CE}" type="presParOf" srcId="{96D9304E-5A28-4E1A-90A7-2F9F8EAF5A86}" destId="{3FD88297-E736-4134-A116-27A10BED09F5}" srcOrd="1" destOrd="0" presId="urn:microsoft.com/office/officeart/2005/8/layout/orgChart1"/>
    <dgm:cxn modelId="{54C4A3C9-42E6-4080-8AD1-B7DA59362D5A}" type="presParOf" srcId="{3FD88297-E736-4134-A116-27A10BED09F5}" destId="{8BD2ACAD-5F02-4EEA-AB88-1BDAEDE187FD}" srcOrd="0" destOrd="0" presId="urn:microsoft.com/office/officeart/2005/8/layout/orgChart1"/>
    <dgm:cxn modelId="{114DBCE5-F71A-4A01-8C3A-9C5972E5642B}" type="presParOf" srcId="{3FD88297-E736-4134-A116-27A10BED09F5}" destId="{AD1DC0B6-0B96-445D-87BC-AB6EAC99CC99}" srcOrd="1" destOrd="0" presId="urn:microsoft.com/office/officeart/2005/8/layout/orgChart1"/>
    <dgm:cxn modelId="{1DA21196-60DF-4B34-BAE2-7783EE2899B9}" type="presParOf" srcId="{AD1DC0B6-0B96-445D-87BC-AB6EAC99CC99}" destId="{4486A933-0409-45BA-88D7-58DBC3F97B91}" srcOrd="0" destOrd="0" presId="urn:microsoft.com/office/officeart/2005/8/layout/orgChart1"/>
    <dgm:cxn modelId="{B39D9E63-1438-45BE-9403-D3647E792EC4}" type="presParOf" srcId="{4486A933-0409-45BA-88D7-58DBC3F97B91}" destId="{77982D5E-D750-4423-81A1-E6E94D543AB3}" srcOrd="0" destOrd="0" presId="urn:microsoft.com/office/officeart/2005/8/layout/orgChart1"/>
    <dgm:cxn modelId="{4F7232A8-6B87-4EFF-98F3-42D3380CBB1A}" type="presParOf" srcId="{4486A933-0409-45BA-88D7-58DBC3F97B91}" destId="{D5552471-33EF-4517-8410-DEF4BE33F5CE}" srcOrd="1" destOrd="0" presId="urn:microsoft.com/office/officeart/2005/8/layout/orgChart1"/>
    <dgm:cxn modelId="{F2362C28-ABB8-433E-B388-92B9D56979F9}" type="presParOf" srcId="{AD1DC0B6-0B96-445D-87BC-AB6EAC99CC99}" destId="{9DEE59D3-B99F-4283-9DA5-ADB87CF15E03}" srcOrd="1" destOrd="0" presId="urn:microsoft.com/office/officeart/2005/8/layout/orgChart1"/>
    <dgm:cxn modelId="{C65E16BB-491E-4218-ABE6-B289BB567A98}" type="presParOf" srcId="{AD1DC0B6-0B96-445D-87BC-AB6EAC99CC99}" destId="{D299BA4C-9296-407A-B7B5-C26DE00F058B}" srcOrd="2" destOrd="0" presId="urn:microsoft.com/office/officeart/2005/8/layout/orgChart1"/>
    <dgm:cxn modelId="{95F24C82-6CEA-41F1-95C1-54118A67AE57}" type="presParOf" srcId="{3FD88297-E736-4134-A116-27A10BED09F5}" destId="{864C50E1-C82F-4550-8FDB-F3ECF73D323A}" srcOrd="2" destOrd="0" presId="urn:microsoft.com/office/officeart/2005/8/layout/orgChart1"/>
    <dgm:cxn modelId="{77E7D023-4ADC-4662-AD39-FB380F00DF83}" type="presParOf" srcId="{3FD88297-E736-4134-A116-27A10BED09F5}" destId="{3652CF16-D246-46FA-BDDB-915272084C21}" srcOrd="3" destOrd="0" presId="urn:microsoft.com/office/officeart/2005/8/layout/orgChart1"/>
    <dgm:cxn modelId="{41ED7EC2-FA9A-4584-8D71-6D674E61FFAD}" type="presParOf" srcId="{3652CF16-D246-46FA-BDDB-915272084C21}" destId="{D619A4D0-8504-4898-BE52-344C510B0823}" srcOrd="0" destOrd="0" presId="urn:microsoft.com/office/officeart/2005/8/layout/orgChart1"/>
    <dgm:cxn modelId="{02576790-1598-4231-968C-C8AFA2C90B0A}" type="presParOf" srcId="{D619A4D0-8504-4898-BE52-344C510B0823}" destId="{AA75A152-08C3-42BC-BADE-DBBC19AE3A38}" srcOrd="0" destOrd="0" presId="urn:microsoft.com/office/officeart/2005/8/layout/orgChart1"/>
    <dgm:cxn modelId="{56F05A0C-3A90-46BB-A683-77B90EE10C05}" type="presParOf" srcId="{D619A4D0-8504-4898-BE52-344C510B0823}" destId="{0CF9E0BF-F225-4D55-9625-FCAFDED4C5F5}" srcOrd="1" destOrd="0" presId="urn:microsoft.com/office/officeart/2005/8/layout/orgChart1"/>
    <dgm:cxn modelId="{AAF0E4EC-AF2E-4CFD-9F6D-B7927CCAC989}" type="presParOf" srcId="{3652CF16-D246-46FA-BDDB-915272084C21}" destId="{B01B7EB5-0128-496E-8B0A-6D43F21B1A67}" srcOrd="1" destOrd="0" presId="urn:microsoft.com/office/officeart/2005/8/layout/orgChart1"/>
    <dgm:cxn modelId="{E45E9420-EB2A-4FE4-97B8-6039F600493C}" type="presParOf" srcId="{3652CF16-D246-46FA-BDDB-915272084C21}" destId="{49892B5C-A583-4707-AB13-8BEECBF93188}" srcOrd="2" destOrd="0" presId="urn:microsoft.com/office/officeart/2005/8/layout/orgChart1"/>
    <dgm:cxn modelId="{B9D58888-BC5A-424B-BD12-4119DDCE988F}" type="presParOf" srcId="{3FD88297-E736-4134-A116-27A10BED09F5}" destId="{C52BC0B4-E819-4F45-A7F1-74070195203E}" srcOrd="4" destOrd="0" presId="urn:microsoft.com/office/officeart/2005/8/layout/orgChart1"/>
    <dgm:cxn modelId="{129103A3-F1B5-4512-BA9C-44451AB1A16C}" type="presParOf" srcId="{3FD88297-E736-4134-A116-27A10BED09F5}" destId="{BA2CB037-8E70-4D1D-9FBE-FE9E530A1A1C}" srcOrd="5" destOrd="0" presId="urn:microsoft.com/office/officeart/2005/8/layout/orgChart1"/>
    <dgm:cxn modelId="{5CD716FC-4A71-4F8E-B3FB-517459FD2481}" type="presParOf" srcId="{BA2CB037-8E70-4D1D-9FBE-FE9E530A1A1C}" destId="{C82E7336-E18C-4B0E-8B84-F1AAA210D85E}" srcOrd="0" destOrd="0" presId="urn:microsoft.com/office/officeart/2005/8/layout/orgChart1"/>
    <dgm:cxn modelId="{F8B3314A-B210-4A57-9C0B-2478EEA8833D}" type="presParOf" srcId="{C82E7336-E18C-4B0E-8B84-F1AAA210D85E}" destId="{4BC29433-5DB3-4672-94AE-D89AF33EFC75}" srcOrd="0" destOrd="0" presId="urn:microsoft.com/office/officeart/2005/8/layout/orgChart1"/>
    <dgm:cxn modelId="{A14904D7-38AB-4699-A54E-ED9B879AA0E2}" type="presParOf" srcId="{C82E7336-E18C-4B0E-8B84-F1AAA210D85E}" destId="{FC8A344F-532B-4939-82F3-69BB1463B2AD}" srcOrd="1" destOrd="0" presId="urn:microsoft.com/office/officeart/2005/8/layout/orgChart1"/>
    <dgm:cxn modelId="{94D74A13-5A7F-40E1-9C57-12F6CBC5E2D0}" type="presParOf" srcId="{BA2CB037-8E70-4D1D-9FBE-FE9E530A1A1C}" destId="{0EA33CAA-8FD9-43D2-9FDB-FE45942EB953}" srcOrd="1" destOrd="0" presId="urn:microsoft.com/office/officeart/2005/8/layout/orgChart1"/>
    <dgm:cxn modelId="{A24A1753-C1EF-4751-9D45-052F0B3A1F5D}" type="presParOf" srcId="{BA2CB037-8E70-4D1D-9FBE-FE9E530A1A1C}" destId="{D213074B-57CC-408A-B1D2-150EBD2D251A}" srcOrd="2" destOrd="0" presId="urn:microsoft.com/office/officeart/2005/8/layout/orgChart1"/>
    <dgm:cxn modelId="{34F9320F-BC5E-416E-BF0A-B47D240140FF}" type="presParOf" srcId="{96D9304E-5A28-4E1A-90A7-2F9F8EAF5A86}" destId="{FFC6595D-D02F-4287-8B18-8F9B14936D0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BF4EBC0-1553-4C4F-B44A-2B92706B8FA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9EBB2F3-B4C3-4F4B-A4D2-D8E3405FA3B7}">
      <dgm:prSet phldrT="[Текст]"/>
      <dgm:spPr/>
      <dgm:t>
        <a:bodyPr/>
        <a:lstStyle/>
        <a:p>
          <a:r>
            <a:rPr lang="ru-RU" dirty="0" smtClean="0"/>
            <a:t>По кол-ву фильтрующих звеньев</a:t>
          </a:r>
          <a:endParaRPr lang="ru-RU" dirty="0"/>
        </a:p>
      </dgm:t>
    </dgm:pt>
    <dgm:pt modelId="{5D352F21-9BBB-4A64-9145-FE2F2667ECB0}" type="parTrans" cxnId="{118867F8-3875-4ED3-9E49-2B728A8AAEEA}">
      <dgm:prSet/>
      <dgm:spPr/>
      <dgm:t>
        <a:bodyPr/>
        <a:lstStyle/>
        <a:p>
          <a:endParaRPr lang="ru-RU"/>
        </a:p>
      </dgm:t>
    </dgm:pt>
    <dgm:pt modelId="{B13D9F6B-6BEB-4EC6-8B92-EFC13A304E33}" type="sibTrans" cxnId="{118867F8-3875-4ED3-9E49-2B728A8AAEEA}">
      <dgm:prSet/>
      <dgm:spPr/>
      <dgm:t>
        <a:bodyPr/>
        <a:lstStyle/>
        <a:p>
          <a:endParaRPr lang="ru-RU"/>
        </a:p>
      </dgm:t>
    </dgm:pt>
    <dgm:pt modelId="{5E071FF6-FFED-4889-998F-AD94F9F5E714}">
      <dgm:prSet phldrT="[Текст]"/>
      <dgm:spPr/>
      <dgm:t>
        <a:bodyPr/>
        <a:lstStyle/>
        <a:p>
          <a:r>
            <a:rPr lang="ru-RU" dirty="0" smtClean="0"/>
            <a:t>Однозвенные</a:t>
          </a:r>
          <a:endParaRPr lang="ru-RU" dirty="0"/>
        </a:p>
      </dgm:t>
    </dgm:pt>
    <dgm:pt modelId="{47FF2797-6FAB-4AD5-BA61-934319AC88C7}" type="parTrans" cxnId="{83428443-411F-4FB8-B2C8-27B7E63E5B28}">
      <dgm:prSet/>
      <dgm:spPr/>
      <dgm:t>
        <a:bodyPr/>
        <a:lstStyle/>
        <a:p>
          <a:endParaRPr lang="ru-RU"/>
        </a:p>
      </dgm:t>
    </dgm:pt>
    <dgm:pt modelId="{58F97F93-F07C-4EFA-912D-5D8768928789}" type="sibTrans" cxnId="{83428443-411F-4FB8-B2C8-27B7E63E5B28}">
      <dgm:prSet/>
      <dgm:spPr/>
      <dgm:t>
        <a:bodyPr/>
        <a:lstStyle/>
        <a:p>
          <a:endParaRPr lang="ru-RU"/>
        </a:p>
      </dgm:t>
    </dgm:pt>
    <dgm:pt modelId="{0BEE23C5-CEBF-4957-8236-78DA05A2FF8E}">
      <dgm:prSet phldrT="[Текст]"/>
      <dgm:spPr/>
      <dgm:t>
        <a:bodyPr/>
        <a:lstStyle/>
        <a:p>
          <a:r>
            <a:rPr lang="ru-RU" dirty="0" smtClean="0"/>
            <a:t>Многозвенные</a:t>
          </a:r>
          <a:endParaRPr lang="ru-RU" dirty="0"/>
        </a:p>
      </dgm:t>
    </dgm:pt>
    <dgm:pt modelId="{2F5605B8-5801-4774-BF53-288D9969455F}" type="parTrans" cxnId="{3384D872-9C72-4617-88D4-019D8881E504}">
      <dgm:prSet/>
      <dgm:spPr/>
      <dgm:t>
        <a:bodyPr/>
        <a:lstStyle/>
        <a:p>
          <a:endParaRPr lang="ru-RU"/>
        </a:p>
      </dgm:t>
    </dgm:pt>
    <dgm:pt modelId="{4D91AC18-3B0E-4F8F-B083-CE577629E123}" type="sibTrans" cxnId="{3384D872-9C72-4617-88D4-019D8881E504}">
      <dgm:prSet/>
      <dgm:spPr/>
      <dgm:t>
        <a:bodyPr/>
        <a:lstStyle/>
        <a:p>
          <a:endParaRPr lang="ru-RU"/>
        </a:p>
      </dgm:t>
    </dgm:pt>
    <dgm:pt modelId="{D850D851-260E-476C-9A1B-6144DD2D1FA0}" type="pres">
      <dgm:prSet presAssocID="{7BF4EBC0-1553-4C4F-B44A-2B92706B8FA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91AA70A-5C91-4AB5-9AAF-BD8C5CD0584B}" type="pres">
      <dgm:prSet presAssocID="{09EBB2F3-B4C3-4F4B-A4D2-D8E3405FA3B7}" presName="hierRoot1" presStyleCnt="0">
        <dgm:presLayoutVars>
          <dgm:hierBranch val="init"/>
        </dgm:presLayoutVars>
      </dgm:prSet>
      <dgm:spPr/>
    </dgm:pt>
    <dgm:pt modelId="{335EE8CD-4C8C-41B1-A3B8-FD332159A012}" type="pres">
      <dgm:prSet presAssocID="{09EBB2F3-B4C3-4F4B-A4D2-D8E3405FA3B7}" presName="rootComposite1" presStyleCnt="0"/>
      <dgm:spPr/>
    </dgm:pt>
    <dgm:pt modelId="{29B8FA88-AEDE-4704-AC06-D0980392ADCE}" type="pres">
      <dgm:prSet presAssocID="{09EBB2F3-B4C3-4F4B-A4D2-D8E3405FA3B7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55C9271-81CE-4D4B-991E-4B75046AE546}" type="pres">
      <dgm:prSet presAssocID="{09EBB2F3-B4C3-4F4B-A4D2-D8E3405FA3B7}" presName="rootConnector1" presStyleLbl="node1" presStyleIdx="0" presStyleCnt="0"/>
      <dgm:spPr/>
      <dgm:t>
        <a:bodyPr/>
        <a:lstStyle/>
        <a:p>
          <a:endParaRPr lang="ru-RU"/>
        </a:p>
      </dgm:t>
    </dgm:pt>
    <dgm:pt modelId="{C29B4738-7F0C-4BA5-9250-143F19327D6E}" type="pres">
      <dgm:prSet presAssocID="{09EBB2F3-B4C3-4F4B-A4D2-D8E3405FA3B7}" presName="hierChild2" presStyleCnt="0"/>
      <dgm:spPr/>
    </dgm:pt>
    <dgm:pt modelId="{69A4CE0B-F477-448C-9CAB-FA3F1E6BC89C}" type="pres">
      <dgm:prSet presAssocID="{47FF2797-6FAB-4AD5-BA61-934319AC88C7}" presName="Name37" presStyleLbl="parChTrans1D2" presStyleIdx="0" presStyleCnt="2"/>
      <dgm:spPr/>
      <dgm:t>
        <a:bodyPr/>
        <a:lstStyle/>
        <a:p>
          <a:endParaRPr lang="ru-RU"/>
        </a:p>
      </dgm:t>
    </dgm:pt>
    <dgm:pt modelId="{40ADE58E-F66A-48EA-9445-3CD5A61A79BD}" type="pres">
      <dgm:prSet presAssocID="{5E071FF6-FFED-4889-998F-AD94F9F5E714}" presName="hierRoot2" presStyleCnt="0">
        <dgm:presLayoutVars>
          <dgm:hierBranch val="init"/>
        </dgm:presLayoutVars>
      </dgm:prSet>
      <dgm:spPr/>
    </dgm:pt>
    <dgm:pt modelId="{7D0A8CD9-C3E6-4F14-9EFA-08C737148A97}" type="pres">
      <dgm:prSet presAssocID="{5E071FF6-FFED-4889-998F-AD94F9F5E714}" presName="rootComposite" presStyleCnt="0"/>
      <dgm:spPr/>
    </dgm:pt>
    <dgm:pt modelId="{A44B7BB1-44FB-41B7-B7EE-FFDE55125971}" type="pres">
      <dgm:prSet presAssocID="{5E071FF6-FFED-4889-998F-AD94F9F5E714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840254-935C-4F3D-9526-8C544BBA43A8}" type="pres">
      <dgm:prSet presAssocID="{5E071FF6-FFED-4889-998F-AD94F9F5E714}" presName="rootConnector" presStyleLbl="node2" presStyleIdx="0" presStyleCnt="2"/>
      <dgm:spPr/>
      <dgm:t>
        <a:bodyPr/>
        <a:lstStyle/>
        <a:p>
          <a:endParaRPr lang="ru-RU"/>
        </a:p>
      </dgm:t>
    </dgm:pt>
    <dgm:pt modelId="{1616E658-5835-4EFC-B19E-F8E097224D46}" type="pres">
      <dgm:prSet presAssocID="{5E071FF6-FFED-4889-998F-AD94F9F5E714}" presName="hierChild4" presStyleCnt="0"/>
      <dgm:spPr/>
    </dgm:pt>
    <dgm:pt modelId="{EA5379BB-3B2E-4F56-96EA-0DDC8D537A9F}" type="pres">
      <dgm:prSet presAssocID="{5E071FF6-FFED-4889-998F-AD94F9F5E714}" presName="hierChild5" presStyleCnt="0"/>
      <dgm:spPr/>
    </dgm:pt>
    <dgm:pt modelId="{C87E6E11-4008-4569-97EA-3EA62DBEC9F6}" type="pres">
      <dgm:prSet presAssocID="{2F5605B8-5801-4774-BF53-288D9969455F}" presName="Name37" presStyleLbl="parChTrans1D2" presStyleIdx="1" presStyleCnt="2"/>
      <dgm:spPr/>
      <dgm:t>
        <a:bodyPr/>
        <a:lstStyle/>
        <a:p>
          <a:endParaRPr lang="ru-RU"/>
        </a:p>
      </dgm:t>
    </dgm:pt>
    <dgm:pt modelId="{321F7486-3800-4410-9344-918B3C7FC494}" type="pres">
      <dgm:prSet presAssocID="{0BEE23C5-CEBF-4957-8236-78DA05A2FF8E}" presName="hierRoot2" presStyleCnt="0">
        <dgm:presLayoutVars>
          <dgm:hierBranch val="init"/>
        </dgm:presLayoutVars>
      </dgm:prSet>
      <dgm:spPr/>
    </dgm:pt>
    <dgm:pt modelId="{09518C20-6070-41E5-B182-1DCE874FAC59}" type="pres">
      <dgm:prSet presAssocID="{0BEE23C5-CEBF-4957-8236-78DA05A2FF8E}" presName="rootComposite" presStyleCnt="0"/>
      <dgm:spPr/>
    </dgm:pt>
    <dgm:pt modelId="{58EFEB4D-7302-4361-A7A2-C883D7BEC379}" type="pres">
      <dgm:prSet presAssocID="{0BEE23C5-CEBF-4957-8236-78DA05A2FF8E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B6D327-99F5-4E8D-A31E-293E1ACFFA98}" type="pres">
      <dgm:prSet presAssocID="{0BEE23C5-CEBF-4957-8236-78DA05A2FF8E}" presName="rootConnector" presStyleLbl="node2" presStyleIdx="1" presStyleCnt="2"/>
      <dgm:spPr/>
      <dgm:t>
        <a:bodyPr/>
        <a:lstStyle/>
        <a:p>
          <a:endParaRPr lang="ru-RU"/>
        </a:p>
      </dgm:t>
    </dgm:pt>
    <dgm:pt modelId="{CB647596-B9AE-41A6-8DBC-11351B930E93}" type="pres">
      <dgm:prSet presAssocID="{0BEE23C5-CEBF-4957-8236-78DA05A2FF8E}" presName="hierChild4" presStyleCnt="0"/>
      <dgm:spPr/>
    </dgm:pt>
    <dgm:pt modelId="{4524FD65-B958-4E5A-84A6-4D586CEB0D03}" type="pres">
      <dgm:prSet presAssocID="{0BEE23C5-CEBF-4957-8236-78DA05A2FF8E}" presName="hierChild5" presStyleCnt="0"/>
      <dgm:spPr/>
    </dgm:pt>
    <dgm:pt modelId="{F2CE1676-D533-433B-8335-2B61F93C3B8B}" type="pres">
      <dgm:prSet presAssocID="{09EBB2F3-B4C3-4F4B-A4D2-D8E3405FA3B7}" presName="hierChild3" presStyleCnt="0"/>
      <dgm:spPr/>
    </dgm:pt>
  </dgm:ptLst>
  <dgm:cxnLst>
    <dgm:cxn modelId="{7E899CAA-54C0-41BF-BE6E-FCCE7016C3C3}" type="presOf" srcId="{0BEE23C5-CEBF-4957-8236-78DA05A2FF8E}" destId="{A8B6D327-99F5-4E8D-A31E-293E1ACFFA98}" srcOrd="1" destOrd="0" presId="urn:microsoft.com/office/officeart/2005/8/layout/orgChart1"/>
    <dgm:cxn modelId="{83428443-411F-4FB8-B2C8-27B7E63E5B28}" srcId="{09EBB2F3-B4C3-4F4B-A4D2-D8E3405FA3B7}" destId="{5E071FF6-FFED-4889-998F-AD94F9F5E714}" srcOrd="0" destOrd="0" parTransId="{47FF2797-6FAB-4AD5-BA61-934319AC88C7}" sibTransId="{58F97F93-F07C-4EFA-912D-5D8768928789}"/>
    <dgm:cxn modelId="{C14658CC-F6B9-4B47-A90B-7045F9286792}" type="presOf" srcId="{0BEE23C5-CEBF-4957-8236-78DA05A2FF8E}" destId="{58EFEB4D-7302-4361-A7A2-C883D7BEC379}" srcOrd="0" destOrd="0" presId="urn:microsoft.com/office/officeart/2005/8/layout/orgChart1"/>
    <dgm:cxn modelId="{2F8DF538-8B4B-4EAB-B203-741212B7A7A5}" type="presOf" srcId="{09EBB2F3-B4C3-4F4B-A4D2-D8E3405FA3B7}" destId="{A55C9271-81CE-4D4B-991E-4B75046AE546}" srcOrd="1" destOrd="0" presId="urn:microsoft.com/office/officeart/2005/8/layout/orgChart1"/>
    <dgm:cxn modelId="{6EF96E75-4AE8-4116-A956-2A540D15D610}" type="presOf" srcId="{7BF4EBC0-1553-4C4F-B44A-2B92706B8FA0}" destId="{D850D851-260E-476C-9A1B-6144DD2D1FA0}" srcOrd="0" destOrd="0" presId="urn:microsoft.com/office/officeart/2005/8/layout/orgChart1"/>
    <dgm:cxn modelId="{1AB11472-ADF1-4C1F-AF4F-CA2465290DC2}" type="presOf" srcId="{47FF2797-6FAB-4AD5-BA61-934319AC88C7}" destId="{69A4CE0B-F477-448C-9CAB-FA3F1E6BC89C}" srcOrd="0" destOrd="0" presId="urn:microsoft.com/office/officeart/2005/8/layout/orgChart1"/>
    <dgm:cxn modelId="{43BBA4AE-E97B-420B-8817-0930042DAD27}" type="presOf" srcId="{5E071FF6-FFED-4889-998F-AD94F9F5E714}" destId="{F4840254-935C-4F3D-9526-8C544BBA43A8}" srcOrd="1" destOrd="0" presId="urn:microsoft.com/office/officeart/2005/8/layout/orgChart1"/>
    <dgm:cxn modelId="{3384D872-9C72-4617-88D4-019D8881E504}" srcId="{09EBB2F3-B4C3-4F4B-A4D2-D8E3405FA3B7}" destId="{0BEE23C5-CEBF-4957-8236-78DA05A2FF8E}" srcOrd="1" destOrd="0" parTransId="{2F5605B8-5801-4774-BF53-288D9969455F}" sibTransId="{4D91AC18-3B0E-4F8F-B083-CE577629E123}"/>
    <dgm:cxn modelId="{118867F8-3875-4ED3-9E49-2B728A8AAEEA}" srcId="{7BF4EBC0-1553-4C4F-B44A-2B92706B8FA0}" destId="{09EBB2F3-B4C3-4F4B-A4D2-D8E3405FA3B7}" srcOrd="0" destOrd="0" parTransId="{5D352F21-9BBB-4A64-9145-FE2F2667ECB0}" sibTransId="{B13D9F6B-6BEB-4EC6-8B92-EFC13A304E33}"/>
    <dgm:cxn modelId="{C5F66805-A7FA-49D0-944F-A1FA9F26029A}" type="presOf" srcId="{09EBB2F3-B4C3-4F4B-A4D2-D8E3405FA3B7}" destId="{29B8FA88-AEDE-4704-AC06-D0980392ADCE}" srcOrd="0" destOrd="0" presId="urn:microsoft.com/office/officeart/2005/8/layout/orgChart1"/>
    <dgm:cxn modelId="{19638A94-382C-4811-929C-842C522D03D2}" type="presOf" srcId="{2F5605B8-5801-4774-BF53-288D9969455F}" destId="{C87E6E11-4008-4569-97EA-3EA62DBEC9F6}" srcOrd="0" destOrd="0" presId="urn:microsoft.com/office/officeart/2005/8/layout/orgChart1"/>
    <dgm:cxn modelId="{FF787E7A-BAB5-4D97-8862-751D7F377EC1}" type="presOf" srcId="{5E071FF6-FFED-4889-998F-AD94F9F5E714}" destId="{A44B7BB1-44FB-41B7-B7EE-FFDE55125971}" srcOrd="0" destOrd="0" presId="urn:microsoft.com/office/officeart/2005/8/layout/orgChart1"/>
    <dgm:cxn modelId="{CF255583-B580-4DDB-B4A4-35B989619A1E}" type="presParOf" srcId="{D850D851-260E-476C-9A1B-6144DD2D1FA0}" destId="{891AA70A-5C91-4AB5-9AAF-BD8C5CD0584B}" srcOrd="0" destOrd="0" presId="urn:microsoft.com/office/officeart/2005/8/layout/orgChart1"/>
    <dgm:cxn modelId="{384E2248-B5E7-4434-AAEA-C74A5C4E481E}" type="presParOf" srcId="{891AA70A-5C91-4AB5-9AAF-BD8C5CD0584B}" destId="{335EE8CD-4C8C-41B1-A3B8-FD332159A012}" srcOrd="0" destOrd="0" presId="urn:microsoft.com/office/officeart/2005/8/layout/orgChart1"/>
    <dgm:cxn modelId="{BA1C554F-DDBE-4BCC-B80D-64E07F66CE92}" type="presParOf" srcId="{335EE8CD-4C8C-41B1-A3B8-FD332159A012}" destId="{29B8FA88-AEDE-4704-AC06-D0980392ADCE}" srcOrd="0" destOrd="0" presId="urn:microsoft.com/office/officeart/2005/8/layout/orgChart1"/>
    <dgm:cxn modelId="{23960A02-91E7-4DBE-A425-718C5E462823}" type="presParOf" srcId="{335EE8CD-4C8C-41B1-A3B8-FD332159A012}" destId="{A55C9271-81CE-4D4B-991E-4B75046AE546}" srcOrd="1" destOrd="0" presId="urn:microsoft.com/office/officeart/2005/8/layout/orgChart1"/>
    <dgm:cxn modelId="{6E112C65-33CC-4EBC-9C86-5CF6737B2251}" type="presParOf" srcId="{891AA70A-5C91-4AB5-9AAF-BD8C5CD0584B}" destId="{C29B4738-7F0C-4BA5-9250-143F19327D6E}" srcOrd="1" destOrd="0" presId="urn:microsoft.com/office/officeart/2005/8/layout/orgChart1"/>
    <dgm:cxn modelId="{10E6AB9F-0610-437F-9300-BB446D20B2B0}" type="presParOf" srcId="{C29B4738-7F0C-4BA5-9250-143F19327D6E}" destId="{69A4CE0B-F477-448C-9CAB-FA3F1E6BC89C}" srcOrd="0" destOrd="0" presId="urn:microsoft.com/office/officeart/2005/8/layout/orgChart1"/>
    <dgm:cxn modelId="{A692E697-5470-46CB-811E-FC72BD7634D6}" type="presParOf" srcId="{C29B4738-7F0C-4BA5-9250-143F19327D6E}" destId="{40ADE58E-F66A-48EA-9445-3CD5A61A79BD}" srcOrd="1" destOrd="0" presId="urn:microsoft.com/office/officeart/2005/8/layout/orgChart1"/>
    <dgm:cxn modelId="{30B08B49-5B9A-4DBA-8ABC-D0878FD0CDF9}" type="presParOf" srcId="{40ADE58E-F66A-48EA-9445-3CD5A61A79BD}" destId="{7D0A8CD9-C3E6-4F14-9EFA-08C737148A97}" srcOrd="0" destOrd="0" presId="urn:microsoft.com/office/officeart/2005/8/layout/orgChart1"/>
    <dgm:cxn modelId="{727B3FAC-2B54-4DEE-BF90-DCB9ABA2EED3}" type="presParOf" srcId="{7D0A8CD9-C3E6-4F14-9EFA-08C737148A97}" destId="{A44B7BB1-44FB-41B7-B7EE-FFDE55125971}" srcOrd="0" destOrd="0" presId="urn:microsoft.com/office/officeart/2005/8/layout/orgChart1"/>
    <dgm:cxn modelId="{E759DBC1-CAE0-4BE5-A409-16F57E500E4B}" type="presParOf" srcId="{7D0A8CD9-C3E6-4F14-9EFA-08C737148A97}" destId="{F4840254-935C-4F3D-9526-8C544BBA43A8}" srcOrd="1" destOrd="0" presId="urn:microsoft.com/office/officeart/2005/8/layout/orgChart1"/>
    <dgm:cxn modelId="{9E7B48A0-F7AB-4891-9A12-0749B31ABA6D}" type="presParOf" srcId="{40ADE58E-F66A-48EA-9445-3CD5A61A79BD}" destId="{1616E658-5835-4EFC-B19E-F8E097224D46}" srcOrd="1" destOrd="0" presId="urn:microsoft.com/office/officeart/2005/8/layout/orgChart1"/>
    <dgm:cxn modelId="{3A7208A9-0DF9-48CF-8B0C-7D21949E28CB}" type="presParOf" srcId="{40ADE58E-F66A-48EA-9445-3CD5A61A79BD}" destId="{EA5379BB-3B2E-4F56-96EA-0DDC8D537A9F}" srcOrd="2" destOrd="0" presId="urn:microsoft.com/office/officeart/2005/8/layout/orgChart1"/>
    <dgm:cxn modelId="{AFE00C95-EA7B-41CC-B2DD-99C4F30A152B}" type="presParOf" srcId="{C29B4738-7F0C-4BA5-9250-143F19327D6E}" destId="{C87E6E11-4008-4569-97EA-3EA62DBEC9F6}" srcOrd="2" destOrd="0" presId="urn:microsoft.com/office/officeart/2005/8/layout/orgChart1"/>
    <dgm:cxn modelId="{BE802334-D4C4-42D0-8BAF-4119BE99FF70}" type="presParOf" srcId="{C29B4738-7F0C-4BA5-9250-143F19327D6E}" destId="{321F7486-3800-4410-9344-918B3C7FC494}" srcOrd="3" destOrd="0" presId="urn:microsoft.com/office/officeart/2005/8/layout/orgChart1"/>
    <dgm:cxn modelId="{B01B14C5-313A-451B-AB19-27CAEC88F147}" type="presParOf" srcId="{321F7486-3800-4410-9344-918B3C7FC494}" destId="{09518C20-6070-41E5-B182-1DCE874FAC59}" srcOrd="0" destOrd="0" presId="urn:microsoft.com/office/officeart/2005/8/layout/orgChart1"/>
    <dgm:cxn modelId="{038BDF46-14F5-4924-A505-E55E5C0AC571}" type="presParOf" srcId="{09518C20-6070-41E5-B182-1DCE874FAC59}" destId="{58EFEB4D-7302-4361-A7A2-C883D7BEC379}" srcOrd="0" destOrd="0" presId="urn:microsoft.com/office/officeart/2005/8/layout/orgChart1"/>
    <dgm:cxn modelId="{A511234D-D56B-4DF3-82BE-AF3498B6BFC7}" type="presParOf" srcId="{09518C20-6070-41E5-B182-1DCE874FAC59}" destId="{A8B6D327-99F5-4E8D-A31E-293E1ACFFA98}" srcOrd="1" destOrd="0" presId="urn:microsoft.com/office/officeart/2005/8/layout/orgChart1"/>
    <dgm:cxn modelId="{5C8C94E7-01F2-4762-A81F-19C80C54DA4E}" type="presParOf" srcId="{321F7486-3800-4410-9344-918B3C7FC494}" destId="{CB647596-B9AE-41A6-8DBC-11351B930E93}" srcOrd="1" destOrd="0" presId="urn:microsoft.com/office/officeart/2005/8/layout/orgChart1"/>
    <dgm:cxn modelId="{D684AA3B-7707-46E4-9935-B565E30D77DD}" type="presParOf" srcId="{321F7486-3800-4410-9344-918B3C7FC494}" destId="{4524FD65-B958-4E5A-84A6-4D586CEB0D03}" srcOrd="2" destOrd="0" presId="urn:microsoft.com/office/officeart/2005/8/layout/orgChart1"/>
    <dgm:cxn modelId="{52CD0705-D607-468D-9709-ECD99EE61976}" type="presParOf" srcId="{891AA70A-5C91-4AB5-9AAF-BD8C5CD0584B}" destId="{F2CE1676-D533-433B-8335-2B61F93C3B8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AD4919-F2FF-4527-AC89-2F0D3944C622}">
      <dsp:nvSpPr>
        <dsp:cNvPr id="0" name=""/>
        <dsp:cNvSpPr/>
      </dsp:nvSpPr>
      <dsp:spPr>
        <a:xfrm>
          <a:off x="3048000" y="1742510"/>
          <a:ext cx="1668009" cy="5789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9489"/>
              </a:lnTo>
              <a:lnTo>
                <a:pt x="1668009" y="289489"/>
              </a:lnTo>
              <a:lnTo>
                <a:pt x="1668009" y="5789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185E33-3AE4-4B58-869B-EA33271DE6B8}">
      <dsp:nvSpPr>
        <dsp:cNvPr id="0" name=""/>
        <dsp:cNvSpPr/>
      </dsp:nvSpPr>
      <dsp:spPr>
        <a:xfrm>
          <a:off x="1379990" y="1742510"/>
          <a:ext cx="1668009" cy="578978"/>
        </a:xfrm>
        <a:custGeom>
          <a:avLst/>
          <a:gdLst/>
          <a:ahLst/>
          <a:cxnLst/>
          <a:rect l="0" t="0" r="0" b="0"/>
          <a:pathLst>
            <a:path>
              <a:moveTo>
                <a:pt x="1668009" y="0"/>
              </a:moveTo>
              <a:lnTo>
                <a:pt x="1668009" y="289489"/>
              </a:lnTo>
              <a:lnTo>
                <a:pt x="0" y="289489"/>
              </a:lnTo>
              <a:lnTo>
                <a:pt x="0" y="5789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7DF4DA-1663-4C59-B0D7-FEC2B87EC370}">
      <dsp:nvSpPr>
        <dsp:cNvPr id="0" name=""/>
        <dsp:cNvSpPr/>
      </dsp:nvSpPr>
      <dsp:spPr>
        <a:xfrm>
          <a:off x="1669479" y="363990"/>
          <a:ext cx="2757041" cy="13785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Выпрямители</a:t>
          </a:r>
          <a:endParaRPr lang="ru-RU" sz="2800" kern="1200" dirty="0"/>
        </a:p>
      </dsp:txBody>
      <dsp:txXfrm>
        <a:off x="1669479" y="363990"/>
        <a:ext cx="2757041" cy="1378520"/>
      </dsp:txXfrm>
    </dsp:sp>
    <dsp:sp modelId="{B2154156-D2C3-4C0A-A6A8-51FED44BC432}">
      <dsp:nvSpPr>
        <dsp:cNvPr id="0" name=""/>
        <dsp:cNvSpPr/>
      </dsp:nvSpPr>
      <dsp:spPr>
        <a:xfrm>
          <a:off x="1469" y="2321489"/>
          <a:ext cx="2757041" cy="13785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Управляемые</a:t>
          </a:r>
          <a:endParaRPr lang="ru-RU" sz="2800" kern="1200" dirty="0"/>
        </a:p>
      </dsp:txBody>
      <dsp:txXfrm>
        <a:off x="1469" y="2321489"/>
        <a:ext cx="2757041" cy="1378520"/>
      </dsp:txXfrm>
    </dsp:sp>
    <dsp:sp modelId="{B57B30AB-2061-4AA1-9E5A-07793410D1D0}">
      <dsp:nvSpPr>
        <dsp:cNvPr id="0" name=""/>
        <dsp:cNvSpPr/>
      </dsp:nvSpPr>
      <dsp:spPr>
        <a:xfrm>
          <a:off x="3337489" y="2321489"/>
          <a:ext cx="2757041" cy="13785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Неуправляемые</a:t>
          </a:r>
          <a:endParaRPr lang="ru-RU" sz="2800" kern="1200" dirty="0"/>
        </a:p>
      </dsp:txBody>
      <dsp:txXfrm>
        <a:off x="3337489" y="2321489"/>
        <a:ext cx="2757041" cy="13785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4747B6-1429-43C9-A1D7-60E9B0D1A15B}">
      <dsp:nvSpPr>
        <dsp:cNvPr id="0" name=""/>
        <dsp:cNvSpPr/>
      </dsp:nvSpPr>
      <dsp:spPr>
        <a:xfrm>
          <a:off x="3048000" y="1742510"/>
          <a:ext cx="1668009" cy="5789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9489"/>
              </a:lnTo>
              <a:lnTo>
                <a:pt x="1668009" y="289489"/>
              </a:lnTo>
              <a:lnTo>
                <a:pt x="1668009" y="5789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1B9ED4-ABA3-4F00-AD6F-DEFA16DEC34B}">
      <dsp:nvSpPr>
        <dsp:cNvPr id="0" name=""/>
        <dsp:cNvSpPr/>
      </dsp:nvSpPr>
      <dsp:spPr>
        <a:xfrm>
          <a:off x="1379990" y="1742510"/>
          <a:ext cx="1668009" cy="578978"/>
        </a:xfrm>
        <a:custGeom>
          <a:avLst/>
          <a:gdLst/>
          <a:ahLst/>
          <a:cxnLst/>
          <a:rect l="0" t="0" r="0" b="0"/>
          <a:pathLst>
            <a:path>
              <a:moveTo>
                <a:pt x="1668009" y="0"/>
              </a:moveTo>
              <a:lnTo>
                <a:pt x="1668009" y="289489"/>
              </a:lnTo>
              <a:lnTo>
                <a:pt x="0" y="289489"/>
              </a:lnTo>
              <a:lnTo>
                <a:pt x="0" y="5789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33B0E2-6609-4A16-9FB0-CB79338F6DFF}">
      <dsp:nvSpPr>
        <dsp:cNvPr id="0" name=""/>
        <dsp:cNvSpPr/>
      </dsp:nvSpPr>
      <dsp:spPr>
        <a:xfrm>
          <a:off x="1669479" y="363990"/>
          <a:ext cx="2757041" cy="13785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Выпрямители</a:t>
          </a:r>
          <a:endParaRPr lang="ru-RU" sz="3200" kern="1200" dirty="0"/>
        </a:p>
      </dsp:txBody>
      <dsp:txXfrm>
        <a:off x="1669479" y="363990"/>
        <a:ext cx="2757041" cy="1378520"/>
      </dsp:txXfrm>
    </dsp:sp>
    <dsp:sp modelId="{F1287A40-BCB7-4B92-A76F-168F6C315C03}">
      <dsp:nvSpPr>
        <dsp:cNvPr id="0" name=""/>
        <dsp:cNvSpPr/>
      </dsp:nvSpPr>
      <dsp:spPr>
        <a:xfrm>
          <a:off x="1469" y="2321489"/>
          <a:ext cx="2757041" cy="13785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Однофазные</a:t>
          </a:r>
          <a:endParaRPr lang="ru-RU" sz="3200" kern="1200" dirty="0"/>
        </a:p>
      </dsp:txBody>
      <dsp:txXfrm>
        <a:off x="1469" y="2321489"/>
        <a:ext cx="2757041" cy="1378520"/>
      </dsp:txXfrm>
    </dsp:sp>
    <dsp:sp modelId="{D94463C9-614F-439B-9883-1F35C8C59B94}">
      <dsp:nvSpPr>
        <dsp:cNvPr id="0" name=""/>
        <dsp:cNvSpPr/>
      </dsp:nvSpPr>
      <dsp:spPr>
        <a:xfrm>
          <a:off x="3337489" y="2321489"/>
          <a:ext cx="2757041" cy="13785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Многофазные</a:t>
          </a:r>
          <a:endParaRPr lang="ru-RU" sz="3200" kern="1200" dirty="0"/>
        </a:p>
      </dsp:txBody>
      <dsp:txXfrm>
        <a:off x="3337489" y="2321489"/>
        <a:ext cx="2757041" cy="13785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0B7175-66E5-4C63-9AFF-2CFE2C05A156}">
      <dsp:nvSpPr>
        <dsp:cNvPr id="0" name=""/>
        <dsp:cNvSpPr/>
      </dsp:nvSpPr>
      <dsp:spPr>
        <a:xfrm>
          <a:off x="3048000" y="1742510"/>
          <a:ext cx="1668009" cy="5789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9489"/>
              </a:lnTo>
              <a:lnTo>
                <a:pt x="1668009" y="289489"/>
              </a:lnTo>
              <a:lnTo>
                <a:pt x="1668009" y="5789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75216B-3D4B-4778-B4A8-F09027D016F6}">
      <dsp:nvSpPr>
        <dsp:cNvPr id="0" name=""/>
        <dsp:cNvSpPr/>
      </dsp:nvSpPr>
      <dsp:spPr>
        <a:xfrm>
          <a:off x="1379990" y="1742510"/>
          <a:ext cx="1668009" cy="578978"/>
        </a:xfrm>
        <a:custGeom>
          <a:avLst/>
          <a:gdLst/>
          <a:ahLst/>
          <a:cxnLst/>
          <a:rect l="0" t="0" r="0" b="0"/>
          <a:pathLst>
            <a:path>
              <a:moveTo>
                <a:pt x="1668009" y="0"/>
              </a:moveTo>
              <a:lnTo>
                <a:pt x="1668009" y="289489"/>
              </a:lnTo>
              <a:lnTo>
                <a:pt x="0" y="289489"/>
              </a:lnTo>
              <a:lnTo>
                <a:pt x="0" y="5789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F91F2A-63C9-487C-A97E-5A1F797B6763}">
      <dsp:nvSpPr>
        <dsp:cNvPr id="0" name=""/>
        <dsp:cNvSpPr/>
      </dsp:nvSpPr>
      <dsp:spPr>
        <a:xfrm>
          <a:off x="1669479" y="363990"/>
          <a:ext cx="2757041" cy="13785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Выпрямители</a:t>
          </a:r>
          <a:endParaRPr lang="ru-RU" sz="2200" kern="1200" dirty="0"/>
        </a:p>
      </dsp:txBody>
      <dsp:txXfrm>
        <a:off x="1669479" y="363990"/>
        <a:ext cx="2757041" cy="1378520"/>
      </dsp:txXfrm>
    </dsp:sp>
    <dsp:sp modelId="{1DA96DA6-C210-40F7-814A-15492A4713C6}">
      <dsp:nvSpPr>
        <dsp:cNvPr id="0" name=""/>
        <dsp:cNvSpPr/>
      </dsp:nvSpPr>
      <dsp:spPr>
        <a:xfrm>
          <a:off x="1469" y="2321489"/>
          <a:ext cx="2757041" cy="13785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Однополупериодные</a:t>
          </a:r>
          <a:endParaRPr lang="ru-RU" sz="2200" kern="1200" dirty="0"/>
        </a:p>
      </dsp:txBody>
      <dsp:txXfrm>
        <a:off x="1469" y="2321489"/>
        <a:ext cx="2757041" cy="1378520"/>
      </dsp:txXfrm>
    </dsp:sp>
    <dsp:sp modelId="{5ADDBB12-86DD-4FF5-A33F-ED105A60ED08}">
      <dsp:nvSpPr>
        <dsp:cNvPr id="0" name=""/>
        <dsp:cNvSpPr/>
      </dsp:nvSpPr>
      <dsp:spPr>
        <a:xfrm>
          <a:off x="3337489" y="2321489"/>
          <a:ext cx="2757041" cy="13785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err="1" smtClean="0"/>
            <a:t>Двухполупериодные</a:t>
          </a:r>
          <a:endParaRPr lang="ru-RU" sz="2200" kern="1200" dirty="0"/>
        </a:p>
      </dsp:txBody>
      <dsp:txXfrm>
        <a:off x="3337489" y="2321489"/>
        <a:ext cx="2757041" cy="13785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02.10.2019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02.10.2019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1"/>
            <a:ext cx="9144000" cy="25161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-1" y="2516174"/>
            <a:ext cx="9143999" cy="29261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6000">
                <a:schemeClr val="accent1">
                  <a:lumMod val="45000"/>
                  <a:lumOff val="55000"/>
                </a:schemeClr>
              </a:gs>
              <a:gs pos="54000">
                <a:schemeClr val="tx2">
                  <a:lumMod val="60000"/>
                  <a:lumOff val="40000"/>
                </a:schemeClr>
              </a:gs>
              <a:gs pos="99457">
                <a:srgbClr val="F1F5FA"/>
              </a:gs>
              <a:gs pos="81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1" name="Прямоугольник 50"/>
          <p:cNvSpPr/>
          <p:nvPr userDrawn="1"/>
        </p:nvSpPr>
        <p:spPr>
          <a:xfrm>
            <a:off x="88900" y="1599221"/>
            <a:ext cx="9144000" cy="288882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710735"/>
            <a:ext cx="9144001" cy="522000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rgbClr val="EFF4F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9848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1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11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8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8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  <a:endParaRPr lang="ru-RU" sz="18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6296D7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Город </a:t>
            </a:r>
            <a:endParaRPr lang="en-US" dirty="0" smtClean="0"/>
          </a:p>
          <a:p>
            <a:pPr lvl="0"/>
            <a:r>
              <a:rPr lang="ru-RU" dirty="0" smtClean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7060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94482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Курс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447226"/>
            <a:ext cx="9144000" cy="309600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-1" y="5805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34" y="163018"/>
            <a:ext cx="500027" cy="106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  <a:prstGeom prst="rect">
            <a:avLst/>
          </a:prstGeom>
          <a:solidFill>
            <a:srgbClr val="C6D9F1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9144000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 smtClean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  <p:pic>
        <p:nvPicPr>
          <p:cNvPr id="12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3" y="6274800"/>
            <a:ext cx="7815400" cy="583200"/>
          </a:xfrm>
        </p:spPr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669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435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055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 smtClean="0"/>
              <a:t>Содержимое (рисунок, диаграмма, таблица и т.д.)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5679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022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3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12263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gre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993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gradFill flip="none" rotWithShape="1">
            <a:gsLst>
              <a:gs pos="99457">
                <a:schemeClr val="tx2">
                  <a:lumMod val="20000"/>
                  <a:lumOff val="80000"/>
                </a:schemeClr>
              </a:gs>
              <a:gs pos="71739">
                <a:schemeClr val="tx2">
                  <a:lumMod val="40000"/>
                  <a:lumOff val="60000"/>
                </a:schemeClr>
              </a:gs>
              <a:gs pos="34800">
                <a:schemeClr val="tx2">
                  <a:lumMod val="40000"/>
                  <a:lumOff val="6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53000">
                <a:schemeClr val="tx2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  <a:endParaRPr lang="ru-RU" sz="40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Координаты: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4572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7823199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20" descr="bluelogo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263467" y="6277012"/>
            <a:ext cx="880532" cy="580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</p:sldLayoutIdLst>
  <p:timing>
    <p:tnLst>
      <p:par>
        <p:cTn id="1" dur="indefinite" restart="never" nodeType="tmRoot"/>
      </p:par>
    </p:tnLst>
  </p:timing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0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5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6.bin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7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165463" y="3595349"/>
            <a:ext cx="8900160" cy="522000"/>
          </a:xfrm>
        </p:spPr>
        <p:txBody>
          <a:bodyPr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Выпрямители и сглаживающие фильтры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dirty="0" smtClean="0"/>
              <a:t>Владивосток</a:t>
            </a:r>
          </a:p>
          <a:p>
            <a:r>
              <a:rPr lang="ru-RU" dirty="0" smtClean="0"/>
              <a:t>201</a:t>
            </a:r>
            <a:r>
              <a:rPr lang="en-US" smtClean="0"/>
              <a:t>9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1466410"/>
            <a:ext cx="9144000" cy="309600"/>
          </a:xfrm>
        </p:spPr>
        <p:txBody>
          <a:bodyPr/>
          <a:lstStyle/>
          <a:p>
            <a:r>
              <a:rPr lang="ru-RU" dirty="0" smtClean="0"/>
              <a:t>Кафедра «Информационных технологий и систем»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xfrm>
            <a:off x="0" y="1818213"/>
            <a:ext cx="9144000" cy="896851"/>
          </a:xfrm>
          <a:solidFill>
            <a:schemeClr val="bg1">
              <a:alpha val="0"/>
            </a:schemeClr>
          </a:solidFill>
        </p:spPr>
        <p:txBody>
          <a:bodyPr/>
          <a:lstStyle/>
          <a:p>
            <a:r>
              <a:rPr lang="ru-RU" dirty="0" smtClean="0"/>
              <a:t>Дисциплина «Электропитание устройств и систем связи»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altLang="ru-RU" dirty="0" smtClean="0"/>
              <a:t>Содержание: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313510" y="801190"/>
            <a:ext cx="8525690" cy="505097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altLang="ru-RU" dirty="0">
                <a:cs typeface="Arial" panose="020B0604020202020204" pitchFamily="34" charset="0"/>
              </a:rPr>
              <a:t>Выпрямители. Классификация. Основные </a:t>
            </a:r>
            <a:r>
              <a:rPr lang="ru-RU" altLang="ru-RU" dirty="0" smtClean="0">
                <a:cs typeface="Arial" panose="020B0604020202020204" pitchFamily="34" charset="0"/>
              </a:rPr>
              <a:t>схемы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Сглаживающие </a:t>
            </a:r>
            <a:r>
              <a:rPr lang="ru-RU" dirty="0" smtClean="0"/>
              <a:t>фильтры</a:t>
            </a:r>
          </a:p>
          <a:p>
            <a:r>
              <a:rPr lang="ru-RU" dirty="0" smtClean="0"/>
              <a:t>	2.1 Емкостные сглаживающие фильтры</a:t>
            </a:r>
          </a:p>
          <a:p>
            <a:r>
              <a:rPr lang="ru-RU" dirty="0"/>
              <a:t>	</a:t>
            </a:r>
            <a:r>
              <a:rPr lang="ru-RU" dirty="0" smtClean="0"/>
              <a:t>2.2 Индуктивные </a:t>
            </a:r>
            <a:r>
              <a:rPr lang="ru-RU" dirty="0"/>
              <a:t>сглаживающие </a:t>
            </a:r>
            <a:r>
              <a:rPr lang="ru-RU" dirty="0" smtClean="0"/>
              <a:t>фильтры</a:t>
            </a:r>
          </a:p>
          <a:p>
            <a:r>
              <a:rPr lang="ru-RU" dirty="0"/>
              <a:t>	</a:t>
            </a:r>
            <a:r>
              <a:rPr lang="ru-RU" dirty="0" smtClean="0"/>
              <a:t>2.3 Г-образные </a:t>
            </a:r>
            <a:r>
              <a:rPr lang="ru-RU" dirty="0"/>
              <a:t>сглаживающие </a:t>
            </a:r>
            <a:r>
              <a:rPr lang="ru-RU" dirty="0" smtClean="0"/>
              <a:t>фильтры</a:t>
            </a:r>
          </a:p>
          <a:p>
            <a:r>
              <a:rPr lang="ru-RU" dirty="0"/>
              <a:t>	</a:t>
            </a:r>
            <a:r>
              <a:rPr lang="ru-RU" dirty="0" smtClean="0"/>
              <a:t>2.4 П-образные </a:t>
            </a:r>
            <a:r>
              <a:rPr lang="ru-RU" dirty="0"/>
              <a:t>сглаживающие фильтры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 smtClean="0"/>
          </a:p>
        </p:txBody>
      </p:sp>
      <p:sp>
        <p:nvSpPr>
          <p:cNvPr id="5" name="Нижний колонтитул 1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</p:spPr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 smtClean="0">
                <a:cs typeface="Arial" pitchFamily="34" charset="0"/>
              </a:rPr>
              <a:t>»</a:t>
            </a:r>
          </a:p>
          <a:p>
            <a:r>
              <a:rPr lang="ru-RU" dirty="0">
                <a:cs typeface="Arial" pitchFamily="34" charset="0"/>
              </a:rPr>
              <a:t>Тема «Выпрямители и сглаживающие </a:t>
            </a:r>
            <a:r>
              <a:rPr lang="ru-RU" dirty="0" smtClean="0">
                <a:cs typeface="Arial" pitchFamily="34" charset="0"/>
              </a:rPr>
              <a:t>фильтры»</a:t>
            </a:r>
            <a:endParaRPr lang="ru-RU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34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«Выпрямители и сглаживающие фильтры»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Выпрямители. Классификация. Основные </a:t>
            </a:r>
            <a:r>
              <a:rPr lang="ru-RU" dirty="0" smtClean="0"/>
              <a:t>схемы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Наиболее распространенными источниками вторичного электропитания (ИВЭ) являются источники, которые преобразуют энергию сети переменного тока частотой 50 Гц. Такие ИВЭ включают в себя выпрямитель и стабилизатор </a:t>
            </a:r>
          </a:p>
        </p:txBody>
      </p:sp>
      <p:pic>
        <p:nvPicPr>
          <p:cNvPr id="3074" name="Picture 2" descr="Картинки по запросу ВЫПРЯМИТЕЛЬ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684" y="2487269"/>
            <a:ext cx="4282632" cy="2840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2640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«Выпрямители и сглаживающие фильтры»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Выпрямители. Классификация. Основные </a:t>
            </a:r>
            <a:r>
              <a:rPr lang="ru-RU" dirty="0" smtClean="0"/>
              <a:t>схемы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Выпрямители бывают </a:t>
            </a:r>
            <a:r>
              <a:rPr lang="ru-RU" i="1" dirty="0"/>
              <a:t>неуправляемыми </a:t>
            </a:r>
            <a:r>
              <a:rPr lang="ru-RU" dirty="0"/>
              <a:t>и </a:t>
            </a:r>
            <a:r>
              <a:rPr lang="ru-RU" i="1" dirty="0"/>
              <a:t>управляемыми. </a:t>
            </a:r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10491679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97625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«Выпрямители и сглаживающие фильтры»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Выпрямители. Классификация. Основные </a:t>
            </a:r>
            <a:r>
              <a:rPr lang="ru-RU" dirty="0" smtClean="0"/>
              <a:t>схемы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i="1" dirty="0"/>
              <a:t>С </a:t>
            </a:r>
            <a:r>
              <a:rPr lang="ru-RU" dirty="0"/>
              <a:t>помощью неуправляемых выпрямителей на выходе ИВЭ получают выпрямленное (постоянное) напряжение неизменного значения.</a:t>
            </a:r>
          </a:p>
        </p:txBody>
      </p:sp>
      <p:pic>
        <p:nvPicPr>
          <p:cNvPr id="4098" name="Picture 2" descr="Картинки по запросу неуправляемый выпрямител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335" y="2565398"/>
            <a:ext cx="7171330" cy="305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2404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«Выпрямители и сглаживающие фильтры»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Выпрямители. Классификация. Основные </a:t>
            </a:r>
            <a:r>
              <a:rPr lang="ru-RU" dirty="0" smtClean="0"/>
              <a:t>схемы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Управляемые выпрямители применяют тогда, когда необходимо изменить значение выпрямленного тока или напряжения</a:t>
            </a:r>
          </a:p>
        </p:txBody>
      </p:sp>
      <p:pic>
        <p:nvPicPr>
          <p:cNvPr id="5122" name="Picture 2" descr="Картинки по запросу управляемый выпрямител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192" y="2638425"/>
            <a:ext cx="7161616" cy="300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9795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«Выпрямители и сглаживающие фильтры»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Выпрямители. Классификация. Основные </a:t>
            </a:r>
            <a:r>
              <a:rPr lang="ru-RU" dirty="0" smtClean="0"/>
              <a:t>схемы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В зависимости от числа фаз первичного источника питания (сети переменного тока) различают </a:t>
            </a:r>
            <a:r>
              <a:rPr lang="ru-RU" i="1" dirty="0"/>
              <a:t>однофазные </a:t>
            </a:r>
            <a:r>
              <a:rPr lang="ru-RU" dirty="0"/>
              <a:t>и </a:t>
            </a:r>
            <a:r>
              <a:rPr lang="ru-RU" i="1" dirty="0"/>
              <a:t>многофазные </a:t>
            </a:r>
            <a:r>
              <a:rPr lang="ru-RU" dirty="0"/>
              <a:t>(обычно трехфазные) выпрямители. Отметим, что выпрямители малой и средней мощностей, как правило, являются однофазными, а выпрямители большой мощности – трехфазными.</a:t>
            </a:r>
          </a:p>
          <a:p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019534492"/>
              </p:ext>
            </p:extLst>
          </p:nvPr>
        </p:nvGraphicFramePr>
        <p:xfrm>
          <a:off x="1524000" y="232591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01120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«Выпрямители и сглаживающие фильтры»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Выпрямители. Классификация. Основные </a:t>
            </a:r>
            <a:r>
              <a:rPr lang="ru-RU" dirty="0" smtClean="0"/>
              <a:t>схемы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По форме выпрямленного напряжения выпрямители подразделяют на </a:t>
            </a:r>
            <a:r>
              <a:rPr lang="ru-RU" i="1" dirty="0"/>
              <a:t>однополупериодные </a:t>
            </a:r>
            <a:r>
              <a:rPr lang="ru-RU" dirty="0"/>
              <a:t>и </a:t>
            </a:r>
            <a:r>
              <a:rPr lang="ru-RU" i="1" dirty="0" err="1"/>
              <a:t>двухполупериодные</a:t>
            </a:r>
            <a:r>
              <a:rPr lang="ru-RU" i="1" dirty="0"/>
              <a:t>.</a:t>
            </a:r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28778513"/>
              </p:ext>
            </p:extLst>
          </p:nvPr>
        </p:nvGraphicFramePr>
        <p:xfrm>
          <a:off x="1524000" y="1435099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29090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«Выпрямители и сглаживающие фильтры»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Выпрямители. Классификация. Основные </a:t>
            </a:r>
            <a:r>
              <a:rPr lang="ru-RU" dirty="0" smtClean="0"/>
              <a:t>схемы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На работу выпрямителей существенное влияние оказывает вид нагрузки. Имеется четыре основных вида нагрузки: активная, активно-индуктивная, активно-емкостная и с </a:t>
            </a:r>
            <a:r>
              <a:rPr lang="ru-RU" dirty="0" err="1" smtClean="0"/>
              <a:t>противо</a:t>
            </a:r>
            <a:r>
              <a:rPr lang="ru-RU" dirty="0" smtClean="0"/>
              <a:t>-ЭДС</a:t>
            </a:r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83898247"/>
              </p:ext>
            </p:extLst>
          </p:nvPr>
        </p:nvGraphicFramePr>
        <p:xfrm>
          <a:off x="1524000" y="1955799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98681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«Выпрямители и сглаживающие фильтры»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Выпрямители. Классификация. Основные </a:t>
            </a:r>
            <a:r>
              <a:rPr lang="ru-RU" dirty="0" smtClean="0"/>
              <a:t>схемы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dirty="0"/>
              <a:t>Для выпрямления однофазного переменного напряжения широко применяют три типа выпрямителей: </a:t>
            </a:r>
            <a:r>
              <a:rPr lang="ru-RU" i="1" dirty="0"/>
              <a:t>однополупериодный и </a:t>
            </a:r>
            <a:r>
              <a:rPr lang="ru-RU" dirty="0"/>
              <a:t>два</a:t>
            </a:r>
            <a:r>
              <a:rPr lang="ru-RU" i="1" dirty="0"/>
              <a:t> </a:t>
            </a:r>
            <a:r>
              <a:rPr lang="ru-RU" i="1" dirty="0" err="1"/>
              <a:t>двухполупериодных</a:t>
            </a:r>
            <a:r>
              <a:rPr lang="ru-RU" i="1" dirty="0"/>
              <a:t> </a:t>
            </a:r>
            <a:r>
              <a:rPr lang="ru-RU" dirty="0"/>
              <a:t>(со средней точкой и мостовой).</a:t>
            </a:r>
            <a:r>
              <a:rPr lang="ru-RU" i="1" dirty="0"/>
              <a:t> </a:t>
            </a:r>
            <a:r>
              <a:rPr lang="ru-RU" dirty="0"/>
              <a:t>Схема однополупериодного выпрямителя приведена на </a:t>
            </a:r>
            <a:r>
              <a:rPr lang="ru-RU" dirty="0" smtClean="0"/>
              <a:t>рисунке. Выпрямитель </a:t>
            </a:r>
            <a:r>
              <a:rPr lang="ru-RU" dirty="0"/>
              <a:t>состоит из трансформатора, к вторичной обмотке которого последовательно подсоединены диод </a:t>
            </a:r>
            <a:r>
              <a:rPr lang="ru-RU" i="1" dirty="0"/>
              <a:t>Д </a:t>
            </a:r>
            <a:r>
              <a:rPr lang="ru-RU" dirty="0"/>
              <a:t>и нагрузочный резистор </a:t>
            </a:r>
            <a:r>
              <a:rPr lang="en-US" dirty="0"/>
              <a:t>R</a:t>
            </a:r>
            <a:r>
              <a:rPr lang="ru-RU" baseline="-25000" dirty="0"/>
              <a:t>н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584959" y="2438507"/>
            <a:ext cx="11547566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091543" y="3454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1187893"/>
              </p:ext>
            </p:extLst>
          </p:nvPr>
        </p:nvGraphicFramePr>
        <p:xfrm>
          <a:off x="1382021" y="3454400"/>
          <a:ext cx="6379958" cy="23463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Точечный рисунок" r:id="rId3" imgW="8202170" imgH="3019048" progId="Paint.Picture">
                  <p:embed/>
                </p:oleObj>
              </mc:Choice>
              <mc:Fallback>
                <p:oleObj name="Точечный рисунок" r:id="rId3" imgW="8202170" imgH="3019048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2021" y="3454400"/>
                        <a:ext cx="6379958" cy="234632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71861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«Выпрямители и сглаживающие фильтры»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Выпрямители. Классификация. Основные </a:t>
            </a:r>
            <a:r>
              <a:rPr lang="ru-RU" dirty="0" smtClean="0"/>
              <a:t>схемы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b="1" i="1" dirty="0"/>
              <a:t>Однополупериодный выпрямитель</a:t>
            </a:r>
            <a:r>
              <a:rPr lang="ru-RU" i="1" dirty="0"/>
              <a:t> </a:t>
            </a:r>
            <a:r>
              <a:rPr lang="ru-RU" dirty="0"/>
              <a:t>применяют обычно для питания </a:t>
            </a:r>
            <a:r>
              <a:rPr lang="ru-RU" dirty="0" err="1"/>
              <a:t>высокоомных</a:t>
            </a:r>
            <a:r>
              <a:rPr lang="ru-RU" dirty="0"/>
              <a:t> нагрузочных устройств (например, электроннолучевых трубок), допускающих повышенную пульсацию; мощность не более 10-15 Вт.</a:t>
            </a:r>
          </a:p>
          <a:p>
            <a:r>
              <a:rPr lang="ru-RU" dirty="0"/>
              <a:t>Диод </a:t>
            </a:r>
            <a:r>
              <a:rPr lang="ru-RU" dirty="0" smtClean="0"/>
              <a:t>в </a:t>
            </a:r>
            <a:r>
              <a:rPr lang="ru-RU" dirty="0"/>
              <a:t>выпрямителях является основным </a:t>
            </a:r>
            <a:r>
              <a:rPr lang="ru-RU" dirty="0" smtClean="0"/>
              <a:t>элементом.</a:t>
            </a:r>
          </a:p>
          <a:p>
            <a:endParaRPr lang="ru-RU" dirty="0" smtClean="0"/>
          </a:p>
          <a:p>
            <a:r>
              <a:rPr lang="ru-RU" dirty="0" smtClean="0"/>
              <a:t>Предельный </a:t>
            </a:r>
            <a:r>
              <a:rPr lang="ru-RU" dirty="0"/>
              <a:t>электрический режим диодов характеризуют следующие параметры:</a:t>
            </a:r>
          </a:p>
          <a:p>
            <a:r>
              <a:rPr lang="ru-RU" i="1" dirty="0"/>
              <a:t>максимальное обратное напряжение </a:t>
            </a:r>
            <a:r>
              <a:rPr lang="en-US" b="1" dirty="0"/>
              <a:t>U</a:t>
            </a:r>
            <a:r>
              <a:rPr lang="ru-RU" b="1" baseline="-25000" dirty="0" err="1"/>
              <a:t>обр</a:t>
            </a:r>
            <a:r>
              <a:rPr lang="ru-RU" b="1" dirty="0"/>
              <a:t> </a:t>
            </a:r>
            <a:r>
              <a:rPr lang="en-US" b="1" baseline="-25000" dirty="0"/>
              <a:t>m</a:t>
            </a:r>
            <a:r>
              <a:rPr lang="ru-RU" b="1" baseline="-25000" dirty="0"/>
              <a:t>ах</a:t>
            </a:r>
            <a:r>
              <a:rPr lang="ru-RU" dirty="0"/>
              <a:t>;</a:t>
            </a:r>
          </a:p>
          <a:p>
            <a:r>
              <a:rPr lang="ru-RU" i="1" dirty="0"/>
              <a:t>максимальный прямой ток </a:t>
            </a:r>
            <a:r>
              <a:rPr lang="en-US" b="1" dirty="0"/>
              <a:t>I</a:t>
            </a:r>
            <a:r>
              <a:rPr lang="ru-RU" b="1" baseline="-25000" dirty="0" err="1"/>
              <a:t>пр</a:t>
            </a:r>
            <a:r>
              <a:rPr lang="ru-RU" b="1" dirty="0"/>
              <a:t> </a:t>
            </a:r>
            <a:r>
              <a:rPr lang="en-US" b="1" baseline="-25000" dirty="0"/>
              <a:t>m</a:t>
            </a:r>
            <a:r>
              <a:rPr lang="ru-RU" b="1" baseline="-25000" dirty="0"/>
              <a:t>ах</a:t>
            </a:r>
            <a:r>
              <a:rPr lang="ru-RU" dirty="0"/>
              <a:t>, соответствующий </a:t>
            </a:r>
            <a:r>
              <a:rPr lang="en-US" b="1" dirty="0"/>
              <a:t>I</a:t>
            </a:r>
            <a:r>
              <a:rPr lang="ru-RU" b="1" baseline="-25000" dirty="0" err="1"/>
              <a:t>выпр</a:t>
            </a:r>
            <a:r>
              <a:rPr lang="ru-RU" b="1" dirty="0"/>
              <a:t> </a:t>
            </a:r>
            <a:r>
              <a:rPr lang="en-US" b="1" baseline="-25000" dirty="0"/>
              <a:t>m</a:t>
            </a:r>
            <a:r>
              <a:rPr lang="ru-RU" b="1" baseline="-25000" dirty="0"/>
              <a:t>ах</a:t>
            </a:r>
            <a:r>
              <a:rPr lang="ru-RU" dirty="0"/>
              <a:t>.</a:t>
            </a:r>
          </a:p>
          <a:p>
            <a:r>
              <a:rPr lang="ru-RU" dirty="0"/>
              <a:t>Необходимо учитывать также </a:t>
            </a:r>
            <a:r>
              <a:rPr lang="ru-RU" i="1" dirty="0"/>
              <a:t>максимальную частоту диодов </a:t>
            </a:r>
            <a:r>
              <a:rPr lang="en-US" b="1" dirty="0" err="1"/>
              <a:t>f</a:t>
            </a:r>
            <a:r>
              <a:rPr lang="en-US" b="1" baseline="-25000" dirty="0" err="1"/>
              <a:t>max</a:t>
            </a:r>
            <a:r>
              <a:rPr lang="ru-RU" dirty="0"/>
              <a:t>. В случаях превышения этой частоты, диоды теряют вентильные свойства.</a:t>
            </a:r>
          </a:p>
          <a:p>
            <a:r>
              <a:rPr lang="ru-RU" dirty="0"/>
              <a:t>Для надежной работы диодов в выпрямителях требуется выполнение условий </a:t>
            </a:r>
            <a:r>
              <a:rPr lang="en-US" b="1" dirty="0"/>
              <a:t>I</a:t>
            </a:r>
            <a:r>
              <a:rPr lang="ru-RU" b="1" baseline="-25000" dirty="0" err="1"/>
              <a:t>пр.ср</a:t>
            </a:r>
            <a:r>
              <a:rPr lang="ru-RU" b="1" baseline="-25000" dirty="0"/>
              <a:t> </a:t>
            </a:r>
            <a:r>
              <a:rPr lang="ru-RU" dirty="0"/>
              <a:t>&gt; </a:t>
            </a:r>
            <a:r>
              <a:rPr lang="en-US" b="1" dirty="0"/>
              <a:t>I</a:t>
            </a:r>
            <a:r>
              <a:rPr lang="ru-RU" b="1" baseline="-25000" dirty="0" err="1"/>
              <a:t>н.ср</a:t>
            </a:r>
            <a:r>
              <a:rPr lang="ru-RU" b="1" dirty="0"/>
              <a:t> </a:t>
            </a:r>
            <a:r>
              <a:rPr lang="ru-RU" dirty="0"/>
              <a:t>и </a:t>
            </a:r>
            <a:r>
              <a:rPr lang="en-US" b="1" dirty="0"/>
              <a:t>U</a:t>
            </a:r>
            <a:r>
              <a:rPr lang="ru-RU" b="1" baseline="-25000" dirty="0" err="1"/>
              <a:t>обр</a:t>
            </a:r>
            <a:r>
              <a:rPr lang="ru-RU" b="1" baseline="-25000" dirty="0"/>
              <a:t> </a:t>
            </a:r>
            <a:r>
              <a:rPr lang="en-US" b="1" baseline="-25000" dirty="0"/>
              <a:t>m</a:t>
            </a:r>
            <a:r>
              <a:rPr lang="ru-RU" b="1" baseline="-25000" dirty="0"/>
              <a:t>ах </a:t>
            </a:r>
            <a:r>
              <a:rPr lang="ru-RU" dirty="0"/>
              <a:t>&gt; </a:t>
            </a:r>
            <a:r>
              <a:rPr lang="ru-RU" b="1" dirty="0"/>
              <a:t>2</a:t>
            </a:r>
            <a:r>
              <a:rPr lang="en-US" b="1" dirty="0"/>
              <a:t>U</a:t>
            </a:r>
            <a:r>
              <a:rPr lang="ru-RU" b="1" baseline="-25000" dirty="0"/>
              <a:t>2</a:t>
            </a:r>
            <a:r>
              <a:rPr lang="en-US" b="1" baseline="-25000" dirty="0"/>
              <a:t>m</a:t>
            </a:r>
            <a:r>
              <a:rPr lang="ru-RU" dirty="0"/>
              <a:t> примерно с превышением в 30%.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798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«Выпрямители и сглаживающие фильтры»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Выпрямители. Классификация. Основные </a:t>
            </a:r>
            <a:r>
              <a:rPr lang="ru-RU" dirty="0" smtClean="0"/>
              <a:t>схемы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b="1" i="1" dirty="0" err="1"/>
              <a:t>Двухполупериодные</a:t>
            </a:r>
            <a:r>
              <a:rPr lang="ru-RU" b="1" i="1" dirty="0"/>
              <a:t> выпрямители</a:t>
            </a:r>
            <a:r>
              <a:rPr lang="ru-RU" dirty="0"/>
              <a:t> бывают двух типов: мостовыми и с выводом средней точки вторичной обмотки трансформатора. Эти выпрямители являются более мощными, чем однополупериодные, так как с их помощью нагрузочные устройства используют для своего питания оба полупериода напряжения сети. 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sz="1400" dirty="0"/>
              <a:t>      </a:t>
            </a:r>
            <a:r>
              <a:rPr lang="ru-RU" sz="1400" dirty="0" smtClean="0"/>
              <a:t>Схема </a:t>
            </a:r>
            <a:r>
              <a:rPr lang="ru-RU" sz="1400" dirty="0"/>
              <a:t>мостового выпрямителя </a:t>
            </a:r>
            <a:r>
              <a:rPr lang="ru-RU" sz="1400" dirty="0" smtClean="0"/>
              <a:t>                        Схема </a:t>
            </a:r>
            <a:r>
              <a:rPr lang="ru-RU" sz="1400" dirty="0"/>
              <a:t>выпрямителя с выводом средней </a:t>
            </a:r>
            <a:endParaRPr lang="ru-RU" sz="1400" dirty="0" smtClean="0"/>
          </a:p>
          <a:p>
            <a:r>
              <a:rPr lang="ru-RU" sz="1400" dirty="0" smtClean="0"/>
              <a:t>                                                                                 точки </a:t>
            </a:r>
            <a:r>
              <a:rPr lang="ru-RU" sz="1400" dirty="0"/>
              <a:t>вторичной обмотки и трансформатора.</a:t>
            </a:r>
          </a:p>
          <a:p>
            <a:endParaRPr lang="ru-RU" sz="1400" dirty="0"/>
          </a:p>
          <a:p>
            <a:endParaRPr lang="ru-RU" sz="14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48734" y="345694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5209608"/>
              </p:ext>
            </p:extLst>
          </p:nvPr>
        </p:nvGraphicFramePr>
        <p:xfrm>
          <a:off x="448734" y="3456941"/>
          <a:ext cx="4006308" cy="195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Точечный рисунок" r:id="rId3" imgW="7647619" imgH="3734321" progId="Paint.Picture">
                  <p:embed/>
                </p:oleObj>
              </mc:Choice>
              <mc:Fallback>
                <p:oleObj name="Точечный рисунок" r:id="rId3" imgW="7647619" imgH="3734321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734" y="3456941"/>
                        <a:ext cx="4006308" cy="19568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577319" y="350649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613775"/>
              </p:ext>
            </p:extLst>
          </p:nvPr>
        </p:nvGraphicFramePr>
        <p:xfrm>
          <a:off x="4577319" y="3506493"/>
          <a:ext cx="3814671" cy="19073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name="Точечный рисунок" r:id="rId5" imgW="7059010" imgH="3533333" progId="Paint.Picture">
                  <p:embed/>
                </p:oleObj>
              </mc:Choice>
              <mc:Fallback>
                <p:oleObj name="Точечный рисунок" r:id="rId5" imgW="7059010" imgH="3533333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7319" y="3506493"/>
                        <a:ext cx="3814671" cy="190733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5626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«Выпрямители и сглаживающие фильтры»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Выпрямители. Классификация. Основные </a:t>
            </a:r>
            <a:r>
              <a:rPr lang="ru-RU" dirty="0" smtClean="0"/>
              <a:t>схемы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lnSpcReduction="10000"/>
          </a:bodyPr>
          <a:lstStyle/>
          <a:p>
            <a:r>
              <a:rPr lang="ru-RU" sz="1800" dirty="0"/>
              <a:t>Наибольшее распространение получил </a:t>
            </a:r>
            <a:r>
              <a:rPr lang="ru-RU" sz="1800" i="1" dirty="0" err="1"/>
              <a:t>двухполупериодный</a:t>
            </a:r>
            <a:r>
              <a:rPr lang="ru-RU" sz="1800" i="1" dirty="0"/>
              <a:t> мостовой </a:t>
            </a:r>
            <a:r>
              <a:rPr lang="ru-RU" sz="1800" i="1" dirty="0" smtClean="0"/>
              <a:t>выпрямитель</a:t>
            </a:r>
            <a:r>
              <a:rPr lang="en-US" sz="1800" dirty="0" smtClean="0"/>
              <a:t>, </a:t>
            </a:r>
            <a:r>
              <a:rPr lang="ru-RU" sz="1800" dirty="0" smtClean="0"/>
              <a:t>состоящий из </a:t>
            </a:r>
            <a:r>
              <a:rPr lang="ru-RU" sz="1800" dirty="0"/>
              <a:t>трансформатора и четырех диодов, подключенных к вторичной обмотке трансформатора по мостовой схеме. К одной из диагоналей моста подсоединяется вторичная обмотка трансформатора, </a:t>
            </a:r>
            <a:r>
              <a:rPr lang="ru-RU" sz="1800" dirty="0" smtClean="0"/>
              <a:t>к </a:t>
            </a:r>
            <a:r>
              <a:rPr lang="ru-RU" sz="1800" dirty="0"/>
              <a:t>другой – нагрузочный резистор </a:t>
            </a:r>
            <a:r>
              <a:rPr lang="en-US" sz="1800" dirty="0"/>
              <a:t>R</a:t>
            </a:r>
            <a:r>
              <a:rPr lang="ru-RU" sz="1800" baseline="-25000" dirty="0"/>
              <a:t>н</a:t>
            </a:r>
            <a:r>
              <a:rPr lang="ru-RU" sz="1800" dirty="0"/>
              <a:t>. Каждая пара диодов (Д</a:t>
            </a:r>
            <a:r>
              <a:rPr lang="ru-RU" sz="1800" baseline="-25000" dirty="0"/>
              <a:t>1</a:t>
            </a:r>
            <a:r>
              <a:rPr lang="ru-RU" sz="1800" dirty="0"/>
              <a:t>, Д</a:t>
            </a:r>
            <a:r>
              <a:rPr lang="ru-RU" sz="1800" baseline="-25000" dirty="0"/>
              <a:t>3</a:t>
            </a:r>
            <a:r>
              <a:rPr lang="ru-RU" sz="1800" dirty="0"/>
              <a:t> и Д</a:t>
            </a:r>
            <a:r>
              <a:rPr lang="ru-RU" sz="1800" baseline="-25000" dirty="0"/>
              <a:t>2</a:t>
            </a:r>
            <a:r>
              <a:rPr lang="ru-RU" sz="1800" dirty="0"/>
              <a:t>, Д</a:t>
            </a:r>
            <a:r>
              <a:rPr lang="ru-RU" sz="1800" baseline="-25000" dirty="0"/>
              <a:t>4</a:t>
            </a:r>
            <a:r>
              <a:rPr lang="ru-RU" sz="1800" dirty="0"/>
              <a:t>) работает </a:t>
            </a:r>
            <a:r>
              <a:rPr lang="ru-RU" sz="1800" dirty="0" smtClean="0"/>
              <a:t>поочередно.</a:t>
            </a:r>
          </a:p>
          <a:p>
            <a:endParaRPr lang="ru-RU" sz="1800" dirty="0"/>
          </a:p>
          <a:p>
            <a:r>
              <a:rPr lang="ru-RU" sz="1800" dirty="0"/>
              <a:t>П</a:t>
            </a:r>
            <a:r>
              <a:rPr lang="ru-RU" sz="1800" dirty="0" smtClean="0"/>
              <a:t>ри </a:t>
            </a:r>
            <a:r>
              <a:rPr lang="ru-RU" sz="1800" dirty="0"/>
              <a:t>одинаковых значениях параметров трансформаторов и сопротивления </a:t>
            </a:r>
            <a:r>
              <a:rPr lang="en-US" sz="1800" dirty="0"/>
              <a:t>R</a:t>
            </a:r>
            <a:r>
              <a:rPr lang="ru-RU" sz="1800" baseline="-25000" dirty="0"/>
              <a:t>н</a:t>
            </a:r>
            <a:r>
              <a:rPr lang="ru-RU" sz="1800" dirty="0"/>
              <a:t> мостовой выпрямитель по сравнению с однополупериодным имеет следующие преимущества: средние значения выпрямленных тока </a:t>
            </a:r>
            <a:r>
              <a:rPr lang="en-US" sz="1800" dirty="0"/>
              <a:t>I</a:t>
            </a:r>
            <a:r>
              <a:rPr lang="ru-RU" sz="1800" baseline="-25000" dirty="0" err="1"/>
              <a:t>н.ср</a:t>
            </a:r>
            <a:r>
              <a:rPr lang="ru-RU" sz="1800" dirty="0"/>
              <a:t> и напряжения </a:t>
            </a:r>
            <a:r>
              <a:rPr lang="en-US" sz="1800" dirty="0"/>
              <a:t>U</a:t>
            </a:r>
            <a:r>
              <a:rPr lang="ru-RU" sz="1800" baseline="-25000" dirty="0" err="1"/>
              <a:t>н.ср</a:t>
            </a:r>
            <a:r>
              <a:rPr lang="ru-RU" sz="1800" dirty="0"/>
              <a:t> в два раза больше, а пульсации значительно меньше.</a:t>
            </a:r>
          </a:p>
          <a:p>
            <a:r>
              <a:rPr lang="ru-RU" sz="1800" dirty="0"/>
              <a:t>Разложив напряжение </a:t>
            </a:r>
            <a:r>
              <a:rPr lang="en-US" sz="1800" dirty="0" err="1" smtClean="0"/>
              <a:t>U</a:t>
            </a:r>
            <a:r>
              <a:rPr lang="ru-RU" sz="1800" dirty="0" smtClean="0"/>
              <a:t>н </a:t>
            </a:r>
            <a:r>
              <a:rPr lang="ru-RU" sz="1800" dirty="0"/>
              <a:t>в ряд Фурье, получим числовое значение коэффициента пульсаций</a:t>
            </a:r>
            <a:r>
              <a:rPr lang="ru-RU" sz="1800" dirty="0" smtClean="0"/>
              <a:t>:</a:t>
            </a:r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r>
              <a:rPr lang="ru-RU" sz="1800" dirty="0"/>
              <a:t>Амплитуда основной гармоники частотой 2 равна 2/3Uн.ср. Следовательно, коэффициент пульсаций Кп2=0,67.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28596" y="5079999"/>
            <a:ext cx="1110280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4715372"/>
              </p:ext>
            </p:extLst>
          </p:nvPr>
        </p:nvGraphicFramePr>
        <p:xfrm>
          <a:off x="759221" y="4524603"/>
          <a:ext cx="4493996" cy="783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r:id="rId3" imgW="2527300" imgH="431800" progId="Equation.DSMT4">
                  <p:embed/>
                </p:oleObj>
              </mc:Choice>
              <mc:Fallback>
                <p:oleObj r:id="rId3" imgW="2527300" imgH="4318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221" y="4524603"/>
                        <a:ext cx="4493996" cy="78377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33820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«Выпрямители и сглаживающие фильтры»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Выпрямители. Классификация. Основные </a:t>
            </a:r>
            <a:r>
              <a:rPr lang="ru-RU" dirty="0" smtClean="0"/>
              <a:t>схемы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i="1" dirty="0" err="1"/>
              <a:t>Двухполупериодный</a:t>
            </a:r>
            <a:r>
              <a:rPr lang="ru-RU" i="1" dirty="0"/>
              <a:t> выпрямитель с выводом средней точки вторичной обмотки трансформатора </a:t>
            </a:r>
            <a:r>
              <a:rPr lang="ru-RU" dirty="0" smtClean="0"/>
              <a:t>можно </a:t>
            </a:r>
            <a:r>
              <a:rPr lang="ru-RU" dirty="0"/>
              <a:t>рассматривать как сочетание двух однополупериодных выпрямителей, включенных на один и тот же нагрузочный резистор </a:t>
            </a:r>
            <a:r>
              <a:rPr lang="en-US" dirty="0"/>
              <a:t>R</a:t>
            </a:r>
            <a:r>
              <a:rPr lang="ru-RU" baseline="-25000" dirty="0" smtClean="0"/>
              <a:t>н.</a:t>
            </a:r>
          </a:p>
          <a:p>
            <a:endParaRPr lang="ru-RU" baseline="-25000" dirty="0"/>
          </a:p>
          <a:p>
            <a:r>
              <a:rPr lang="ru-RU" dirty="0"/>
              <a:t>В</a:t>
            </a:r>
            <a:r>
              <a:rPr lang="ru-RU" dirty="0" smtClean="0"/>
              <a:t> </a:t>
            </a:r>
            <a:r>
              <a:rPr lang="ru-RU" dirty="0"/>
              <a:t>каждый из полупериодов напряжения </a:t>
            </a:r>
            <a:r>
              <a:rPr lang="en-US" dirty="0" err="1"/>
              <a:t>u</a:t>
            </a:r>
            <a:r>
              <a:rPr lang="en-US" i="1" baseline="-25000" dirty="0" err="1"/>
              <a:t>ab</a:t>
            </a:r>
            <a:r>
              <a:rPr lang="en-US" i="1" dirty="0"/>
              <a:t> </a:t>
            </a:r>
            <a:r>
              <a:rPr lang="ru-RU" dirty="0"/>
              <a:t>работает либо верхняя, либо нижняя часть выпрямителя. Когда потенциал точки </a:t>
            </a:r>
            <a:r>
              <a:rPr lang="ru-RU" i="1" dirty="0"/>
              <a:t>а </a:t>
            </a:r>
            <a:r>
              <a:rPr lang="ru-RU" dirty="0"/>
              <a:t>выше потенциала средней точки </a:t>
            </a:r>
            <a:r>
              <a:rPr lang="ru-RU" i="1" dirty="0"/>
              <a:t>о </a:t>
            </a:r>
            <a:r>
              <a:rPr lang="ru-RU" dirty="0"/>
              <a:t>(интервал времени 0 – Т/2)</a:t>
            </a:r>
            <a:r>
              <a:rPr lang="ru-RU" i="1" dirty="0"/>
              <a:t>, </a:t>
            </a:r>
            <a:r>
              <a:rPr lang="ru-RU" dirty="0"/>
              <a:t>диод Д</a:t>
            </a:r>
            <a:r>
              <a:rPr lang="ru-RU" baseline="-25000" dirty="0"/>
              <a:t>1</a:t>
            </a:r>
            <a:r>
              <a:rPr lang="ru-RU" dirty="0"/>
              <a:t> открыт, диод Д</a:t>
            </a:r>
            <a:r>
              <a:rPr lang="ru-RU" baseline="-25000" dirty="0"/>
              <a:t>2</a:t>
            </a:r>
            <a:r>
              <a:rPr lang="ru-RU" dirty="0"/>
              <a:t> закрыт, так как потенциал точки </a:t>
            </a:r>
            <a:r>
              <a:rPr lang="en-US" i="1" dirty="0"/>
              <a:t>b </a:t>
            </a:r>
            <a:r>
              <a:rPr lang="ru-RU" dirty="0"/>
              <a:t>ниже потенциала точки </a:t>
            </a:r>
            <a:r>
              <a:rPr lang="ru-RU" i="1" dirty="0"/>
              <a:t>о, </a:t>
            </a:r>
            <a:r>
              <a:rPr lang="ru-RU" dirty="0"/>
              <a:t>В этот период времени в нагрузочном резисторе </a:t>
            </a:r>
            <a:r>
              <a:rPr lang="en-US" dirty="0"/>
              <a:t>R</a:t>
            </a:r>
            <a:r>
              <a:rPr lang="ru-RU" baseline="-25000" dirty="0"/>
              <a:t>н</a:t>
            </a:r>
            <a:r>
              <a:rPr lang="ru-RU" i="1" dirty="0"/>
              <a:t> </a:t>
            </a:r>
            <a:r>
              <a:rPr lang="ru-RU" dirty="0"/>
              <a:t>появляется ток </a:t>
            </a:r>
            <a:r>
              <a:rPr lang="en-US" dirty="0" err="1"/>
              <a:t>i</a:t>
            </a:r>
            <a:r>
              <a:rPr lang="ru-RU" baseline="-25000" dirty="0"/>
              <a:t>н</a:t>
            </a:r>
            <a:r>
              <a:rPr lang="ru-RU" dirty="0"/>
              <a:t>.</a:t>
            </a:r>
            <a:r>
              <a:rPr lang="ru-RU" i="1" dirty="0"/>
              <a:t> </a:t>
            </a:r>
            <a:r>
              <a:rPr lang="ru-RU" dirty="0"/>
              <a:t>В следующий полупериод напряжения </a:t>
            </a:r>
            <a:r>
              <a:rPr lang="en-US" dirty="0" err="1"/>
              <a:t>u</a:t>
            </a:r>
            <a:r>
              <a:rPr lang="en-US" i="1" baseline="-25000" dirty="0" err="1"/>
              <a:t>ab</a:t>
            </a:r>
            <a:r>
              <a:rPr lang="en-US" i="1" dirty="0"/>
              <a:t> </a:t>
            </a:r>
            <a:r>
              <a:rPr lang="ru-RU" dirty="0"/>
              <a:t>(интервал времени Т/2 – Т) потенциал точки </a:t>
            </a:r>
            <a:r>
              <a:rPr lang="en-US" i="1" dirty="0"/>
              <a:t>b </a:t>
            </a:r>
            <a:r>
              <a:rPr lang="ru-RU" dirty="0"/>
              <a:t>выше, а потенциал точки </a:t>
            </a:r>
            <a:r>
              <a:rPr lang="ru-RU" i="1" dirty="0"/>
              <a:t>а </a:t>
            </a:r>
            <a:r>
              <a:rPr lang="ru-RU" dirty="0"/>
              <a:t>ниже потенциала точки </a:t>
            </a:r>
            <a:r>
              <a:rPr lang="ru-RU" i="1" dirty="0"/>
              <a:t>о</a:t>
            </a:r>
            <a:r>
              <a:rPr lang="ru-RU" dirty="0"/>
              <a:t>. Диод Д</a:t>
            </a:r>
            <a:r>
              <a:rPr lang="ru-RU" baseline="-25000" dirty="0"/>
              <a:t>2</a:t>
            </a:r>
            <a:r>
              <a:rPr lang="ru-RU" dirty="0"/>
              <a:t> открыт, а диод Д</a:t>
            </a:r>
            <a:r>
              <a:rPr lang="ru-RU" baseline="-25000" dirty="0"/>
              <a:t>1</a:t>
            </a:r>
            <a:r>
              <a:rPr lang="ru-RU" dirty="0"/>
              <a:t> закрыт.</a:t>
            </a:r>
          </a:p>
        </p:txBody>
      </p:sp>
    </p:spTree>
    <p:extLst>
      <p:ext uri="{BB962C8B-B14F-4D97-AF65-F5344CB8AC3E}">
        <p14:creationId xmlns:p14="http://schemas.microsoft.com/office/powerpoint/2010/main" val="2084043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«Выпрямители и сглаживающие фильтры»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Выпрямители. Классификация. Основные </a:t>
            </a:r>
            <a:r>
              <a:rPr lang="ru-RU" dirty="0" smtClean="0"/>
              <a:t>схемы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Данный тип выпрямителя имеет те же преимущества перед однополупериодным выпрямителем, что и мостовой выпрямитель, за исключением напряжения </a:t>
            </a:r>
            <a:r>
              <a:rPr lang="en-US" dirty="0"/>
              <a:t>U</a:t>
            </a:r>
            <a:r>
              <a:rPr lang="ru-RU" baseline="-25000" dirty="0"/>
              <a:t>обр.</a:t>
            </a:r>
            <a:r>
              <a:rPr lang="en-US" baseline="-25000" dirty="0"/>
              <a:t>max</a:t>
            </a:r>
            <a:r>
              <a:rPr lang="ru-RU" i="1" dirty="0"/>
              <a:t>, </a:t>
            </a:r>
            <a:r>
              <a:rPr lang="ru-RU" dirty="0"/>
              <a:t>которое определяется напряжением </a:t>
            </a:r>
            <a:r>
              <a:rPr lang="en-US" dirty="0" err="1"/>
              <a:t>u</a:t>
            </a:r>
            <a:r>
              <a:rPr lang="en-US" i="1" baseline="-25000" dirty="0" err="1"/>
              <a:t>ab</a:t>
            </a:r>
            <a:r>
              <a:rPr lang="ru-RU" i="1" dirty="0"/>
              <a:t>. </a:t>
            </a:r>
            <a:r>
              <a:rPr lang="ru-RU" dirty="0"/>
              <a:t>При </a:t>
            </a:r>
            <a:r>
              <a:rPr lang="en-US" dirty="0" err="1"/>
              <a:t>U</a:t>
            </a:r>
            <a:r>
              <a:rPr lang="en-US" i="1" baseline="-25000" dirty="0" err="1"/>
              <a:t>ab</a:t>
            </a:r>
            <a:r>
              <a:rPr lang="ru-RU" i="1" dirty="0"/>
              <a:t>=</a:t>
            </a:r>
            <a:r>
              <a:rPr lang="ru-RU" dirty="0"/>
              <a:t>2</a:t>
            </a:r>
            <a:r>
              <a:rPr lang="en-US" dirty="0"/>
              <a:t>U</a:t>
            </a:r>
            <a:r>
              <a:rPr lang="ru-RU" baseline="-25000" dirty="0"/>
              <a:t>2</a:t>
            </a:r>
            <a:r>
              <a:rPr lang="ru-RU" i="1" dirty="0"/>
              <a:t> </a:t>
            </a:r>
            <a:r>
              <a:rPr lang="ru-RU" dirty="0"/>
              <a:t>и одинаковых значениях сопротивлений нагрузочных резисторов </a:t>
            </a:r>
            <a:r>
              <a:rPr lang="en-US" dirty="0"/>
              <a:t>R</a:t>
            </a:r>
            <a:r>
              <a:rPr lang="ru-RU" baseline="-25000" dirty="0"/>
              <a:t>н</a:t>
            </a:r>
            <a:endParaRPr lang="ru-RU" dirty="0"/>
          </a:p>
          <a:p>
            <a:endParaRPr lang="ru-RU" dirty="0" smtClean="0"/>
          </a:p>
          <a:p>
            <a:r>
              <a:rPr lang="en-US" i="1" dirty="0"/>
              <a:t>U</a:t>
            </a:r>
            <a:r>
              <a:rPr lang="ru-RU" i="1" baseline="-25000" dirty="0"/>
              <a:t>обр.</a:t>
            </a:r>
            <a:r>
              <a:rPr lang="en-US" i="1" baseline="-25000" dirty="0"/>
              <a:t>max</a:t>
            </a:r>
            <a:r>
              <a:rPr lang="ru-RU" i="1" dirty="0"/>
              <a:t> = </a:t>
            </a:r>
            <a:r>
              <a:rPr lang="ru-RU" i="1" dirty="0">
                <a:sym typeface="Symbol" panose="05050102010706020507" pitchFamily="18" charset="2"/>
              </a:rPr>
              <a:t></a:t>
            </a:r>
            <a:r>
              <a:rPr lang="en-US" i="1" dirty="0"/>
              <a:t>U</a:t>
            </a:r>
            <a:r>
              <a:rPr lang="ru-RU" i="1" baseline="-25000" dirty="0" err="1" smtClean="0"/>
              <a:t>н.ср</a:t>
            </a:r>
            <a:r>
              <a:rPr lang="ru-RU" i="1" dirty="0" smtClean="0"/>
              <a:t>=3,14</a:t>
            </a:r>
            <a:r>
              <a:rPr lang="en-US" i="1" dirty="0"/>
              <a:t>U</a:t>
            </a:r>
            <a:r>
              <a:rPr lang="ru-RU" i="1" baseline="-25000" dirty="0" err="1"/>
              <a:t>н.ср</a:t>
            </a:r>
            <a:r>
              <a:rPr lang="ru-RU" i="1" dirty="0"/>
              <a:t>.</a:t>
            </a:r>
            <a:r>
              <a:rPr lang="ru-RU" dirty="0"/>
              <a:t> </a:t>
            </a:r>
            <a:endParaRPr lang="ru-RU" dirty="0" smtClean="0"/>
          </a:p>
          <a:p>
            <a:endParaRPr lang="ru-RU" dirty="0"/>
          </a:p>
          <a:p>
            <a:r>
              <a:rPr lang="ru-RU" dirty="0"/>
              <a:t>Все остальные соотношения для токов и напряжений определяются, полученным для мостового выпрямителя, а коэффициент пульсаций К</a:t>
            </a:r>
            <a:r>
              <a:rPr lang="ru-RU" baseline="-25000" dirty="0"/>
              <a:t>п2</a:t>
            </a:r>
            <a:r>
              <a:rPr lang="ru-RU" dirty="0"/>
              <a:t>=0,67 </a:t>
            </a:r>
          </a:p>
        </p:txBody>
      </p:sp>
    </p:spTree>
    <p:extLst>
      <p:ext uri="{BB962C8B-B14F-4D97-AF65-F5344CB8AC3E}">
        <p14:creationId xmlns:p14="http://schemas.microsoft.com/office/powerpoint/2010/main" val="22592831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«Выпрямители и сглаживающие фильтры»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Выпрямители. Классификация. Основные </a:t>
            </a:r>
            <a:r>
              <a:rPr lang="ru-RU" dirty="0" smtClean="0"/>
              <a:t>схемы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Помимо указанного недостатка в рассматриваемом </a:t>
            </a:r>
            <a:r>
              <a:rPr lang="ru-RU" dirty="0" err="1"/>
              <a:t>двухполупериодном</a:t>
            </a:r>
            <a:r>
              <a:rPr lang="ru-RU" dirty="0"/>
              <a:t> выпрямителе габариты, масса и стоимость трансформатора значительно больше, чем в однополупериодном и мостовом выпрямителях, поскольку вторичная обмотка имеет вдвое большее число витков и требуется вывод от средней точки обмотки.</a:t>
            </a:r>
          </a:p>
          <a:p>
            <a:endParaRPr lang="ru-RU" dirty="0" smtClean="0"/>
          </a:p>
          <a:p>
            <a:r>
              <a:rPr lang="ru-RU" dirty="0"/>
              <a:t>Отметим, что достоинства этого выпрямителя, присущие мостовому выпрямителю, достигаются при вдвое меньшем количестве диодов.</a:t>
            </a:r>
          </a:p>
          <a:p>
            <a:endParaRPr lang="ru-RU" dirty="0" smtClean="0"/>
          </a:p>
          <a:p>
            <a:r>
              <a:rPr lang="ru-RU" dirty="0" err="1"/>
              <a:t>Двухполупериодные</a:t>
            </a:r>
            <a:r>
              <a:rPr lang="ru-RU" dirty="0"/>
              <a:t> выпрямители применяют для питания нагрузочных устройств малой и средней мощностей.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48591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«Выпрямители и сглаживающие фильтры»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Сглаживающие фильтры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b="1" i="1" dirty="0"/>
              <a:t>Сглаживающим фильтром </a:t>
            </a:r>
            <a:r>
              <a:rPr lang="ru-RU" i="1" dirty="0"/>
              <a:t>называют устройство, предназначенное для умень­шения пульсаций выпрямленного напряжения.</a:t>
            </a:r>
            <a:endParaRPr lang="ru-RU" dirty="0"/>
          </a:p>
          <a:p>
            <a:endParaRPr lang="ru-RU" dirty="0"/>
          </a:p>
        </p:txBody>
      </p:sp>
      <p:pic>
        <p:nvPicPr>
          <p:cNvPr id="9218" name="Picture 2" descr="Картинки по запросу сглаживающие фильтр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91"/>
          <a:stretch/>
        </p:blipFill>
        <p:spPr bwMode="auto">
          <a:xfrm>
            <a:off x="1184032" y="2362197"/>
            <a:ext cx="6775936" cy="328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36627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«Выпрямители и сглаживающие фильтры»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Сглаживающие </a:t>
            </a:r>
            <a:r>
              <a:rPr lang="ru-RU" dirty="0" smtClean="0"/>
              <a:t>фильтры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Как отмечалось, выпрямленное напряжение является пульсирующим, в котором согласно формулам можно выделить постоянные и переменные </a:t>
            </a:r>
            <a:r>
              <a:rPr lang="ru-RU" dirty="0" smtClean="0"/>
              <a:t>составляющие. </a:t>
            </a:r>
          </a:p>
          <a:p>
            <a:r>
              <a:rPr lang="ru-RU" dirty="0" smtClean="0"/>
              <a:t>Коэффициенты </a:t>
            </a:r>
            <a:r>
              <a:rPr lang="ru-RU" dirty="0"/>
              <a:t>пульсаций выпрямленных напряжений, вычисленные по этим формулам, имеют следующие значения для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однополупериодного однофазного выпрямителя – 1,57;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err="1"/>
              <a:t>двухполупериодного</a:t>
            </a:r>
            <a:r>
              <a:rPr lang="ru-RU" dirty="0"/>
              <a:t> однофазного выпрямителя – 0,67;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трехфазного выпрямителя с нейтральным выводом – 0,25;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трехфазного мостового выпрямителя	 – 0,057.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74633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«Выпрямители и сглаживающие фильтры»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Сглаживающие </a:t>
            </a:r>
            <a:r>
              <a:rPr lang="ru-RU" dirty="0" smtClean="0"/>
              <a:t>фильтры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Основными элементами сглаживающих фильтров являются конденсаторы, индуктивные катушки и транзисторы, сопротивления которых различны для постоянного и переменного токов.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Основным </a:t>
            </a:r>
            <a:r>
              <a:rPr lang="ru-RU" dirty="0"/>
              <a:t>параметром, характеризующим эффективность действия сглаживающего фильтра, является </a:t>
            </a:r>
            <a:r>
              <a:rPr lang="ru-RU" i="1" dirty="0"/>
              <a:t>коэффициент сглаживания, </a:t>
            </a:r>
            <a:r>
              <a:rPr lang="ru-RU" dirty="0"/>
              <a:t>равный отношению коэффициентов пульсаций на входе и выходе фильтра:</a:t>
            </a:r>
          </a:p>
          <a:p>
            <a:endParaRPr lang="ru-RU" i="1" dirty="0" smtClean="0"/>
          </a:p>
          <a:p>
            <a:pPr algn="ctr"/>
            <a:r>
              <a:rPr lang="ru-RU" i="1" dirty="0" err="1" smtClean="0"/>
              <a:t>К</a:t>
            </a:r>
            <a:r>
              <a:rPr lang="ru-RU" i="1" baseline="-25000" dirty="0" err="1" smtClean="0"/>
              <a:t>сгл</a:t>
            </a:r>
            <a:r>
              <a:rPr lang="ru-RU" i="1" dirty="0" smtClean="0"/>
              <a:t> </a:t>
            </a:r>
            <a:r>
              <a:rPr lang="ru-RU" i="1" dirty="0"/>
              <a:t>= </a:t>
            </a:r>
            <a:r>
              <a:rPr lang="ru-RU" i="1" dirty="0" err="1"/>
              <a:t>К</a:t>
            </a:r>
            <a:r>
              <a:rPr lang="ru-RU" i="1" baseline="-25000" dirty="0" err="1"/>
              <a:t>п</a:t>
            </a:r>
            <a:r>
              <a:rPr lang="ru-RU" i="1" baseline="-25000" dirty="0"/>
              <a:t> </a:t>
            </a:r>
            <a:r>
              <a:rPr lang="ru-RU" i="1" baseline="-25000" dirty="0" err="1"/>
              <a:t>вх</a:t>
            </a:r>
            <a:r>
              <a:rPr lang="ru-RU" i="1" dirty="0"/>
              <a:t>/ </a:t>
            </a:r>
            <a:r>
              <a:rPr lang="ru-RU" i="1" dirty="0" err="1"/>
              <a:t>К</a:t>
            </a:r>
            <a:r>
              <a:rPr lang="ru-RU" i="1" baseline="-25000" dirty="0" err="1"/>
              <a:t>п</a:t>
            </a:r>
            <a:r>
              <a:rPr lang="ru-RU" i="1" baseline="-25000" dirty="0"/>
              <a:t> </a:t>
            </a:r>
            <a:r>
              <a:rPr lang="ru-RU" i="1" baseline="-25000" dirty="0" err="1"/>
              <a:t>вых</a:t>
            </a:r>
            <a:r>
              <a:rPr lang="ru-RU" dirty="0"/>
              <a:t> </a:t>
            </a:r>
            <a:endParaRPr lang="ru-RU" dirty="0" smtClean="0"/>
          </a:p>
          <a:p>
            <a:pPr algn="ctr"/>
            <a:endParaRPr lang="ru-RU" dirty="0"/>
          </a:p>
          <a:p>
            <a:pPr algn="l"/>
            <a:r>
              <a:rPr lang="ru-RU" dirty="0"/>
              <a:t>Кроме выполнения требования к коэффициенту сглаживания фильтры должны иметь минимальное падение постоянного напряжения на элементах, минимальные габариты, массу и </a:t>
            </a:r>
            <a:r>
              <a:rPr lang="ru-RU" dirty="0" smtClean="0"/>
              <a:t>стоимость.</a:t>
            </a:r>
            <a:r>
              <a:rPr lang="ru-RU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649484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«Выпрямители и сглаживающие фильтры»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Сглаживающие </a:t>
            </a:r>
            <a:r>
              <a:rPr lang="ru-RU" dirty="0" smtClean="0"/>
              <a:t>фильтры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В зависимости от типа фильтрующего элемента различают емкостные, индуктивные и электронные фильтры. По количеству фильтрующих звеньев фильтры делятся на однозвенные и многозвенные.</a:t>
            </a:r>
          </a:p>
          <a:p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767883219"/>
              </p:ext>
            </p:extLst>
          </p:nvPr>
        </p:nvGraphicFramePr>
        <p:xfrm>
          <a:off x="628597" y="1308314"/>
          <a:ext cx="417563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296490846"/>
              </p:ext>
            </p:extLst>
          </p:nvPr>
        </p:nvGraphicFramePr>
        <p:xfrm>
          <a:off x="4470399" y="2111828"/>
          <a:ext cx="4339771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9655396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«Выпрямители и сглаживающие фильтры»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Сглаживающие </a:t>
            </a:r>
            <a:r>
              <a:rPr lang="ru-RU" dirty="0" smtClean="0"/>
              <a:t>фильтры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b="1" dirty="0"/>
              <a:t>Емкостные фильтры</a:t>
            </a:r>
            <a:endParaRPr lang="ru-RU" dirty="0"/>
          </a:p>
          <a:p>
            <a:r>
              <a:rPr lang="ru-RU" dirty="0"/>
              <a:t>Этот тип фильтров относится к однозвенным фильтрам. Емкостный фильтр включают параллельно нагрузочному резистору </a:t>
            </a:r>
            <a:r>
              <a:rPr lang="en-US" dirty="0"/>
              <a:t>R</a:t>
            </a:r>
            <a:r>
              <a:rPr lang="ru-RU" baseline="-25000" dirty="0"/>
              <a:t>н</a:t>
            </a:r>
            <a:r>
              <a:rPr lang="ru-RU" i="1" dirty="0"/>
              <a:t> </a:t>
            </a:r>
            <a:r>
              <a:rPr lang="ru-RU" dirty="0"/>
              <a:t>(рис. </a:t>
            </a:r>
            <a:r>
              <a:rPr lang="ru-RU" dirty="0" smtClean="0"/>
              <a:t>ниже). 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/>
              <a:t>При постоянной времени </a:t>
            </a:r>
            <a:r>
              <a:rPr lang="ru-RU" dirty="0">
                <a:sym typeface="Symbol" panose="05050102010706020507" pitchFamily="18" charset="2"/>
              </a:rPr>
              <a:t></a:t>
            </a:r>
            <a:r>
              <a:rPr lang="ru-RU" baseline="-25000" dirty="0" err="1"/>
              <a:t>разр</a:t>
            </a:r>
            <a:r>
              <a:rPr lang="ru-RU" dirty="0"/>
              <a:t> </a:t>
            </a:r>
            <a:r>
              <a:rPr lang="ru-RU" dirty="0">
                <a:sym typeface="Symbol" panose="05050102010706020507" pitchFamily="18" charset="2"/>
              </a:rPr>
              <a:t></a:t>
            </a:r>
            <a:r>
              <a:rPr lang="ru-RU" dirty="0"/>
              <a:t> 10 Т</a:t>
            </a:r>
            <a:r>
              <a:rPr lang="ru-RU" i="1" dirty="0"/>
              <a:t> </a:t>
            </a:r>
            <a:r>
              <a:rPr lang="ru-RU" dirty="0"/>
              <a:t>коэффициент пульсаций, определяемый по формуле</a:t>
            </a:r>
          </a:p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" r="51433" b="69775"/>
          <a:stretch>
            <a:fillRect/>
          </a:stretch>
        </p:blipFill>
        <p:spPr bwMode="auto">
          <a:xfrm>
            <a:off x="2440214" y="2387601"/>
            <a:ext cx="4263572" cy="170542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28597" y="5297713"/>
            <a:ext cx="1585853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296878"/>
              </p:ext>
            </p:extLst>
          </p:nvPr>
        </p:nvGraphicFramePr>
        <p:xfrm>
          <a:off x="3642598" y="5024397"/>
          <a:ext cx="1858804" cy="841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r:id="rId4" imgW="977476" imgH="444307" progId="Equation.DSMT4">
                  <p:embed/>
                </p:oleObj>
              </mc:Choice>
              <mc:Fallback>
                <p:oleObj r:id="rId4" imgW="977476" imgH="44430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2598" y="5024397"/>
                        <a:ext cx="1858804" cy="8418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27902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«Выпрямители и сглаживающие фильтры»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Сглаживающие </a:t>
            </a:r>
            <a:r>
              <a:rPr lang="ru-RU" dirty="0" smtClean="0"/>
              <a:t>фильтры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Индуктивные фильтры</a:t>
            </a:r>
            <a:endParaRPr lang="ru-RU" dirty="0"/>
          </a:p>
          <a:p>
            <a:r>
              <a:rPr lang="ru-RU" dirty="0"/>
              <a:t>Индуктивный фильтр, состоящий из дросселя </a:t>
            </a:r>
            <a:r>
              <a:rPr lang="en-US" dirty="0"/>
              <a:t>L</a:t>
            </a:r>
            <a:r>
              <a:rPr lang="ru-RU" baseline="-25000" dirty="0"/>
              <a:t>ф</a:t>
            </a:r>
            <a:r>
              <a:rPr lang="ru-RU" dirty="0"/>
              <a:t>, включают последовательно с нагрузочным резистором </a:t>
            </a:r>
            <a:r>
              <a:rPr lang="en-US" dirty="0"/>
              <a:t>R</a:t>
            </a:r>
            <a:r>
              <a:rPr lang="ru-RU" baseline="-25000" dirty="0" smtClean="0"/>
              <a:t>н</a:t>
            </a:r>
            <a:r>
              <a:rPr lang="ru-RU" dirty="0" smtClean="0"/>
              <a:t>. Он</a:t>
            </a:r>
            <a:r>
              <a:rPr lang="ru-RU" dirty="0"/>
              <a:t>, так же как емкостный фильтр, относится к типу однозвенных </a:t>
            </a:r>
            <a:r>
              <a:rPr lang="ru-RU" dirty="0" smtClean="0"/>
              <a:t>фильтров.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Коэффициент </a:t>
            </a:r>
            <a:r>
              <a:rPr lang="ru-RU" dirty="0"/>
              <a:t>пульсаций определяется простым соотношением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sz="1600" dirty="0"/>
              <a:t>Индуктивные фильтры обычно применяют в трехфазных выпрями­телях средней и большой мощностей, т. е. в выпрямителях, работающих на нагрузочные устройства с большими токами. </a:t>
            </a:r>
          </a:p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99" r="48872" b="36458"/>
          <a:stretch>
            <a:fillRect/>
          </a:stretch>
        </p:blipFill>
        <p:spPr bwMode="auto">
          <a:xfrm>
            <a:off x="2417475" y="2237350"/>
            <a:ext cx="4309050" cy="19282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28596" y="4978399"/>
            <a:ext cx="1305578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7308840"/>
              </p:ext>
            </p:extLst>
          </p:nvPr>
        </p:nvGraphicFramePr>
        <p:xfrm>
          <a:off x="3448378" y="4723324"/>
          <a:ext cx="2247243" cy="51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r:id="rId5" imgW="1091726" imgH="241195" progId="Equation.DSMT4">
                  <p:embed/>
                </p:oleObj>
              </mc:Choice>
              <mc:Fallback>
                <p:oleObj r:id="rId5" imgW="1091726" imgH="241195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8378" y="4723324"/>
                        <a:ext cx="2247243" cy="5101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80616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«Выпрямители и сглаживающие фильтры»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Сглаживающие </a:t>
            </a:r>
            <a:r>
              <a:rPr lang="ru-RU" dirty="0" smtClean="0"/>
              <a:t>фильтры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b="1" dirty="0"/>
              <a:t>Г-образные фильтры</a:t>
            </a:r>
            <a:endParaRPr lang="ru-RU" dirty="0"/>
          </a:p>
          <a:p>
            <a:r>
              <a:rPr lang="ru-RU" dirty="0"/>
              <a:t>Г-образные фильтры являются простейшими многозвенными фильтрами. Этот фильтр может быть </a:t>
            </a:r>
            <a:r>
              <a:rPr lang="en-US" dirty="0"/>
              <a:t>LC</a:t>
            </a:r>
            <a:r>
              <a:rPr lang="ru-RU" dirty="0"/>
              <a:t>-типа </a:t>
            </a:r>
            <a:r>
              <a:rPr lang="ru-RU" dirty="0" smtClean="0"/>
              <a:t>и </a:t>
            </a:r>
            <a:r>
              <a:rPr lang="en-US" dirty="0"/>
              <a:t>R</a:t>
            </a:r>
            <a:r>
              <a:rPr lang="ru-RU" dirty="0" smtClean="0"/>
              <a:t>С-типа.</a:t>
            </a:r>
            <a:r>
              <a:rPr lang="ru-RU" i="1" dirty="0" smtClean="0"/>
              <a:t> </a:t>
            </a:r>
          </a:p>
          <a:p>
            <a:r>
              <a:rPr lang="ru-RU" dirty="0"/>
              <a:t>Их применяют тогда, когда с помощью однозвенных фильтров не выполняется предъявляемое к ним требование с точки зрения получения необходимых коэффициентов сглаживания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en-US" sz="1600" dirty="0" smtClean="0"/>
              <a:t>                    </a:t>
            </a:r>
          </a:p>
          <a:p>
            <a:r>
              <a:rPr lang="en-US" sz="1600" dirty="0" smtClean="0"/>
              <a:t>                      </a:t>
            </a:r>
            <a:r>
              <a:rPr lang="ru-RU" sz="1600" dirty="0" smtClean="0"/>
              <a:t>Г-образный </a:t>
            </a:r>
            <a:r>
              <a:rPr lang="en-US" sz="1600" dirty="0" smtClean="0"/>
              <a:t>LC</a:t>
            </a:r>
            <a:r>
              <a:rPr lang="ru-RU" sz="1600" dirty="0" smtClean="0"/>
              <a:t>-фильтр </a:t>
            </a:r>
            <a:r>
              <a:rPr lang="en-US" sz="1600" dirty="0" smtClean="0"/>
              <a:t>                  </a:t>
            </a:r>
            <a:r>
              <a:rPr lang="ru-RU" sz="1600" dirty="0" smtClean="0"/>
              <a:t>Г-образный </a:t>
            </a:r>
            <a:r>
              <a:rPr lang="en-US" sz="1600" dirty="0" smtClean="0"/>
              <a:t>RC</a:t>
            </a:r>
            <a:r>
              <a:rPr lang="ru-RU" sz="1600" dirty="0"/>
              <a:t>-фильтр </a:t>
            </a:r>
          </a:p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9" r="3511" b="37672"/>
          <a:stretch>
            <a:fillRect/>
          </a:stretch>
        </p:blipFill>
        <p:spPr bwMode="auto">
          <a:xfrm>
            <a:off x="1255188" y="3026224"/>
            <a:ext cx="6633624" cy="19086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48416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«Выпрямители и сглаживающие фильтры»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Сглаживающие </a:t>
            </a:r>
            <a:r>
              <a:rPr lang="ru-RU" dirty="0" smtClean="0"/>
              <a:t>фильтры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Снижение пульсаций </a:t>
            </a:r>
            <a:r>
              <a:rPr lang="en-US" dirty="0"/>
              <a:t>LC</a:t>
            </a:r>
            <a:r>
              <a:rPr lang="ru-RU" dirty="0"/>
              <a:t>-фильтром объясняется совместными действиями индуктивной катушки и конденсатора. </a:t>
            </a:r>
            <a:endParaRPr lang="en-US" dirty="0" smtClean="0"/>
          </a:p>
          <a:p>
            <a:endParaRPr lang="en-US" dirty="0" smtClean="0"/>
          </a:p>
          <a:p>
            <a:r>
              <a:rPr lang="ru-RU" dirty="0" smtClean="0"/>
              <a:t>Снижение </a:t>
            </a:r>
            <a:r>
              <a:rPr lang="ru-RU" dirty="0"/>
              <a:t>пере­менных составляющих выпрямленного напряжения обусловлено как сглаживающим действием конденсатора </a:t>
            </a:r>
            <a:r>
              <a:rPr lang="ru-RU" dirty="0" err="1"/>
              <a:t>С</a:t>
            </a:r>
            <a:r>
              <a:rPr lang="ru-RU" baseline="-25000" dirty="0" err="1"/>
              <a:t>ф</a:t>
            </a:r>
            <a:r>
              <a:rPr lang="ru-RU" dirty="0"/>
              <a:t>, так и значительным па­дением переменных составляющих напряжения на дросселе </a:t>
            </a:r>
            <a:r>
              <a:rPr lang="en-US" dirty="0"/>
              <a:t>L</a:t>
            </a:r>
            <a:r>
              <a:rPr lang="ru-RU" baseline="-25000" dirty="0"/>
              <a:t>ф</a:t>
            </a:r>
            <a:r>
              <a:rPr lang="ru-RU" dirty="0"/>
              <a:t>. </a:t>
            </a:r>
            <a:endParaRPr lang="en-US" dirty="0" smtClean="0"/>
          </a:p>
          <a:p>
            <a:endParaRPr lang="en-US" dirty="0"/>
          </a:p>
          <a:p>
            <a:r>
              <a:rPr lang="ru-RU" dirty="0" smtClean="0"/>
              <a:t>В </a:t>
            </a:r>
            <a:r>
              <a:rPr lang="ru-RU" dirty="0"/>
              <a:t>то же время постоянная составляющая напряжения на нагрузочном резисторе не уменьшается, так как отсутствует сколько-нибудь значительное падение напряжения этой составляющей на очень малом активном сопротивления дросселя.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15681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«Выпрямители и сглаживающие фильтры»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Сглаживающие </a:t>
            </a:r>
            <a:r>
              <a:rPr lang="ru-RU" dirty="0" smtClean="0"/>
              <a:t>фильтры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b="1" dirty="0"/>
              <a:t>П-образные фильтры</a:t>
            </a:r>
            <a:endParaRPr lang="ru-RU" dirty="0"/>
          </a:p>
          <a:p>
            <a:r>
              <a:rPr lang="ru-RU" dirty="0"/>
              <a:t>П-образный фильтр относится к многозвенным фильтрам, так как состоит из емкостного фильтра С</a:t>
            </a:r>
            <a:r>
              <a:rPr lang="ru-RU" baseline="-25000" dirty="0"/>
              <a:t>ф1</a:t>
            </a:r>
            <a:r>
              <a:rPr lang="ru-RU" dirty="0"/>
              <a:t> и Г-образного </a:t>
            </a:r>
            <a:r>
              <a:rPr lang="en-US" dirty="0"/>
              <a:t>LC</a:t>
            </a:r>
            <a:r>
              <a:rPr lang="ru-RU" dirty="0"/>
              <a:t>-фильтра </a:t>
            </a:r>
            <a:r>
              <a:rPr lang="en-US" dirty="0"/>
              <a:t>L</a:t>
            </a:r>
            <a:r>
              <a:rPr lang="ru-RU" baseline="-25000" dirty="0"/>
              <a:t>ф</a:t>
            </a:r>
            <a:r>
              <a:rPr lang="ru-RU" dirty="0"/>
              <a:t>С</a:t>
            </a:r>
            <a:r>
              <a:rPr lang="ru-RU" baseline="-25000" dirty="0"/>
              <a:t>ф2</a:t>
            </a:r>
            <a:r>
              <a:rPr lang="ru-RU" dirty="0"/>
              <a:t> или </a:t>
            </a:r>
            <a:r>
              <a:rPr lang="en-US" dirty="0"/>
              <a:t>RC</a:t>
            </a:r>
            <a:r>
              <a:rPr lang="ru-RU" dirty="0"/>
              <a:t>-фильтра </a:t>
            </a:r>
            <a:r>
              <a:rPr lang="en-US" dirty="0"/>
              <a:t>R</a:t>
            </a:r>
            <a:r>
              <a:rPr lang="ru-RU" baseline="-25000" dirty="0"/>
              <a:t>ф</a:t>
            </a:r>
            <a:r>
              <a:rPr lang="ru-RU" dirty="0"/>
              <a:t>С</a:t>
            </a:r>
            <a:r>
              <a:rPr lang="ru-RU" baseline="-25000" dirty="0"/>
              <a:t>ф2</a:t>
            </a:r>
            <a:r>
              <a:rPr lang="ru-RU" dirty="0"/>
              <a:t> 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ru-RU" dirty="0"/>
              <a:t>К</a:t>
            </a:r>
            <a:r>
              <a:rPr lang="ru-RU" dirty="0" smtClean="0"/>
              <a:t>оэффициент </a:t>
            </a:r>
            <a:r>
              <a:rPr lang="ru-RU" dirty="0"/>
              <a:t>сглаживания П-образного фильтра </a:t>
            </a:r>
            <a:endParaRPr lang="en-US" dirty="0" smtClean="0"/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536"/>
          <a:stretch>
            <a:fillRect/>
          </a:stretch>
        </p:blipFill>
        <p:spPr bwMode="auto">
          <a:xfrm>
            <a:off x="1453826" y="2276809"/>
            <a:ext cx="6236348" cy="183073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313740" y="4797824"/>
            <a:ext cx="1216237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4373932"/>
              </p:ext>
            </p:extLst>
          </p:nvPr>
        </p:nvGraphicFramePr>
        <p:xfrm>
          <a:off x="3095902" y="4772825"/>
          <a:ext cx="2537329" cy="5316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r:id="rId4" imgW="1206500" imgH="241300" progId="Equation.DSMT4">
                  <p:embed/>
                </p:oleObj>
              </mc:Choice>
              <mc:Fallback>
                <p:oleObj r:id="rId4" imgW="1206500" imgH="2413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902" y="4772825"/>
                        <a:ext cx="2537329" cy="5316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39120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«Выпрямители и сглаживающие фильтры»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Сглаживающие </a:t>
            </a:r>
            <a:r>
              <a:rPr lang="ru-RU" dirty="0" smtClean="0"/>
              <a:t>фильтры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При сопротивлениях нагрузочного устройства в несколько </a:t>
            </a:r>
            <a:r>
              <a:rPr lang="ru-RU" dirty="0" smtClean="0"/>
              <a:t>кОм </a:t>
            </a:r>
            <a:r>
              <a:rPr lang="ru-RU" dirty="0"/>
              <a:t>применяют П-образные С</a:t>
            </a:r>
            <a:r>
              <a:rPr lang="en-US" dirty="0"/>
              <a:t>R</a:t>
            </a:r>
            <a:r>
              <a:rPr lang="ru-RU" dirty="0"/>
              <a:t>С-фильтры, а при малых сопротив­лениях (несколько Ом) – </a:t>
            </a:r>
            <a:r>
              <a:rPr lang="en-US" dirty="0"/>
              <a:t>CLC</a:t>
            </a:r>
            <a:r>
              <a:rPr lang="ru-RU" dirty="0"/>
              <a:t>-фильтры.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Наибольший </a:t>
            </a:r>
            <a:r>
              <a:rPr lang="ru-RU" dirty="0"/>
              <a:t>коэффициент сглаживания П-образного фильтра достигается при условии С</a:t>
            </a:r>
            <a:r>
              <a:rPr lang="ru-RU" baseline="-25000" dirty="0"/>
              <a:t>Ф1</a:t>
            </a:r>
            <a:r>
              <a:rPr lang="ru-RU" dirty="0"/>
              <a:t> = С</a:t>
            </a:r>
            <a:r>
              <a:rPr lang="ru-RU" baseline="-25000" dirty="0"/>
              <a:t>Ф2</a:t>
            </a:r>
            <a:r>
              <a:rPr lang="ru-RU" dirty="0"/>
              <a:t>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П-образные </a:t>
            </a:r>
            <a:r>
              <a:rPr lang="ru-RU" dirty="0"/>
              <a:t>фильтры целесообразно применять, если коэффициент сглаживания должен быть равен 100—1000 и более.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Большой </a:t>
            </a:r>
            <a:r>
              <a:rPr lang="ru-RU" dirty="0"/>
              <a:t>коэффициент сглаживания П-образного фильтра по сравнению с Г-образным достигается за счет ухудшения таких параметров выпря­мителя, как габариты масса и стоимость.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16135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«Выпрямители и сглаживающие фильтры»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Контрольные вопросы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2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ru-RU" dirty="0"/>
              <a:t>Приведите достоинства и недостатки однополупериодного выпрямителя.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В каких случаях обычно применяют однополупериодный выпрямитель?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Какие параметры диодов необходимо учитывать при использовании их  в выпрямителях?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Нарисуйте эпюры тока через диод и напряжения на нагрузке в однополупериодном выпрямителе при работе на активную нагрузку.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Нарисуйте эпюры тока через диод и напряжения на нагрузке в однополупериодном выпрямителе при использования емкостного фильтра.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Приведите достоинства и недостатки </a:t>
            </a:r>
            <a:r>
              <a:rPr lang="ru-RU" dirty="0" err="1"/>
              <a:t>двухполупериодных</a:t>
            </a:r>
            <a:r>
              <a:rPr lang="ru-RU" dirty="0"/>
              <a:t> выпрямителей.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В каких случаях применяют </a:t>
            </a:r>
            <a:r>
              <a:rPr lang="ru-RU" dirty="0" err="1"/>
              <a:t>двухполупериодный</a:t>
            </a:r>
            <a:r>
              <a:rPr lang="ru-RU" dirty="0"/>
              <a:t> выпрямитель со средней точкой?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Дайте сравнительный анализ характеристик мостового  </a:t>
            </a:r>
            <a:r>
              <a:rPr lang="ru-RU" dirty="0" err="1"/>
              <a:t>двухполупериодного</a:t>
            </a:r>
            <a:r>
              <a:rPr lang="ru-RU" dirty="0"/>
              <a:t> выпрямителя и выпрямителя со средней точкой.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Как определяется коэффициент пульсаций?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Как определяется коэффициент сглаживания?</a:t>
            </a:r>
          </a:p>
        </p:txBody>
      </p:sp>
    </p:spTree>
    <p:extLst>
      <p:ext uri="{BB962C8B-B14F-4D97-AF65-F5344CB8AC3E}">
        <p14:creationId xmlns:p14="http://schemas.microsoft.com/office/powerpoint/2010/main" val="117177112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042822bdf46a88974a34b6119410eaeadc7c97"/>
</p:tagLst>
</file>

<file path=ppt/theme/theme1.xml><?xml version="1.0" encoding="utf-8"?>
<a:theme xmlns:a="http://schemas.openxmlformats.org/drawingml/2006/main" name="Д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1623</TotalTime>
  <Words>1895</Words>
  <Application>Microsoft Office PowerPoint</Application>
  <PresentationFormat>Экран (4:3)</PresentationFormat>
  <Paragraphs>245</Paragraphs>
  <Slides>27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30" baseType="lpstr">
      <vt:lpstr>ДО</vt:lpstr>
      <vt:lpstr>Точечный рисунок</vt:lpstr>
      <vt:lpstr>MathType 6.0 Equation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IzhSTU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Игорь</cp:lastModifiedBy>
  <cp:revision>169</cp:revision>
  <dcterms:created xsi:type="dcterms:W3CDTF">2013-03-28T05:50:20Z</dcterms:created>
  <dcterms:modified xsi:type="dcterms:W3CDTF">2019-10-02T08:29:45Z</dcterms:modified>
</cp:coreProperties>
</file>