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custDataLst>
    <p:tags r:id="rId5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26.05.2018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26.05.2018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26.05.2018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26.05.2018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26.05.2018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Эффект дохода и эффект замещения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Эффект дохода и эффект замещения по </a:t>
            </a:r>
            <a:r>
              <a:rPr lang="ru-RU" dirty="0" err="1" smtClean="0"/>
              <a:t>Дж.Хиксу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4048" y="1628800"/>
            <a:ext cx="3682752" cy="4772001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(1)-Линия бюджетного ограничения.</a:t>
            </a:r>
          </a:p>
          <a:p>
            <a:r>
              <a:rPr lang="en-US" dirty="0" smtClean="0"/>
              <a:t>U1</a:t>
            </a:r>
            <a:r>
              <a:rPr lang="ru-RU" dirty="0" smtClean="0"/>
              <a:t>-Общая полезность.</a:t>
            </a:r>
          </a:p>
          <a:p>
            <a:r>
              <a:rPr lang="en-US" dirty="0" smtClean="0"/>
              <a:t>U2-</a:t>
            </a:r>
            <a:r>
              <a:rPr lang="ru-RU" dirty="0" smtClean="0"/>
              <a:t>кривая безразличия.</a:t>
            </a:r>
          </a:p>
          <a:p>
            <a:r>
              <a:rPr lang="ru-RU" dirty="0" smtClean="0"/>
              <a:t>(3)-Фиктивная линия бюджетного ограничения.</a:t>
            </a:r>
          </a:p>
          <a:p>
            <a:endParaRPr lang="ru-RU" dirty="0"/>
          </a:p>
        </p:txBody>
      </p:sp>
      <p:pic>
        <p:nvPicPr>
          <p:cNvPr id="28674" name="Picture 2" descr="https://studfiles.net/html/2706/465/html_BbB6gGsHTh.2Rhf/img-xgsv7X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700808"/>
            <a:ext cx="4248472" cy="438165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zoom dir="in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Эффект дохода и эффект замещения по Е.Слуцкому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932040" y="1628800"/>
            <a:ext cx="3754760" cy="4772001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(1)-Первоначальная бюджетная линия.</a:t>
            </a:r>
          </a:p>
          <a:p>
            <a:r>
              <a:rPr lang="en-US" dirty="0" smtClean="0"/>
              <a:t>U1-</a:t>
            </a:r>
            <a:r>
              <a:rPr lang="ru-RU" dirty="0" smtClean="0"/>
              <a:t>Общая полезность.</a:t>
            </a:r>
          </a:p>
          <a:p>
            <a:r>
              <a:rPr lang="ru-RU" dirty="0" smtClean="0"/>
              <a:t>(3)-Новая бюджетная линия.</a:t>
            </a:r>
          </a:p>
          <a:p>
            <a:r>
              <a:rPr lang="en-US" dirty="0" smtClean="0"/>
              <a:t>U3-</a:t>
            </a:r>
            <a:r>
              <a:rPr lang="ru-RU" dirty="0" smtClean="0"/>
              <a:t>Кривая безразличия.</a:t>
            </a:r>
          </a:p>
          <a:p>
            <a:r>
              <a:rPr lang="ru-RU" dirty="0" smtClean="0"/>
              <a:t>(2)-Фиктивная бюджетная линия.</a:t>
            </a:r>
          </a:p>
          <a:p>
            <a:endParaRPr lang="ru-RU" dirty="0"/>
          </a:p>
        </p:txBody>
      </p:sp>
      <p:pic>
        <p:nvPicPr>
          <p:cNvPr id="29698" name="Picture 2" descr="https://studfiles.net/html/2706/465/html_BbB6gGsHTh.2Rhf/img-KvKBz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628800"/>
            <a:ext cx="4529535" cy="468052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split orient="vert" dir="in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4e4da2f358b75be6438fe93d97325663625a6df8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одульная">
  <a:themeElements>
    <a:clrScheme name="Модульная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Модульная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Моду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2</TotalTime>
  <Words>71</Words>
  <Application>Microsoft Office PowerPoint</Application>
  <PresentationFormat>Экран (4:3)</PresentationFormat>
  <Paragraphs>12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9" baseType="lpstr">
      <vt:lpstr>Arial</vt:lpstr>
      <vt:lpstr>Corbel</vt:lpstr>
      <vt:lpstr>Wingdings</vt:lpstr>
      <vt:lpstr>Wingdings 2</vt:lpstr>
      <vt:lpstr>Wingdings 3</vt:lpstr>
      <vt:lpstr>Модульная</vt:lpstr>
      <vt:lpstr>Эффект дохода и эффект замещения</vt:lpstr>
      <vt:lpstr>Эффект дохода и эффект замещения по Дж.Хиксу</vt:lpstr>
      <vt:lpstr>Эффект дохода и эффект замещения по Е.Слуцкому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Эффект дохода и эффект замещения</dc:title>
  <dc:creator>DNS</dc:creator>
  <cp:lastModifiedBy>Романова Галина</cp:lastModifiedBy>
  <cp:revision>4</cp:revision>
  <dcterms:created xsi:type="dcterms:W3CDTF">2018-03-19T10:17:40Z</dcterms:created>
  <dcterms:modified xsi:type="dcterms:W3CDTF">2018-05-26T07:10:27Z</dcterms:modified>
</cp:coreProperties>
</file>