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4" r:id="rId5"/>
    <p:sldId id="265" r:id="rId6"/>
    <p:sldId id="262" r:id="rId7"/>
    <p:sldId id="263" r:id="rId8"/>
    <p:sldId id="259" r:id="rId9"/>
    <p:sldId id="261" r:id="rId10"/>
    <p:sldId id="268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60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проектирования одежды из синтетических материалов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6887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473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синтетических материалов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Карбоцепная группа. </a:t>
            </a:r>
            <a:r>
              <a:rPr lang="ru-RU" dirty="0" smtClean="0"/>
              <a:t>Полиэтиленовые</a:t>
            </a:r>
            <a:r>
              <a:rPr lang="ru-RU" dirty="0"/>
              <a:t>, поливинилспиртовые, поливинилхлоридные, полиакрилонитрильные, полипропиленовые волокна.</a:t>
            </a:r>
          </a:p>
          <a:p>
            <a:pPr marL="0" indent="0">
              <a:buNone/>
            </a:pPr>
            <a:r>
              <a:rPr lang="ru-RU" b="1" dirty="0" smtClean="0"/>
              <a:t>Гетероцепная группа. П</a:t>
            </a:r>
            <a:r>
              <a:rPr lang="ru-RU" dirty="0" smtClean="0"/>
              <a:t>олиамидные</a:t>
            </a:r>
            <a:r>
              <a:rPr lang="ru-RU" dirty="0"/>
              <a:t>, полиуретановые, полиэфирные </a:t>
            </a:r>
            <a:r>
              <a:rPr lang="ru-RU" dirty="0" smtClean="0"/>
              <a:t>волокна.</a:t>
            </a:r>
            <a:endParaRPr lang="ru-RU" dirty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Полностью из синтетических волокон</a:t>
            </a:r>
          </a:p>
          <a:p>
            <a:r>
              <a:rPr lang="ru-RU" dirty="0" smtClean="0"/>
              <a:t>лайкра</a:t>
            </a:r>
            <a:r>
              <a:rPr lang="ru-RU" dirty="0"/>
              <a:t>, микрофибра, спектра, полиэстер, </a:t>
            </a:r>
            <a:r>
              <a:rPr lang="ru-RU" dirty="0" err="1"/>
              <a:t>полисатин</a:t>
            </a:r>
            <a:r>
              <a:rPr lang="ru-RU" dirty="0"/>
              <a:t>, полиамид, </a:t>
            </a:r>
            <a:r>
              <a:rPr lang="ru-RU" dirty="0" err="1"/>
              <a:t>флис</a:t>
            </a:r>
            <a:r>
              <a:rPr lang="ru-RU" dirty="0"/>
              <a:t>, </a:t>
            </a:r>
            <a:r>
              <a:rPr lang="ru-RU" dirty="0" err="1"/>
              <a:t>акрилан</a:t>
            </a:r>
            <a:r>
              <a:rPr lang="ru-RU" dirty="0"/>
              <a:t>, </a:t>
            </a:r>
            <a:r>
              <a:rPr lang="ru-RU" dirty="0" err="1"/>
              <a:t>геркулон</a:t>
            </a:r>
            <a:r>
              <a:rPr lang="ru-RU" dirty="0"/>
              <a:t>, </a:t>
            </a:r>
            <a:r>
              <a:rPr lang="ru-RU" dirty="0" err="1"/>
              <a:t>текмилон</a:t>
            </a:r>
            <a:r>
              <a:rPr lang="ru-RU" dirty="0"/>
              <a:t>, </a:t>
            </a:r>
            <a:r>
              <a:rPr lang="ru-RU" dirty="0" err="1"/>
              <a:t>куралон</a:t>
            </a:r>
            <a:r>
              <a:rPr lang="ru-RU" dirty="0"/>
              <a:t>, </a:t>
            </a:r>
            <a:r>
              <a:rPr lang="ru-RU" dirty="0" err="1"/>
              <a:t>ровиль</a:t>
            </a:r>
            <a:r>
              <a:rPr lang="ru-RU" dirty="0"/>
              <a:t>, капрон, </a:t>
            </a:r>
            <a:r>
              <a:rPr lang="ru-RU" dirty="0" smtClean="0"/>
              <a:t>лавсан и др.</a:t>
            </a:r>
          </a:p>
          <a:p>
            <a:pPr marL="0" indent="0">
              <a:buNone/>
            </a:pPr>
            <a:r>
              <a:rPr lang="ru-RU" b="1" dirty="0" smtClean="0"/>
              <a:t>На основе натуральных материалов</a:t>
            </a:r>
          </a:p>
          <a:p>
            <a:r>
              <a:rPr lang="ru-RU" dirty="0" smtClean="0"/>
              <a:t>Вискоза</a:t>
            </a:r>
            <a:r>
              <a:rPr lang="ru-RU" dirty="0"/>
              <a:t>. Изготавливается из жидкого раствора целлюлозы, в связи с чем материал весьма похож по структуре и составу с натуральными волокнами.</a:t>
            </a:r>
          </a:p>
          <a:p>
            <a:r>
              <a:rPr lang="ru-RU" dirty="0" err="1"/>
              <a:t>Модал</a:t>
            </a:r>
            <a:r>
              <a:rPr lang="ru-RU" dirty="0"/>
              <a:t>. Производство также ведется из целлюлозы, которая была выделена из древесины. Полученный текстиль не вызывает аллергических реакций, не усаживается при носке, не мнется. </a:t>
            </a:r>
            <a:endParaRPr lang="ru-RU" dirty="0" smtClean="0"/>
          </a:p>
          <a:p>
            <a:r>
              <a:rPr lang="ru-RU" dirty="0" smtClean="0"/>
              <a:t>Бамбук</a:t>
            </a:r>
            <a:r>
              <a:rPr lang="ru-RU" dirty="0"/>
              <a:t>. Волокна с антибактериальными характеристиками, обладающие повышенной износостойкостью и прочностью.</a:t>
            </a:r>
          </a:p>
        </p:txBody>
      </p:sp>
    </p:spTree>
    <p:extLst>
      <p:ext uri="{BB962C8B-B14F-4D97-AF65-F5344CB8AC3E}">
        <p14:creationId xmlns:p14="http://schemas.microsoft.com/office/powerpoint/2010/main" val="336010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Некоторые виды синтетических материалов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07454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7454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1078" y="3644835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Кристалон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657302" y="3644835"/>
            <a:ext cx="134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Ультрастеп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73526" y="3654927"/>
            <a:ext cx="103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Дралон</a:t>
            </a: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2054" name="Picture 6" descr="https://xtkani.ru/wp-content/cache/thumb/27/52c409667374c27_200x2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0080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807571" y="3677464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Плюш  </a:t>
            </a:r>
            <a:endParaRPr lang="ru-RU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72" y="411169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976" y="4114891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526" y="411169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852" y="411169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41077" y="6042769"/>
            <a:ext cx="1352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Еврофатин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339752" y="6053776"/>
            <a:ext cx="2162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Синтетическая кожа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91076" y="6039119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Модакрил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059402" y="6052203"/>
            <a:ext cx="1023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Тактель</a:t>
            </a: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623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Некоторые виды синтетических </a:t>
            </a:r>
            <a:r>
              <a:rPr lang="ru-RU" dirty="0" smtClean="0"/>
              <a:t>материалов (продолжение)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20" y="1412776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360" y="1412776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12776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2" y="414908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14908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60" y="4122979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122979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5" y="3317776"/>
            <a:ext cx="180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Полиуретан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526360" y="3317776"/>
            <a:ext cx="180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ПАН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634736" y="3413257"/>
            <a:ext cx="180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Лавсан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732240" y="3428826"/>
            <a:ext cx="180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Терилен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66120" y="6094279"/>
            <a:ext cx="180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Тарпаулин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411760" y="6094279"/>
            <a:ext cx="180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Сатен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532784" y="6027979"/>
            <a:ext cx="180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Армидная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687972" y="6070937"/>
            <a:ext cx="180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Софтшел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659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48072"/>
          </a:xfrm>
        </p:spPr>
        <p:txBody>
          <a:bodyPr>
            <a:noAutofit/>
          </a:bodyPr>
          <a:lstStyle/>
          <a:p>
            <a:r>
              <a:rPr lang="ru-RU" sz="3600" dirty="0" smtClean="0"/>
              <a:t>Достоинства синтетических материалов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Современный </a:t>
            </a:r>
            <a:r>
              <a:rPr lang="ru-RU" dirty="0"/>
              <a:t>ненатуральный текстиль очень похож своими характеристиками на натуральные материалы – многие виды имеют способность «дышать», они приятные на ощупь, обладают мягкой фактурой.</a:t>
            </a:r>
          </a:p>
          <a:p>
            <a:r>
              <a:rPr lang="ru-RU" dirty="0" smtClean="0"/>
              <a:t>Они </a:t>
            </a:r>
            <a:r>
              <a:rPr lang="ru-RU" dirty="0"/>
              <a:t>практически не сминаются и отлично держат форму одежды.</a:t>
            </a:r>
          </a:p>
          <a:p>
            <a:r>
              <a:rPr lang="ru-RU" dirty="0" smtClean="0"/>
              <a:t>Обширность ассортимента. Видов </a:t>
            </a:r>
            <a:r>
              <a:rPr lang="ru-RU" dirty="0"/>
              <a:t>синтетики в сотни раз больше, чем натуральных тканевых материалов.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357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208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Недостатки синтетических материалов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Низкая гигроскопичность. </a:t>
            </a:r>
            <a:r>
              <a:rPr lang="ru-RU" dirty="0"/>
              <a:t>Материалы плохо впитывают влагу, выделяемую человеком (чаще всего пот), поэтому при постоянной носке одежды из синтетики происходит нарушение теплообмена тела и циркуляции воздуха.</a:t>
            </a:r>
          </a:p>
          <a:p>
            <a:r>
              <a:rPr lang="ru-RU" dirty="0"/>
              <a:t>Многие виды ненатурального текстиля </a:t>
            </a:r>
            <a:r>
              <a:rPr lang="ru-RU" b="1" dirty="0"/>
              <a:t>впитывают и в течение долгого времени сохраняют неприятные запахи </a:t>
            </a:r>
            <a:r>
              <a:rPr lang="ru-RU" dirty="0"/>
              <a:t>(вплоть до момента стирки), что также негативно сказывается на комфорте носки такой одежды.</a:t>
            </a:r>
          </a:p>
          <a:p>
            <a:r>
              <a:rPr lang="ru-RU" dirty="0"/>
              <a:t>Не рекомендуется покупать одежду из синтетики по низкой цене, т.к. в ее составе могут содержаться </a:t>
            </a:r>
            <a:r>
              <a:rPr lang="ru-RU" b="1" dirty="0"/>
              <a:t>токсичные и опасные вещества</a:t>
            </a:r>
            <a:r>
              <a:rPr lang="ru-RU" dirty="0"/>
              <a:t>. </a:t>
            </a:r>
          </a:p>
          <a:p>
            <a:r>
              <a:rPr lang="ru-RU" b="1" dirty="0"/>
              <a:t>Вероятность возникновения аллергических реакций</a:t>
            </a:r>
            <a:r>
              <a:rPr lang="ru-RU" dirty="0"/>
              <a:t>. </a:t>
            </a:r>
            <a:r>
              <a:rPr lang="ru-RU" dirty="0" smtClean="0"/>
              <a:t>Аллергия </a:t>
            </a:r>
            <a:r>
              <a:rPr lang="ru-RU" dirty="0"/>
              <a:t>может проявиться по-разному: кашель, насморк, кожные проявления.</a:t>
            </a:r>
          </a:p>
        </p:txBody>
      </p:sp>
    </p:spTree>
    <p:extLst>
      <p:ext uri="{BB962C8B-B14F-4D97-AF65-F5344CB8AC3E}">
        <p14:creationId xmlns:p14="http://schemas.microsoft.com/office/powerpoint/2010/main" val="3538939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36104"/>
          </a:xfrm>
        </p:spPr>
        <p:txBody>
          <a:bodyPr>
            <a:noAutofit/>
          </a:bodyPr>
          <a:lstStyle/>
          <a:p>
            <a:r>
              <a:rPr lang="ru-RU" sz="3200" dirty="0" smtClean="0"/>
              <a:t>Общие рекомендации по конструированию одежды из синтетических тканей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При конструировании изделий из синтетических материалов </a:t>
            </a:r>
            <a:r>
              <a:rPr lang="ru-RU" dirty="0" smtClean="0"/>
              <a:t>следует учитывать </a:t>
            </a:r>
            <a:r>
              <a:rPr lang="ru-RU" dirty="0"/>
              <a:t>особенности структуры и физико-механические свойств материалов.</a:t>
            </a:r>
          </a:p>
          <a:p>
            <a:r>
              <a:rPr lang="ru-RU" dirty="0"/>
              <a:t>При построении чертежей конструкции модели необходимо помнить, что </a:t>
            </a:r>
            <a:r>
              <a:rPr lang="ru-RU" dirty="0" smtClean="0"/>
              <a:t>эти материалы </a:t>
            </a:r>
            <a:r>
              <a:rPr lang="ru-RU" dirty="0"/>
              <a:t>почти не подвергаются влажно-тепловой обработке и не </a:t>
            </a:r>
            <a:r>
              <a:rPr lang="ru-RU" dirty="0" smtClean="0"/>
              <a:t>поддаются усадке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/>
              <a:t>В изделиях рекомендуются прямые формы с минимальным количеством швов и т. д.</a:t>
            </a:r>
          </a:p>
          <a:p>
            <a:r>
              <a:rPr lang="ru-RU" dirty="0" smtClean="0"/>
              <a:t>Объемные </a:t>
            </a:r>
            <a:r>
              <a:rPr lang="ru-RU" dirty="0"/>
              <a:t>формы изделия достигаются конструктивным путем. Так</a:t>
            </a:r>
            <a:r>
              <a:rPr lang="ru-RU" dirty="0" smtClean="0"/>
              <a:t>, для </a:t>
            </a:r>
            <a:r>
              <a:rPr lang="ru-RU" dirty="0"/>
              <a:t>лучшего облегания спины в области лопаток проектируют вытачки </a:t>
            </a:r>
            <a:r>
              <a:rPr lang="ru-RU" dirty="0" smtClean="0"/>
              <a:t>на плечевом </a:t>
            </a:r>
            <a:r>
              <a:rPr lang="ru-RU" dirty="0"/>
              <a:t>срезе или в шве притачивания кокетки. Рукава в изделиях </a:t>
            </a:r>
            <a:r>
              <a:rPr lang="ru-RU" dirty="0" smtClean="0"/>
              <a:t>из синтетических </a:t>
            </a:r>
            <a:r>
              <a:rPr lang="ru-RU" dirty="0"/>
              <a:t>материалов выполняют </a:t>
            </a:r>
            <a:r>
              <a:rPr lang="ru-RU" dirty="0" err="1"/>
              <a:t>двухшовными</a:t>
            </a:r>
            <a:r>
              <a:rPr lang="ru-RU" dirty="0"/>
              <a:t> или строят с вытачкой </a:t>
            </a:r>
            <a:r>
              <a:rPr lang="ru-RU" dirty="0" smtClean="0"/>
              <a:t>на окате </a:t>
            </a:r>
            <a:r>
              <a:rPr lang="ru-RU" dirty="0"/>
              <a:t>рукава, передний перекат рукава строят по прямой линии и т.д.</a:t>
            </a:r>
          </a:p>
          <a:p>
            <a:r>
              <a:rPr lang="ru-RU" dirty="0"/>
              <a:t>Почти все изделия из синтетических материалов изготавливают </a:t>
            </a:r>
            <a:r>
              <a:rPr lang="ru-RU" dirty="0" smtClean="0"/>
              <a:t>в спортивном </a:t>
            </a:r>
            <a:r>
              <a:rPr lang="ru-RU" dirty="0"/>
              <a:t>стиле одежды.</a:t>
            </a:r>
          </a:p>
          <a:p>
            <a:r>
              <a:rPr lang="ru-RU" dirty="0" smtClean="0"/>
              <a:t>Для </a:t>
            </a:r>
            <a:r>
              <a:rPr lang="ru-RU" dirty="0"/>
              <a:t>изделий из </a:t>
            </a:r>
            <a:r>
              <a:rPr lang="ru-RU" dirty="0" smtClean="0"/>
              <a:t>синтетических материалов </a:t>
            </a:r>
            <a:r>
              <a:rPr lang="ru-RU" dirty="0"/>
              <a:t>общая прибавка на свободное облегание должна быть больше, </a:t>
            </a:r>
            <a:r>
              <a:rPr lang="ru-RU" dirty="0" smtClean="0"/>
              <a:t>чем для </a:t>
            </a:r>
            <a:r>
              <a:rPr lang="ru-RU" dirty="0"/>
              <a:t>изделий того же вида из </a:t>
            </a:r>
            <a:r>
              <a:rPr lang="ru-RU" dirty="0" smtClean="0"/>
              <a:t>тканей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00746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 smtClean="0"/>
              <a:t>Модели плащей</a:t>
            </a:r>
            <a:endParaRPr lang="ru-RU" dirty="0"/>
          </a:p>
        </p:txBody>
      </p:sp>
      <p:pic>
        <p:nvPicPr>
          <p:cNvPr id="1026" name="Picture 2" descr=" Плащ из коричневой экокожи, Плащи, Киров,  Фото №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0" y="1171584"/>
            <a:ext cx="2949579" cy="442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052736"/>
            <a:ext cx="5200539" cy="302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933" y="3861048"/>
            <a:ext cx="3456384" cy="275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86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Чертеж конструкции женского плаща</a:t>
            </a:r>
            <a:endParaRPr lang="ru-RU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63058"/>
            <a:ext cx="5040560" cy="610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675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997"/>
            <a:ext cx="8445624" cy="947731"/>
          </a:xfrm>
        </p:spPr>
        <p:txBody>
          <a:bodyPr>
            <a:noAutofit/>
          </a:bodyPr>
          <a:lstStyle/>
          <a:p>
            <a:r>
              <a:rPr lang="ru-RU" sz="3600" dirty="0" smtClean="0"/>
              <a:t>Чертежи конструкций деталей изделия из материалов, не поддающихся ВТО</a:t>
            </a:r>
            <a:endParaRPr lang="ru-RU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24384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16832"/>
            <a:ext cx="240030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971" y="2531392"/>
            <a:ext cx="29813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511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561" y="116632"/>
            <a:ext cx="840114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конструкции мужской куртки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4282606" cy="4964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3988229" cy="482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8589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490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Особенности проектирования одежды из синтетических материалов</vt:lpstr>
      <vt:lpstr>План лекции</vt:lpstr>
      <vt:lpstr>Ассортимент синтетических материалов </vt:lpstr>
      <vt:lpstr>Некоторые виды синтетических материалов</vt:lpstr>
      <vt:lpstr>Некоторые виды синтетических материалов (продолжение)</vt:lpstr>
      <vt:lpstr>Достоинства синтетических материалов</vt:lpstr>
      <vt:lpstr>Недостатки синтетических материалов</vt:lpstr>
      <vt:lpstr>Общие рекомендации по конструированию одежды из синтетических тканей</vt:lpstr>
      <vt:lpstr>Модели плащей</vt:lpstr>
      <vt:lpstr>Чертеж конструкции женского плаща</vt:lpstr>
      <vt:lpstr>Чертежи конструкций деталей изделия из материалов, не поддающихся ВТО</vt:lpstr>
      <vt:lpstr>Пример конструкции мужской куртки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проектирования одежды из синтетических материалов</dc:title>
  <dc:creator>User</dc:creator>
  <cp:lastModifiedBy>Ирина Слесарчук</cp:lastModifiedBy>
  <cp:revision>7</cp:revision>
  <dcterms:created xsi:type="dcterms:W3CDTF">2020-12-11T04:53:28Z</dcterms:created>
  <dcterms:modified xsi:type="dcterms:W3CDTF">2020-12-24T23:10:46Z</dcterms:modified>
</cp:coreProperties>
</file>