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848600" cy="216024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Лекция 4 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Ранняя американская социологическая теория 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005064"/>
            <a:ext cx="7630616" cy="244827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Елена Сергеевна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Управления</a:t>
            </a:r>
          </a:p>
          <a:p>
            <a:endParaRPr lang="ru-RU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курсу «Теория и история социологии»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4812" y="6361113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962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640960" cy="576064"/>
          </a:xfrm>
        </p:spPr>
        <p:txBody>
          <a:bodyPr>
            <a:noAutofit/>
          </a:bodyPr>
          <a:lstStyle/>
          <a:p>
            <a:pPr algn="ctr"/>
            <a:r>
              <a:rPr lang="ru-RU" sz="2400" cap="none" dirty="0" smtClean="0">
                <a:solidFill>
                  <a:srgbClr val="0070C0"/>
                </a:solidFill>
              </a:rPr>
              <a:t>Ранняя американская социологическая теория</a:t>
            </a:r>
            <a:endParaRPr lang="ru-RU" sz="2400" cap="none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64704"/>
            <a:ext cx="7772400" cy="5832648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План лекции: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Ранняя американская социологическая теория: политика, социальные изменения и интеллектуальные течения, влияние Г. Спенсера;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Лестер Френк Уорд : эволюционный принцип «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</a:rPr>
              <a:t>telesis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» , борьба рас, чистая и прикладная социология;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Уильям Грэхем Самнер: концепция социального дарвинизма. Понятия «мы-группа», «они группа», «этноцентризм». Нормативные аспекты социальной жизни;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Торстен Веблен основатель институциональной политэкономии.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Чикагская школа. Ранний этап развития социологии в Чикаго: Уильям Исаак Томас и его работа «Польский крестьянин в Европе и Америке»; Роберт Парк и его «концентрическая модель города»; Чальз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Хортон Кули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и его концепция «Зеркального Я»; Джордж Герберт Мид и его символический интеракционизм.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Франклин Генри Гиддингс: научная школа Колумбийского университета; Общество как физико-психологический организм; понятия сходства и возбуждения; законы и нормы коллективного поведения людей; «социализированный индивидуализм» и «социетаризм»;</a:t>
            </a:r>
          </a:p>
          <a:p>
            <a:pPr lvl="0" indent="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Альбион Вудвери Смолл – организатор социологической науки: роль социологии, предмет социологии.</a:t>
            </a:r>
          </a:p>
          <a:p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297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1008112"/>
          </a:xfrm>
        </p:spPr>
        <p:txBody>
          <a:bodyPr/>
          <a:lstStyle/>
          <a:p>
            <a:pPr lvl="0"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американская социологическая теория: политика, социальные изменения и интеллектуальные течения, влияние Г. Спенсера</a:t>
            </a:r>
            <a:r>
              <a:rPr lang="ru-RU" sz="2000" b="0" dirty="0">
                <a:solidFill>
                  <a:srgbClr val="0070C0"/>
                </a:solidFill>
              </a:rPr>
              <a:t/>
            </a:r>
            <a:br>
              <a:rPr lang="ru-RU" sz="2000" b="0" dirty="0">
                <a:solidFill>
                  <a:srgbClr val="0070C0"/>
                </a:solidFill>
              </a:rPr>
            </a:br>
            <a:endParaRPr lang="ru-RU" sz="2000" b="0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124744"/>
            <a:ext cx="7822632" cy="5616624"/>
          </a:xfrm>
        </p:spPr>
        <p:txBody>
          <a:bodyPr/>
          <a:lstStyle/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20-е гг. XX в.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США начинает развиваться социологическое учение. 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 социология изначально складывалась как университетская наука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1892 г. в Чикагском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университете возник социологический факультет. </a:t>
            </a:r>
          </a:p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американской социологии:</a:t>
            </a:r>
          </a:p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помощь в развитии науки;</a:t>
            </a:r>
          </a:p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Эмпирический характер исследований –предметом их изучения были: процесс социализации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людей, большинство из которых были мигрантами из Европы, к новым социальным условиям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60000">
              <a:spcBef>
                <a:spcPts val="30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труда и управления. В работах Тейлора впервые получил разработку термин «</a:t>
            </a:r>
            <a:r>
              <a:rPr lang="ru-RU" i="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рестрикционизм</a:t>
            </a:r>
            <a:r>
              <a:rPr lang="ru-RU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Рестрикционизм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сознательное ограничение рабочими выработки, в основе которого лежит механизм группового давления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30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Самой известной социологической школой стала чикагская школа, возникшая на базе первого в США департамента социологии, организованного с момента создания нового университета в Чикаго.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30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Основателем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первым деканом факультета социологии Чикагского университета был </a:t>
            </a:r>
            <a:r>
              <a:rPr lang="ru-RU" b="1" i="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Албион</a:t>
            </a:r>
            <a:r>
              <a:rPr lang="ru-RU" b="1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Смолл (1854–1926 гг.).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Другим «отцом» американской социологии стал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Грэм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Самнер (1840–1910 гг.).</a:t>
            </a:r>
            <a:endParaRPr lang="ru-RU" b="1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1006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567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432048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американская социологическая теория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620688"/>
            <a:ext cx="7750624" cy="5976664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значение имели идеи У. </a:t>
            </a:r>
            <a:r>
              <a:rPr lang="ru-RU" sz="2000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Самнера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механизмах формирования обычаев, их роли в развитии общества и укреплении связи между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 мир;</a:t>
            </a: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Разработке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понятий «мы – группа» и «они – группа», «этноцентризм» как основ межгруппового взаимодействия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Лидерами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поколения чикагской школы были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и Берджесс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Главной темой исследования этих ученых стали проблемы урбанизации, семьи, социальной дезорганизации. Парком в научный оборот был введен новый термин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показатель степени близости или отчужденности индивидов или социальных групп. Другим достижением этих исследований стала разработка концепции маргинальности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США исследовали поведение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(открытое поведение).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появился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бихевиоризм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англ. </a:t>
            </a:r>
            <a:r>
              <a:rPr lang="ru-RU" sz="20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поведение), подчинивший себе в первой половине все социальные науки (экономику, психологию, социологию, политологию).</a:t>
            </a:r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793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548" y="476672"/>
            <a:ext cx="8280920" cy="720080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американская социологическая теория: </a:t>
            </a: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484784"/>
            <a:ext cx="8280920" cy="4968552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Либерализм, характерный для ранней американской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социологии:</a:t>
            </a:r>
          </a:p>
          <a:p>
            <a:pPr indent="360000">
              <a:spcBef>
                <a:spcPts val="0"/>
              </a:spcBef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опирался на веру в свободу и благосостояние личности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связанные с этим направлением социологи переняли эволюционный взгляд на прогресс в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 (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прогресс, и реформы или доктрину </a:t>
            </a:r>
            <a:r>
              <a:rPr lang="en-US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laissez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faire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убежденность в значимости личности приводят к поддержке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системы).</a:t>
            </a: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работает или может быть реформирована таким образом, что станет работать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>
              <a:spcBef>
                <a:spcPts val="0"/>
              </a:spcBef>
            </a:pPr>
            <a:endParaRPr lang="ru-RU" sz="20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американская социологическая теория помогала оправдать эксплуатацию, внутренний и международный империализм и социальное неравенство</a:t>
            </a: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42631" y="3429000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42631" y="4725144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184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52928" cy="792088"/>
          </a:xfrm>
        </p:spPr>
        <p:txBody>
          <a:bodyPr/>
          <a:lstStyle/>
          <a:p>
            <a:pPr algn="ctr"/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изменения и интеллектуальные течения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980728"/>
            <a:ext cx="7560840" cy="5400600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Анализе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ранней американской социологической теории Роско 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Хинкл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Эллсворт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Фурман (1980 ) обозначили несколько основных условий ее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появления: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изменения, произошедшие в американском обществе после Гражданской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 христианства, особенно протестантизма, на формирование американской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 (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 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Видих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Стэнфорд 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Лайман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одновременное появление в Америке в конце 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научных профессий (включая социологию) и современной университетской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имела позитивную,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«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научную», ориентацию -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разъяснять долгосрочные исторические перемены, социология обратилась к научному изучению краткосрочных процессов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авторитетной европейской теории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влияние на американцев оказали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Спенсер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 Конт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755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36904" cy="576064"/>
          </a:xfrm>
        </p:spPr>
        <p:txBody>
          <a:bodyPr/>
          <a:lstStyle/>
          <a:p>
            <a:pPr algn="ctr"/>
            <a:r>
              <a:rPr lang="ru-RU" sz="24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Герберта Спенсера</a:t>
            </a:r>
            <a:endParaRPr lang="ru-RU" sz="24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196752"/>
            <a:ext cx="7462592" cy="5256584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 Г. Спенсера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гораздо влиятельней в ранний период развития американской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социологии: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Спенсер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писал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по-английски;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использовал специальных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терминов -  его творчество было доступным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широкого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круга;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 научную концепцию, которая привлекала публику, увлекавшуюся наукой и ее технологическими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результатами;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индустриализации – общество неизменно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двигалось  к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прогрессу;</a:t>
            </a:r>
          </a:p>
          <a:p>
            <a:pPr indent="360000">
              <a:spcBef>
                <a:spcPts val="0"/>
              </a:spcBef>
            </a:pPr>
            <a:endParaRPr lang="ru-RU" sz="20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Спенсер представляет почти сугубо исторический интерес, но при формировании ранней социологической теории в Америке его идеи действительно оказались важными.</a:t>
            </a: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9981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1224136"/>
          </a:xfrm>
        </p:spPr>
        <p:txBody>
          <a:bodyPr/>
          <a:lstStyle/>
          <a:p>
            <a:pPr lvl="0" algn="ctr"/>
            <a:r>
              <a:rPr lang="ru-RU" sz="2400" b="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Лестер Френк Уорд : эволюционный принцип «</a:t>
            </a:r>
            <a:r>
              <a:rPr lang="en-US" sz="2400" b="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telesis</a:t>
            </a:r>
            <a:r>
              <a:rPr lang="ru-RU" sz="2400" b="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, борьба рас, чистая и прикладная </a:t>
            </a:r>
            <a:r>
              <a:rPr lang="ru-RU" sz="2400" b="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социология</a:t>
            </a:r>
            <a:endParaRPr lang="ru-RU" sz="24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12776"/>
            <a:ext cx="8280920" cy="5184576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Лестер Франк Уорд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(1841 -1913) — один из основателей американской социологии, первый президент Американского социологического общества. Ему принадлежат авторитетные труды в области социологии.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распространил термин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«мелиорация»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и социальных условий ведения сельского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хозяйства. На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общество, введя термин «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мелиоризм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наука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усовершенствовании и улучшении социального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строя,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самым подчеркивая первичность природного начала в общественной жизни и возможность человеческого сообщества улучшать его.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мелиоризм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некое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социальных условий, когда человек не просто смягчает существующие страдания, но стремится создать такие условия, при которых страдания были бы невозможны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Социология -  (</a:t>
            </a:r>
            <a:r>
              <a:rPr lang="en-US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telesis</a:t>
            </a:r>
            <a:r>
              <a:rPr lang="ru-RU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разумно </a:t>
            </a:r>
            <a:r>
              <a:rPr lang="ru-RU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научной точки зрения </a:t>
            </a:r>
            <a:r>
              <a:rPr lang="ru-RU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направленное социально-экономическое </a:t>
            </a:r>
            <a:r>
              <a:rPr lang="ru-RU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общества должно установить универсальную и всестороннюю систему образования, регулирует соревнование, соединяет людей вместе на основе равных возможностей и сотрудничества, и способствует счастью </a:t>
            </a:r>
            <a:r>
              <a:rPr lang="ru-RU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свободе всех</a:t>
            </a:r>
            <a:r>
              <a:rPr lang="ru-RU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Чистая социология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изучении базовых законов социальных метаморфоз и строения общества.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Уорд считал, что социология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иметь и практический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 -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прикладная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социология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Последняя подразумевает сознательное ис­пользование научного знания с целью совершенствования общества. 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endParaRPr lang="ru-RU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822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1512168"/>
          </a:xfrm>
        </p:spPr>
        <p:txBody>
          <a:bodyPr/>
          <a:lstStyle/>
          <a:p>
            <a:pPr algn="ctr"/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Грэхем Самнер: концепция социального дарвинизма. Понятия «мы-группа», «они группа», «этноцентризм». Нормативные аспекты социальной жизни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844824"/>
            <a:ext cx="8352928" cy="4680520"/>
          </a:xfrm>
        </p:spPr>
        <p:txBody>
          <a:bodyPr>
            <a:normAutofit fontScale="92500"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Самнер (1840-1910)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одной из главных фигур в американской социологии. Профессор Йельского университета, он одним из первых представил студентам систематизированный курс лекций по социологии.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мысли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Самнера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общество — это группы людей, живущих с желанием победить в борьбе за самосохранение и выживание. При этом нравы и традиции общества являются первичными факторами развития. «Социальность» и «цивилизованность» группе придает система социальных институтов, которые регулируют жизнь и деятельность общности по реализации своих интересов.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множество функций в социальной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—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социального опыта, его передача от поколения к поколению и тем самым поддержание общественного равновесия.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Самнер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выделял следующие социальные институты: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самоподдержания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(индустриальная организация, собственность, война за распределение богатства, удовлетворение голода и половой потребности);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семьи (самосохранение через воспроизводство);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самоутверждения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(мода, этикет, игры);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религии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(связан с инстинктом страха).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747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648072"/>
          </a:xfrm>
        </p:spPr>
        <p:txBody>
          <a:bodyPr/>
          <a:lstStyle/>
          <a:p>
            <a:r>
              <a:rPr lang="ru-RU" sz="18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Грэхем Самнер: </a:t>
            </a:r>
            <a:r>
              <a:rPr lang="ru-RU" sz="18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</a:t>
            </a:r>
            <a:r>
              <a:rPr lang="ru-RU" sz="18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«мы-группа», «они группа», «этноцентризм». Нормативные аспекты социальной жизни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836712"/>
            <a:ext cx="8424936" cy="576064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300"/>
              </a:spcBef>
            </a:pPr>
            <a:r>
              <a:rPr lang="ru-RU" sz="19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Самнер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разработал </a:t>
            </a:r>
            <a:r>
              <a:rPr lang="ru-RU" sz="19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- 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группа« - 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упрощенно 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трактовалось им 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согласие;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- 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группа« -  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между "мы - группой" и "они - группой" - как враждебность, базирующуюся на </a:t>
            </a:r>
            <a:r>
              <a:rPr lang="ru-RU" sz="1900" i="0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этноцентризме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"этноцентризм" 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склонности </a:t>
            </a:r>
            <a:r>
              <a:rPr lang="ru-RU" sz="1900" i="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воспринимать и оценивать различные явления на основе культурных стереотипов своей этнической (социальной) группы</a:t>
            </a:r>
            <a:r>
              <a:rPr lang="ru-RU" sz="1900" i="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spcBef>
                <a:spcPts val="600"/>
              </a:spcBef>
            </a:pP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Общество,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У. 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Самнеру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представляет собой конгломерат групп. Каждая группа заботится о сохранении своей целостности. </a:t>
            </a:r>
            <a:endParaRPr lang="ru-RU" sz="19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</a:pP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Достигается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 помощи 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особых правил, вырабатываемых группой и определяющих, что и как должны делать индивиды в различных ситуациях. </a:t>
            </a:r>
            <a:endParaRPr lang="ru-RU" sz="19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</a:pP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Самнер разработал целую классификацию социальных норм.</a:t>
            </a:r>
          </a:p>
          <a:p>
            <a:pPr fontAlgn="base">
              <a:spcBef>
                <a:spcPts val="600"/>
              </a:spcBef>
            </a:pP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Обычаи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folkways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описывают нормы, нарушение которых не угрожает целостности группы. Они напоминают правила приличия, например требование, пользоваться ножом и вилкой. Они различаются у разных народов и культур.</a:t>
            </a:r>
          </a:p>
          <a:p>
            <a:pPr fontAlgn="base">
              <a:spcBef>
                <a:spcPts val="600"/>
              </a:spcBef>
            </a:pP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Нравы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mores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более строгий вид норм. К нарушителям нравов группа применяет жесткие санкции вплоть до изгнания. Они составляют групповую мораль, или нравственность. К ним относятся требования уважать старших, помогать родственникам. </a:t>
            </a:r>
          </a:p>
          <a:p>
            <a:pPr fontAlgn="base">
              <a:spcBef>
                <a:spcPts val="600"/>
              </a:spcBef>
            </a:pP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Законы, третий вид норм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 подразделял на две категории:</a:t>
            </a:r>
          </a:p>
          <a:p>
            <a:pPr fontAlgn="base">
              <a:spcBef>
                <a:spcPts val="600"/>
              </a:spcBef>
            </a:pP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обычное 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- 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кристаллизацией традиционной 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практики;</a:t>
            </a:r>
            <a:endParaRPr lang="ru-RU" sz="19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</a:pP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формальное 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государственной 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sz="19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Нравы включают философские и этические оценки поступков. На обычаях и нравах основываются "естественные" институты, например, религия, семья, собственность, а на законах - "предписанные" институты (банки, система выборов). </a:t>
            </a:r>
            <a:endParaRPr lang="ru-RU" sz="1900" i="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ru-RU" i="0" dirty="0" smtClean="0"/>
              <a:t> </a:t>
            </a:r>
            <a:endParaRPr lang="ru-RU" i="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867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008112"/>
          </a:xfrm>
        </p:spPr>
        <p:txBody>
          <a:bodyPr/>
          <a:lstStyle/>
          <a:p>
            <a:pPr algn="ctr"/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Торстен Веблен основатель институциональной политэкономии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980728"/>
            <a:ext cx="7992888" cy="5472608"/>
          </a:xfrm>
        </p:spPr>
        <p:txBody>
          <a:bodyPr>
            <a:normAutofit fontScale="92500" lnSpcReduction="2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проблемой для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Веблена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конфликт между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«бизнесом» и «промышленностью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Под бизнесом Веблен понимал собственников, руководителей, «капитанов» промышленности, которые заботятся о прибыли для своих компаний, но, чтобы сохранить цены и доходность на высоком уровне, часто стараются ограничить производство. Этим они препятствуют функционированию промышленной системы и неблаготворно влияют на общество в целом (например, создавая безработицу), наилучшая помощь которому — невмешательство в процесс промышленного производства.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 технологический вариант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институционализма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Основным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противоречием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капитализма начала XX в. он считал "дихотомию" (разделение) "индустрии" и "бизнеса".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Носители общественных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инженеры, специалисты, квалифицированные рабочие, занятые в промышленности. Все они — однородный класс, социальное сознание которого проявляется в нетерпимом отношении к расточительству, ограниченному и уродливому использованию возможностей современной техники. Будущее человечества принадле­жит индустрии, инженерам и специалистам, а не бизнесу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Институционалистская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политэкономия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социологические методы анализа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 объяснению поведения человека в соответствии с правилами. Этот ученый считал, что за­дачей экономистов является изучение норм, обычаев, привычек, а также их эволюции, с тем чтобы объяснять решения, которые принимают экономические агенты в разное время и в разных обстоя­тельствах.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8911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268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008112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Чикагская школа. Ранний этап развития социологии в Чикаго: Уильям Исаак Томас и его работа «Польский крестьянин в Европе и Америке</a:t>
            </a: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0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064896" cy="5184576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Чикагская школа</a:t>
            </a:r>
            <a:endParaRPr lang="ru-RU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отделение Чикагского университета было основано в 1892 г.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Альбионом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Смоллом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1894 г. Смолл стал одним из авторов первого учебника по социологии. В 1895 г. он основал «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Американский социологический журнал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который и по сей день остается авторитетнейшим социологическим изданием. В 1905 г. Смолл стал одним из основателей Американского социологического общества, ведущей профессиональной ассоциации американских социологов. В связи с неудачной аббревиатурой Американского социологического общества — в 1959 г. оно было переименовано в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Американскую социологическую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ассоциацию.</a:t>
            </a:r>
          </a:p>
          <a:p>
            <a:pPr indent="360000">
              <a:spcBef>
                <a:spcPts val="0"/>
              </a:spcBef>
            </a:pPr>
            <a:endParaRPr lang="ru-RU" b="1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Ранний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развития социологии в Чикаго</a:t>
            </a:r>
            <a:endParaRPr lang="ru-RU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Чикагского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социологии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тесная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религией;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социологии — содействовать социальным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реформам;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общества - испытывавшем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себе как позитивные, так и негативные воздействия урбанизации и индустриализации.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520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704856" cy="576064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Исаак Томас и его работа «Польский крестьянин в Европе и Америке»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908720"/>
            <a:ext cx="8136904" cy="5688632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Исаак Томас (1863-1947).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1895 г. У. И. Томас стал сотрудником Чикагского отделения социологии, где в 1896 г. написал свою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диссертацию.</a:t>
            </a:r>
          </a:p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была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опубликована книга «Польский крестьянин в Европе и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Америке» - 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поворотным» исследованием, она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повернула социологию от «абстрактной теории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изучению эмпирического мира с использованием теоретического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каркаса». </a:t>
            </a:r>
          </a:p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Польский крестьянин» был, главным образом,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макросоциологическим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исследованием социальных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институтов. В работе была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важна методология. Она включала разнообразные источники, в том числе автобиографический материал, выписки об оплате, письма родственникам, газетные подшивки, официальные документы и деловую корреспонденцию.</a:t>
            </a: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Микроподход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социально-психологической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ориентации - 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определяют ситуации как реальные, то они реальны по своим последствиям». Акцент был сделан на важности того, что думают люди и как это влияет на то, что они делают. Этот микроскопический, социально-психологический взгляд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стал одним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определяющих черт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взглядов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Чикагской школы —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символического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интеракционизма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6131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864096"/>
          </a:xfrm>
        </p:spPr>
        <p:txBody>
          <a:bodyPr/>
          <a:lstStyle/>
          <a:p>
            <a:pPr algn="ctr"/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 Парк и его </a:t>
            </a:r>
            <a:r>
              <a:rPr lang="ru-RU" sz="24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концентрическая модель города»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124744"/>
            <a:ext cx="8136904" cy="5472608"/>
          </a:xfrm>
        </p:spPr>
        <p:txBody>
          <a:bodyPr>
            <a:normAutofit fontScale="92500" lnSpcReduction="20000"/>
          </a:bodyPr>
          <a:lstStyle/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Идейный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вдохновитель и лидер Чикагской школы, президент Американской социологической ассоциации (1925), 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 Парк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(1864-1944) исследовал социальную мобильность и сформулировать понятие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маргинальной личности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2000" b="1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Маргинальная личность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личность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которой не сформирована прочная, однозначная, согласованная система социальных идентичностей и ценностных ориентации, в силу чего, как предполагается,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маргинальная личность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испытывает когнитивные и эмоциональные проблемы, затруднения, внутренний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разлад.</a:t>
            </a:r>
          </a:p>
          <a:p>
            <a:pPr indent="360000">
              <a:spcBef>
                <a:spcPts val="0"/>
              </a:spcBef>
            </a:pP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Созданная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 социальная экология послужила теоретическим основанием исследовательской программы по изучению локальных сообществ в Чикаго; ее прикладной вариант для социологии города был разработан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Эрнст </a:t>
            </a:r>
            <a:r>
              <a:rPr lang="ru-RU" sz="2000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Берджесом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сохраняет свое значение до сих пор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Социально-экологическая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Парка изложена в его работах «Социальная экология», «человеческая природа и коллективное поведение», «Социология и современное общество», а также в учебнике «Введение в науку социологии» (совместно с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Эрнст </a:t>
            </a:r>
            <a:r>
              <a:rPr lang="ru-RU" sz="20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Берджесом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Большой популярностью пользовалась его работа "Город" (1925), где автором были проанализировано влияние социального окружения на человеческую жизнь, рассмотрены биологические и экономические факторы городской жизни.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6566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08912" cy="648072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Чальз </a:t>
            </a: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Хортон Кули </a:t>
            </a:r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</a:t>
            </a: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«Зеркального Я»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908720"/>
            <a:ext cx="8136904" cy="5616624"/>
          </a:xfrm>
        </p:spPr>
        <p:txBody>
          <a:bodyPr>
            <a:noAutofit/>
          </a:bodyPr>
          <a:lstStyle/>
          <a:p>
            <a:pPr indent="360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7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Теоретические 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воззрения Кули находились в одном русле с </a:t>
            </a:r>
            <a:r>
              <a:rPr lang="ru-RU" sz="17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символическим </a:t>
            </a:r>
            <a:r>
              <a:rPr lang="ru-RU" sz="1700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интеракционизмом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ставшим важнейшим продуктом Чикагской школы.</a:t>
            </a:r>
          </a:p>
          <a:p>
            <a:pPr indent="360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Кули получил звание доктора философии в </a:t>
            </a:r>
            <a:r>
              <a:rPr lang="ru-RU" sz="17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Мичиганском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университете в 1894 г. Он всерьез заинтересовался социологией, но тогда в Мичигане еще не было социологического отделения. В результате вопросы по поводу его докторской работы поступили из Колумбийского университета, где под руководством Франклина </a:t>
            </a:r>
            <a:r>
              <a:rPr lang="ru-RU" sz="17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Гиддингса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социологию преподавали с 1889 г. Кули начал карьеру преподавателя в Мичигане в 1892 г. до получения докторской степени.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sz="17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17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зеркального «Я». 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концепция утверждает, что люди обладают сознанием и что оно формируется в процессе социального взаимодействия.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sz="17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концепция, демонстрирующая социально-психологические воззрения Кули и остающаяся важной и по сей день, — это </a:t>
            </a:r>
            <a:r>
              <a:rPr lang="ru-RU" sz="17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первичной группы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 группы </a:t>
            </a:r>
            <a:r>
              <a:rPr lang="ru-RU" sz="17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группы из непосредственного окружения, играющие ключевую роль в отношениях конкретного человека с обществом. Особенно значимы первичные группы молодых людей, главным образом семья и группа сверстников. В этих группах индивид становится социальным существом. Как правило, внутри первичной группы и появляется зеркальное «Я», эгоцентричный ребенок учится принимать в расчет других людей и, таким образом, становится полноценным членом общества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2013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432048"/>
          </a:xfrm>
        </p:spPr>
        <p:txBody>
          <a:bodyPr/>
          <a:lstStyle/>
          <a:p>
            <a:pPr algn="ctr"/>
            <a:r>
              <a:rPr lang="ru-RU" sz="18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Джордж Герберт Мид и его символический интеракционизм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620688"/>
            <a:ext cx="8712968" cy="6048672"/>
          </a:xfrm>
        </p:spPr>
        <p:txBody>
          <a:bodyPr>
            <a:normAutofit fontScale="85000" lnSpcReduction="10000"/>
          </a:bodyPr>
          <a:lstStyle/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Г. Мид «Разум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самость и общество» (</a:t>
            </a:r>
            <a:r>
              <a:rPr lang="en-US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Mead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1934/1962), его идеи 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создали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главную интеллектуальную основу символического 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интеракционизма</a:t>
            </a:r>
            <a:r>
              <a:rPr lang="ru-RU" sz="19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9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символического </a:t>
            </a:r>
            <a:r>
              <a:rPr lang="ru-RU" sz="1900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изма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быть раскрыта прежде всего через категорию «коммуникация». Обратившись к происхождению термина, ученый обнаружил, что он двузначен: «община», «коммуна» и «передавать», «сообщать». Поэтому Мид трактует коммуникацию, с одной стороны, как общинность жизни индивида, а с другой — как средство, благодаря которому она достигается, т.е. как передачу сообщений, позволяющую совокупности индивидов стать коммуной, общиной. </a:t>
            </a:r>
            <a:endParaRPr lang="ru-RU" sz="19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9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Символическую 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коммуникацию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опосредующее звено отношения между стимулом и поведенческой реакцией индивида. В коммуникации стимул кодируется, получая культурную интерпретацию и вызывая соответствующий ответ. В акте коммуникации непосредственно определяется значение стимула, т.е. содержание самого процесса символической коммуникации, сторонами которого выступают стимул и реакция, а участниками — либо непосредственно присутствующие индивиды, либо воображаемые индивидом «обобщенные другие». </a:t>
            </a:r>
            <a:endParaRPr lang="ru-RU" sz="19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понятие </a:t>
            </a:r>
            <a:r>
              <a:rPr lang="ru-RU" sz="19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мидовского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символического </a:t>
            </a:r>
            <a:r>
              <a:rPr lang="ru-RU" sz="1900" b="1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интеракционизма</a:t>
            </a:r>
            <a:r>
              <a:rPr lang="ru-RU" sz="19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самость </a:t>
            </a:r>
            <a:r>
              <a:rPr lang="ru-RU" sz="19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врожденное качество, но приобретенное и обогащенное социальным опытом. Самость есть производная от истории общества и биографии конкретного индивида. Поскольку социальная активность требует от индивида соединения качеств субъекта и объекта, то как объект человек несет в себе информацию о прошлом и соотносит с ней свои будущие действия. Любой поведенческий акт человека предполагает своеобразную рефлексию — опережающее отражение последствий поступка и того влияния, которое он способен оказать на мнения «обобщенных других».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8546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0920" cy="432048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Упадок Чикагской школы</a:t>
            </a:r>
            <a:b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620688"/>
            <a:ext cx="8064896" cy="5688632"/>
          </a:xfrm>
        </p:spPr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</a:t>
            </a: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заката Чикагской 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социологии: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внимание уделялось научности, т. е. о необходимости использовать усложненные методы и применять статистический анализ. Однако Чикагская школа скорее делала ударение на описательных, этнографических исследованиях, зачастую фокусируясь на личностных представлениях 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1930 г. было основано Восточное социологическое 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основан новый официальный журнал, «Американское социологическое обозрение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Символический интеракционизм был во многом неотчетливой, устной 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традицией, </a:t>
            </a: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уступил место более точным и систематизированным теоретическим 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системам.</a:t>
            </a:r>
            <a:endParaRPr lang="ru-RU" sz="2400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7200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6357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648072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Франклин Генри Гиддингс: научная школа Колумбийского университета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980728"/>
            <a:ext cx="8568952" cy="5544616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Франклин Генри Гиддингс (1855-1931)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предпринял попытку очертить основополагающие проблемы социологии в своем фундаментальном труде «Основания социологии».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оциология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истолковывает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явления посредством психической деятельности, органического приспособления, естественного отбора и сохранения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энергии, т.е. социология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науку о психических явлениях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Социологический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процессов должен сочетать в себе изучение объективно-природных и субъективно-психологических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факторов.</a:t>
            </a: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Основополагающим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элементом общественной жизни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"сознание рода"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коллективное сознание, обеспечивающее взаимопонимание и коммуникацию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людей,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термином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"социальный разум"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характеристики общественного сознания.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 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структуры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Гиддингс выделяет три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класса: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"жизненные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"классы личностей"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"социальные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класс»</a:t>
            </a: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объяснения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эволюции общественной организации 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тезис о развитии социума от "</a:t>
            </a:r>
            <a:r>
              <a:rPr lang="ru-RU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зоогенической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ассоциации" до современной "</a:t>
            </a:r>
            <a:r>
              <a:rPr lang="ru-RU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демогенической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ассоциации".</a:t>
            </a:r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0440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40960" cy="720080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Франклин Генри Гиддингс: научная школа </a:t>
            </a: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Колумбийского </a:t>
            </a:r>
            <a:r>
              <a:rPr lang="ru-RU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8496944" cy="5184576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 социологии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относит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"плюралистического поведения", истолковываемого в </a:t>
            </a:r>
            <a:r>
              <a:rPr lang="ru-RU" sz="20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бихевиористском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смысле - как совокупность реакций индивидов на стимулы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среды.</a:t>
            </a: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процессы социальной жизни: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– привыкание к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этому миру, в котором он живет» . В ходе этого привыкания с самого момента рождения ребенка на свет возникает процесс оценивания внешнего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-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попытка адаптировать внешний мир к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err="1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Характеризация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попытку человека приспособиться к внешнему миру. Это действие — обратное по сути предыдущему процессу «использования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«социализация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попытку приспособиться друг к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другу.</a:t>
            </a:r>
          </a:p>
          <a:p>
            <a:pPr indent="360000">
              <a:spcBef>
                <a:spcPts val="0"/>
              </a:spcBef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процесс выстраивания индивидом своего социального окружения в соответствии со своими целями и интересами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9319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720080"/>
          </a:xfrm>
        </p:spPr>
        <p:txBody>
          <a:bodyPr/>
          <a:lstStyle/>
          <a:p>
            <a:pPr algn="ctr"/>
            <a:r>
              <a:rPr lang="ru-RU" sz="2000" b="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Альбион Вудвери Смолл – организатор социологической науки: роль социологии, предмет социологии</a:t>
            </a:r>
            <a:endParaRPr lang="ru-RU" sz="20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7992888" cy="5472608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Смолл выделял шесть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:,,,,,. 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класс интересов – здоровья -  пища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сексуальные отношения;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—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благосостояния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богатства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владения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вещами;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- связей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людьми;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познания - знания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красоты - наслаждения эстетическим;</a:t>
            </a:r>
          </a:p>
          <a:p>
            <a:pPr marL="285750" indent="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справедливости - правоты.</a:t>
            </a:r>
          </a:p>
          <a:p>
            <a:pPr indent="360000">
              <a:spcBef>
                <a:spcPts val="0"/>
              </a:spcBef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А. Смоллу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имеет место не столько между самими интересами, сколько между людьми, которые стремятся удовлетворить собственные интересы за счет других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индивидов.</a:t>
            </a:r>
          </a:p>
          <a:p>
            <a:pPr indent="360000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умении найти переход от социального конфликта к социальному согласию. В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и состоит значение социологии - установление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нормальных отношений (значит, отношений согласия) между социальными группами.</a:t>
            </a:r>
            <a:endParaRPr lang="ru-RU" sz="2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интересы, как необходимые элементы человеческого </a:t>
            </a:r>
            <a:r>
              <a:rPr lang="ru-RU" sz="20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действия.</a:t>
            </a:r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03294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136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128792" cy="1619426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0001800"/>
      </p:ext>
    </p:extLst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TM01859861[[fn=Выставка]]</Template>
  <TotalTime>250</TotalTime>
  <Words>2532</Words>
  <Application>Microsoft Office PowerPoint</Application>
  <PresentationFormat>Экран (4:3)</PresentationFormat>
  <Paragraphs>164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Tradeshow</vt:lpstr>
      <vt:lpstr>Лекция 4  Ранняя американская социологическая теория </vt:lpstr>
      <vt:lpstr>Ранняя американская социологическая теория</vt:lpstr>
      <vt:lpstr>Ранняя американская социологическая теория: политика, социальные изменения и интеллектуальные течения, влияние Г. Спенсера </vt:lpstr>
      <vt:lpstr>Ранняя американская социологическая теория</vt:lpstr>
      <vt:lpstr>Ранняя американская социологическая теория: политика</vt:lpstr>
      <vt:lpstr>Социальные изменения и интеллектуальные течения</vt:lpstr>
      <vt:lpstr>Влияние Герберта Спенсера</vt:lpstr>
      <vt:lpstr>Лестер Френк Уорд : эволюционный принцип «telesis» , борьба рас, чистая и прикладная социология</vt:lpstr>
      <vt:lpstr>Уильям Грэхем Самнер: концепция социального дарвинизма. Понятия «мы-группа», «они группа», «этноцентризм». Нормативные аспекты социальной жизни</vt:lpstr>
      <vt:lpstr>Уильям Грэхем Самнер: Понятия «мы-группа», «они группа», «этноцентризм». Нормативные аспекты социальной жизни</vt:lpstr>
      <vt:lpstr>Торстен Веблен основатель институциональной политэкономии</vt:lpstr>
      <vt:lpstr>Чикагская школа. Ранний этап развития социологии в Чикаго: Уильям Исаак Томас и его работа «Польский крестьянин в Европе и Америке» </vt:lpstr>
      <vt:lpstr>Уильям Исаак Томас и его работа «Польский крестьянин в Европе и Америке»</vt:lpstr>
      <vt:lpstr>Роберт Парк и его  «концентрическая модель города»</vt:lpstr>
      <vt:lpstr>Чальз Хортон Кули и его  концепция «Зеркального Я»</vt:lpstr>
      <vt:lpstr>Джордж Герберт Мид и его символический интеракционизм</vt:lpstr>
      <vt:lpstr>Упадок Чикагской школы </vt:lpstr>
      <vt:lpstr>Франклин Генри Гиддингс: научная школа Колумбийского университета</vt:lpstr>
      <vt:lpstr>Франклин Генри Гиддингс: научная школа  Колумбийского университета</vt:lpstr>
      <vt:lpstr>Альбион Вудвери Смолл – организатор социологической науки: роль социологии, предмет социологии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  Ранняя американская социологическая теория </dc:title>
  <dc:creator>Елена</dc:creator>
  <cp:lastModifiedBy>Елена</cp:lastModifiedBy>
  <cp:revision>47</cp:revision>
  <dcterms:created xsi:type="dcterms:W3CDTF">2017-12-04T04:11:47Z</dcterms:created>
  <dcterms:modified xsi:type="dcterms:W3CDTF">2018-04-01T00:20:01Z</dcterms:modified>
</cp:coreProperties>
</file>