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0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96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09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08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83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64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69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5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35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42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357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07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322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78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97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407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613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4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6E96EC-59C9-4396-BEEB-C65BD7C86AA5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8A8944-1232-43F0-BCEE-7365AA787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6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>Особенности стратегического управления по сравнению с тактическим и оперативным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4446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773119"/>
            <a:ext cx="9601196" cy="5102749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стратегическое управление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800" dirty="0"/>
              <a:t>можно определить как такое управление организацией, которое:</a:t>
            </a:r>
          </a:p>
          <a:p>
            <a:r>
              <a:rPr lang="ru-RU" sz="2800" dirty="0" smtClean="0"/>
              <a:t>опирается </a:t>
            </a:r>
            <a:r>
              <a:rPr lang="ru-RU" sz="2800" dirty="0"/>
              <a:t>на человеческий потенциал, как основу организации,</a:t>
            </a:r>
          </a:p>
          <a:p>
            <a:r>
              <a:rPr lang="ru-RU" sz="2800" dirty="0" smtClean="0"/>
              <a:t>ориентирует </a:t>
            </a:r>
            <a:r>
              <a:rPr lang="ru-RU" sz="2800" dirty="0"/>
              <a:t>производственную деятельность на запросы потребителей,</a:t>
            </a:r>
          </a:p>
          <a:p>
            <a:r>
              <a:rPr lang="ru-RU" sz="2800" dirty="0" smtClean="0"/>
              <a:t>осуществляет </a:t>
            </a:r>
            <a:r>
              <a:rPr lang="ru-RU" sz="2800" dirty="0"/>
              <a:t>гибкое регулирование, своевременные изменения в организации, отвечающие вызову со стороны окружения и позволяющие добиваться конкурентных преимуществ.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82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773119"/>
            <a:ext cx="9601196" cy="5102749"/>
          </a:xfrm>
        </p:spPr>
        <p:txBody>
          <a:bodyPr/>
          <a:lstStyle/>
          <a:p>
            <a:r>
              <a:rPr lang="ru-RU" dirty="0" smtClean="0"/>
              <a:t>В широком смысле: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оперативное 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(текущее) </a:t>
            </a:r>
            <a:r>
              <a:rPr lang="ru-RU" dirty="0"/>
              <a:t>управление включает в себя календарное планирование, разнарядку работ, определение объема партии выпускаемой продукции, размещение заказов на материалы, контроль за осуществлением работ и качеством их исполнения, внесение необходимых корректив в ход технологических процессов, маневрирование запасами, диспетчеризацию.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узком </a:t>
            </a:r>
            <a:r>
              <a:rPr lang="ru-RU" dirty="0" smtClean="0"/>
              <a:t>смысле: </a:t>
            </a:r>
            <a:r>
              <a:rPr lang="ru-RU" dirty="0"/>
              <a:t>оно обеспечивает процесс реализации краткосрочных и оперативных планов и диспетчеризацию, иными словами, сводится к принятию решений в конкретно складывающейся в данный момент ситуации.</a:t>
            </a:r>
          </a:p>
        </p:txBody>
      </p:sp>
    </p:spTree>
    <p:extLst>
      <p:ext uri="{BB962C8B-B14F-4D97-AF65-F5344CB8AC3E}">
        <p14:creationId xmlns:p14="http://schemas.microsoft.com/office/powerpoint/2010/main" val="133361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871231"/>
            <a:ext cx="9601196" cy="5004637"/>
          </a:xfrm>
        </p:spPr>
        <p:txBody>
          <a:bodyPr/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Тактическое (ситуационное) управление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3600" dirty="0"/>
              <a:t>– процесс определения и достижения краткосрочных (текущих) целей организации, в котором руководитель использует различные стили руководства в зависимости от особенностей подчиненного и конкретной ситуации.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63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ÑÑÑÐ°ÑÐµÐ³Ð¸ÑÐµÑÐºÐ¾Ð³Ð¾ Ð¸ Ð¾Ð¿ÐµÑÐ°ÑÐ¸Ð²Ð½Ð¾Ð³Ð¾ ÑÐ¿ÑÐ°Ð²Ð»ÐµÐ½Ð¸Ñ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99" y="714253"/>
            <a:ext cx="10101569" cy="5278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22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</TotalTime>
  <Words>97</Words>
  <Application>Microsoft Office PowerPoint</Application>
  <PresentationFormat>Произвольный</PresentationFormat>
  <Paragraphs>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Натуральные материалы</vt:lpstr>
      <vt:lpstr>Особенности стратегического управления по сравнению с тактическим и оперативным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стратегического управления по сравнению с тактическим и оперативным</dc:title>
  <dc:creator>Артёмка</dc:creator>
  <cp:lastModifiedBy>Фролова Яна</cp:lastModifiedBy>
  <cp:revision>5</cp:revision>
  <dcterms:created xsi:type="dcterms:W3CDTF">2019-01-20T10:07:43Z</dcterms:created>
  <dcterms:modified xsi:type="dcterms:W3CDTF">2019-07-03T06:48:45Z</dcterms:modified>
</cp:coreProperties>
</file>