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44624"/>
            <a:ext cx="740664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  <a:t>Лекция №2 «Российское законодательство об экстремизме»</a:t>
            </a:r>
            <a:endParaRPr lang="ru-RU" sz="36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268760"/>
            <a:ext cx="8100392" cy="576064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План:</a:t>
            </a:r>
          </a:p>
          <a:p>
            <a:pPr marL="263525" indent="-236538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Конституция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законы Российской Федерации об экстремизме.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63525" indent="-236538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свободы граждан, нарушаемые деятельностью экстремистских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 Ответственность, предусмотренная за определенные виды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экстремисткой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деятельности.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63525" indent="-236538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Способы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выявления признаков экстремизма в текстах СМИ, в сети Интернет, митинговой речи, наглядной агитации, в аудио-, видео- и текстовых информационных материалах.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63525" indent="-236538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Правоприменительная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практика «Закона об экстремизме».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Список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информационных материалов, запрещенных к распространению на территории РФ. Список организаций, деятельность которых запрещена или приостановлена на территории РФ.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8645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498080" cy="21602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2700" b="1" dirty="0">
                <a:effectLst/>
                <a:latin typeface="Times New Roman" pitchFamily="18" charset="0"/>
                <a:cs typeface="Times New Roman" pitchFamily="18" charset="0"/>
              </a:rPr>
              <a:t>Федеральный закон от 25 июля 2002 г. </a:t>
            </a:r>
            <a:r>
              <a:rPr lang="ru-RU" sz="2700" b="1" dirty="0" smtClean="0">
                <a:effectLst/>
                <a:latin typeface="Times New Roman" pitchFamily="18" charset="0"/>
                <a:cs typeface="Times New Roman" pitchFamily="18" charset="0"/>
              </a:rPr>
              <a:t>№ 114</a:t>
            </a:r>
            <a:r>
              <a:rPr lang="ru-RU" sz="27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effectLst/>
                <a:latin typeface="Times New Roman" pitchFamily="18" charset="0"/>
                <a:cs typeface="Times New Roman" pitchFamily="18" charset="0"/>
              </a:rPr>
              <a:t>«О </a:t>
            </a:r>
            <a:r>
              <a:rPr lang="ru-RU" sz="2700" b="1" dirty="0">
                <a:effectLst/>
                <a:latin typeface="Times New Roman" pitchFamily="18" charset="0"/>
                <a:cs typeface="Times New Roman" pitchFamily="18" charset="0"/>
              </a:rPr>
              <a:t>противодействии экстремистской </a:t>
            </a:r>
            <a:r>
              <a:rPr lang="ru-RU" sz="2700" b="1" dirty="0" smtClean="0">
                <a:effectLst/>
                <a:latin typeface="Times New Roman" pitchFamily="18" charset="0"/>
                <a:cs typeface="Times New Roman" pitchFamily="18" charset="0"/>
              </a:rPr>
              <a:t>деятельности»</a:t>
            </a:r>
            <a:endParaRPr lang="ru-RU" sz="27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980728"/>
            <a:ext cx="8244408" cy="5760640"/>
          </a:xfrm>
        </p:spPr>
        <p:txBody>
          <a:bodyPr>
            <a:normAutofit fontScale="77500" lnSpcReduction="20000"/>
          </a:bodyPr>
          <a:lstStyle/>
          <a:p>
            <a:pPr marL="182563" indent="-100013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экстремистская деятельность (экстремизм) -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деятельность общественных и религиозных объединений, либо иных организаций, либо средств массовой информации, либо физических лиц по планированию, организации, подготовке и совершению действий, направленных на (см. Лекция №1 перечисленные пункты…)</a:t>
            </a:r>
          </a:p>
          <a:p>
            <a:pPr marL="182563" indent="-100013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экстремистская организация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- общественное или религиозное объединение либо иная организация, в отношении которых по основаниям, предусмотренным настоящим Федеральным законом, судом принято вступившее в законную силу решение о ликвидации или запрете деятельности в связи с осуществлением экстремистской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деятельности.</a:t>
            </a:r>
          </a:p>
          <a:p>
            <a:pPr marL="182563" indent="-100013"/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экстремистские материалы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- предназначенные для обнародования документы либо информация на иных носителях, призывающие к осуществлению экстремистской деятельности либо обосновывающие или оправдывающие необходимость осуществления такой деятельности, в том числе труды руководителей национал-социалистской рабочей партии Германии, фашистской партии Италии, публикации, обосновывающие или оправдывающие национальное и (или) расовое превосходство либо оправдывающие практику совершения военных или иных преступлений, направленных на полное или частичное уничтожение какой-либо этнической, социальной, расовой, национальной или религиозной группы.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182563" indent="-100013"/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9726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98072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Федеральный закон от 25 июля 2002 г. № 114</a:t>
            </a:r>
            <a:b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«О противодействии экстремистской деятельности»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836712"/>
            <a:ext cx="8100392" cy="6021288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Статья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Ответственность средств массовой информации за распространение экстремистских материалов и осуществление экстремистской деятельности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Российской Федерации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запрещаются распространение через средства массовой информации экстремистских материалов и осуществление ими экстремистской деятельности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случае осуществления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средством массовой информации экстремистской деятельности, повлекшей за собой нарушение прав и свобод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человека,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причинение вреда личности, здоровью граждан, окружающей среде, общественному порядку, общественной безопасности, собственности, законным экономическим интересам физических и (или) юридических лиц, обществу и государству или создающей реальную угрозу причинения такого вреда,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деятельность соответствующего средства массовой информации может быть прекращена по решению суда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основании заявления уполномоченного государственного органа, осуществившего регистрацию данного средства массовой информации, либо федерального органа исполнительной власти в сфере печати, телерадиовещания и средств массовых коммуникаций, либо Генерального прокурора Российской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Федерации.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140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-171400"/>
            <a:ext cx="7498080" cy="93610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Федеральный закон от 25 июля 2002 г. № 114</a:t>
            </a:r>
            <a:b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«О противодействии экстремистской деятельности»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692696"/>
            <a:ext cx="8244408" cy="6165304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Статья 17.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Международное сотрудничество в области борьбы с экстремизмом</a:t>
            </a:r>
          </a:p>
          <a:p>
            <a:pPr marL="82296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территории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РФ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запрещается деятельность общественных и религиозных объединений, иных некоммерческих организаций иностранных государств и их структурных подразделений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деятельность которых признана экстремистской в соответствии с международно-правовыми актами и федеральным законодательством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Запрет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деятельности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влечет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 собой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аннулирование государственной аккредитации и регистрации в порядке, установленном законодательством Российской Федерации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запрет пребывания на территории Российской Федерации иностранных граждан и лиц без гражданства в качестве представителей данной организации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запрет на ведение любой хозяйственной и иной деятельности на территории Российской Федерации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запрет публикации в средствах массовой информации любых материалов от имени запрещенной организации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запрет распространения на территории Российской Федерации материалов запрещенной организации, а равно иной информационной продукции, содержащей материалы данной организации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запрет на проведение любых массовых акций и публичных мероприятий, а равно участие в массовых акциях и публичных мероприятиях в качестве представителя запрещенной организации (или ее официальных представителей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запрет на создание ее организаций-правопреемников в любой организационно-правовой форме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403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Список информационных материалов, запрещенных к распространению на территории </a:t>
            </a:r>
            <a:r>
              <a:rPr lang="ru-RU" sz="2400" b="1" dirty="0" smtClean="0">
                <a:effectLst/>
                <a:latin typeface="Times New Roman" pitchFamily="18" charset="0"/>
                <a:cs typeface="Times New Roman" pitchFamily="18" charset="0"/>
              </a:rPr>
              <a:t>РФ (примеры)</a:t>
            </a:r>
            <a:endParaRPr lang="ru-RU" sz="24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47800"/>
            <a:ext cx="8028384" cy="529356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Листовка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«Что и как. Пособие по уличному террору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Книга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«Картинки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 жизни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сподвижников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посланника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Аллаха»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Листовка «Обязательность сплочения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того, чтобы вернуть Халифат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Листовка с названием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Жидофашизм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Книга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«Джихад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татарского народа» Героическая борьба татар-мусульман с православной инквизицией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Брошюра «Воссоздание Халифата – ответственность мусульман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Брошюра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«Это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должен знать Русский»</a:t>
            </a:r>
          </a:p>
        </p:txBody>
      </p:sp>
    </p:spTree>
    <p:extLst>
      <p:ext uri="{BB962C8B-B14F-4D97-AF65-F5344CB8AC3E}">
        <p14:creationId xmlns:p14="http://schemas.microsoft.com/office/powerpoint/2010/main" val="41539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0"/>
            <a:ext cx="7498080" cy="7647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  <a:r>
              <a:rPr lang="ru-RU" sz="2700" b="1" dirty="0">
                <a:effectLst/>
                <a:latin typeface="Times New Roman" pitchFamily="18" charset="0"/>
                <a:cs typeface="Times New Roman" pitchFamily="18" charset="0"/>
              </a:rPr>
              <a:t>Список организаций, признанных российскими судами экстремистскими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908720"/>
            <a:ext cx="8244408" cy="5760640"/>
          </a:xfrm>
        </p:spPr>
        <p:txBody>
          <a:bodyPr>
            <a:normAutofit fontScale="85000" lnSpcReduction="10000"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Приморская региональная правозащитная общественная организация "Союз славян".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Религиозная группа "Благородный Орден Дьявола".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Украинская организация «Правый сектор».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Украинская организация «Украинская повстанческая армия» (УПА).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Свидетели Иеговы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 Самары (по решению местного суда)</a:t>
            </a:r>
          </a:p>
          <a:p>
            <a:pPr marL="82296" indent="0" algn="ctr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Список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организаций, признанных российскими судами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террористическими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«Братья-мусульмане» (Египет)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"Священная война" ("Аль-Джихад" или "Египетский исламский джихад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")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"Движение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Талибан«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Аль-Каида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"Исламское государство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Кавказский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Эмират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Конгресс народов Ичкерии и Дагестана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9218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42</TotalTime>
  <Words>651</Words>
  <Application>Microsoft Office PowerPoint</Application>
  <PresentationFormat>Экран (4:3)</PresentationFormat>
  <Paragraphs>49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Солнцестояние</vt:lpstr>
      <vt:lpstr>Лекция №2 «Российское законодательство об экстремизме»</vt:lpstr>
      <vt:lpstr> Федеральный закон от 25 июля 2002 г. № 114 «О противодействии экстремистской деятельности»</vt:lpstr>
      <vt:lpstr>Федеральный закон от 25 июля 2002 г. № 114 «О противодействии экстремистской деятельности»</vt:lpstr>
      <vt:lpstr>Федеральный закон от 25 июля 2002 г. № 114 «О противодействии экстремистской деятельности»</vt:lpstr>
      <vt:lpstr>Список информационных материалов, запрещенных к распространению на территории РФ (примеры)</vt:lpstr>
      <vt:lpstr>  Список организаций, признанных российскими судами экстремистскими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№2 «Российское законодательство об экстремизме»</dc:title>
  <dc:creator>Андрей</dc:creator>
  <cp:lastModifiedBy>Андрей</cp:lastModifiedBy>
  <cp:revision>21</cp:revision>
  <dcterms:created xsi:type="dcterms:W3CDTF">2016-01-18T03:01:56Z</dcterms:created>
  <dcterms:modified xsi:type="dcterms:W3CDTF">2016-01-18T03:46:48Z</dcterms:modified>
</cp:coreProperties>
</file>