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6146-5903-4D91-B8E9-1395E0C1AB0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D1A3-92F4-4291-9582-4A6BA77C1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556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6146-5903-4D91-B8E9-1395E0C1AB0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D1A3-92F4-4291-9582-4A6BA77C1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260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6146-5903-4D91-B8E9-1395E0C1AB0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D1A3-92F4-4291-9582-4A6BA77C1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602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6146-5903-4D91-B8E9-1395E0C1AB0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D1A3-92F4-4291-9582-4A6BA77C1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998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6146-5903-4D91-B8E9-1395E0C1AB0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D1A3-92F4-4291-9582-4A6BA77C1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327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6146-5903-4D91-B8E9-1395E0C1AB0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D1A3-92F4-4291-9582-4A6BA77C1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25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6146-5903-4D91-B8E9-1395E0C1AB0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D1A3-92F4-4291-9582-4A6BA77C1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304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6146-5903-4D91-B8E9-1395E0C1AB0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D1A3-92F4-4291-9582-4A6BA77C1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318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6146-5903-4D91-B8E9-1395E0C1AB0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D1A3-92F4-4291-9582-4A6BA77C1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515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6146-5903-4D91-B8E9-1395E0C1AB0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D1A3-92F4-4291-9582-4A6BA77C1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390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6146-5903-4D91-B8E9-1395E0C1AB0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D1A3-92F4-4291-9582-4A6BA77C1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80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6146-5903-4D91-B8E9-1395E0C1AB0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D1A3-92F4-4291-9582-4A6BA77C16F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2192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6146-5903-4D91-B8E9-1395E0C1AB0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D1A3-92F4-4291-9582-4A6BA77C1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199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6146-5903-4D91-B8E9-1395E0C1AB0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D1A3-92F4-4291-9582-4A6BA77C1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990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6146-5903-4D91-B8E9-1395E0C1AB0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D1A3-92F4-4291-9582-4A6BA77C1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089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6146-5903-4D91-B8E9-1395E0C1AB0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D1A3-92F4-4291-9582-4A6BA77C1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100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6146-5903-4D91-B8E9-1395E0C1AB0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D1A3-92F4-4291-9582-4A6BA77C1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527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B786146-5903-4D91-B8E9-1395E0C1AB0E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5A7D1A3-92F4-4291-9582-4A6BA77C1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4972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История российской валюты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103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922" y="83655"/>
            <a:ext cx="9404723" cy="1400530"/>
          </a:xfrm>
        </p:spPr>
        <p:txBody>
          <a:bodyPr/>
          <a:lstStyle/>
          <a:p>
            <a:r>
              <a:rPr lang="ru-RU" dirty="0"/>
              <a:t>Русский рубль – общие понятия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4107" y="970155"/>
            <a:ext cx="7817005" cy="5709425"/>
          </a:xfrm>
        </p:spPr>
        <p:txBody>
          <a:bodyPr>
            <a:normAutofit/>
          </a:bodyPr>
          <a:lstStyle/>
          <a:p>
            <a:r>
              <a:rPr lang="ru-RU" dirty="0"/>
              <a:t>Бумажные деньги России, а, точнее, самые первые рубли, которые все мы привыкли видеть сегодня, являются лишь отголоском валюты, которая существовала задолго до появления Российской Федерации. Вообще, прообразом современной валюты и валютной системы являлись бумажные деньги царской России. Однако, их появлению предшествовало большое количество исторических событий. Первое упоминание о какой-либо валюте, вообще, датируется X веком. Тогда люди расплачивались друг с другом посредством специальных </a:t>
            </a:r>
            <a:r>
              <a:rPr lang="ru-RU" dirty="0" err="1"/>
              <a:t>златников</a:t>
            </a:r>
            <a:r>
              <a:rPr lang="ru-RU" dirty="0"/>
              <a:t> или же «русских золотых монет». На них изображался киевский князь Владимир, как величайший креститель Руси. Бытует мнение, </a:t>
            </a:r>
            <a:r>
              <a:rPr lang="ru-RU" dirty="0" smtClean="0"/>
              <a:t>будто </a:t>
            </a:r>
            <a:r>
              <a:rPr lang="ru-RU" dirty="0"/>
              <a:t>сам Владимир ввел чеканку золотых монет, потому что его на них изображали. Подобный вывод ошибочный, потому что чеканка производилась, начиная с 1281 года, когда князь уже давно прекратил свое земное существование.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475" y="729830"/>
            <a:ext cx="3368046" cy="331191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232475" y="3976462"/>
            <a:ext cx="32186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err="1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Златник</a:t>
            </a:r>
            <a:r>
              <a:rPr lang="ru-RU" i="1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Владимира Святославовича 988 г.</a:t>
            </a:r>
          </a:p>
        </p:txBody>
      </p:sp>
    </p:spTree>
    <p:extLst>
      <p:ext uri="{BB962C8B-B14F-4D97-AF65-F5344CB8AC3E}">
        <p14:creationId xmlns:p14="http://schemas.microsoft.com/office/powerpoint/2010/main" val="209624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Русский рубль – общие понятия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46809" y="1328087"/>
            <a:ext cx="8332566" cy="5529913"/>
          </a:xfrm>
        </p:spPr>
        <p:txBody>
          <a:bodyPr>
            <a:normAutofit/>
          </a:bodyPr>
          <a:lstStyle/>
          <a:p>
            <a:r>
              <a:rPr lang="ru-RU" sz="2400" dirty="0"/>
              <a:t>С начала XII века и по середину XIV в Царской России проходит «</a:t>
            </a:r>
            <a:r>
              <a:rPr lang="ru-RU" sz="2400" dirty="0" err="1"/>
              <a:t>безмонетный</a:t>
            </a:r>
            <a:r>
              <a:rPr lang="ru-RU" sz="2400" dirty="0"/>
              <a:t>» период. Чеканка из золота прекращается, а на смену этому материалу приходит серебро. Тем не менее, вначале и серебряные монеты не производились, потому что они были дорогие. Технически проще было возить талеры из Европы, а уже в России осуществлять над ними </a:t>
            </a:r>
            <a:r>
              <a:rPr lang="ru-RU" sz="2400" dirty="0" err="1"/>
              <a:t>надчеканку</a:t>
            </a:r>
            <a:r>
              <a:rPr lang="ru-RU" sz="2400" dirty="0"/>
              <a:t>. Такие рубли появляются при правлении царя Алексея Михайловича</a:t>
            </a:r>
            <a:r>
              <a:rPr lang="ru-RU" sz="2400" dirty="0" smtClean="0"/>
              <a:t>.</a:t>
            </a:r>
            <a:r>
              <a:rPr lang="ru-RU" dirty="0"/>
              <a:t> </a:t>
            </a:r>
            <a:r>
              <a:rPr lang="ru-RU" sz="2400" dirty="0"/>
              <a:t>Но настоящий </a:t>
            </a:r>
            <a:r>
              <a:rPr lang="ru-RU" sz="2400" dirty="0" smtClean="0"/>
              <a:t>русский р</a:t>
            </a:r>
            <a:r>
              <a:rPr lang="ru-RU" sz="2400" dirty="0"/>
              <a:t>.  появляется в правлении Петра I.  Валюта из серебра продержится вплоть до середины XVIII века, и лишь в 1769 году появились первые бумажные деньги в России.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91" y="1563881"/>
            <a:ext cx="3747306" cy="18611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5078" y="3442552"/>
            <a:ext cx="3902764" cy="650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tx1">
                    <a:lumMod val="95000"/>
                  </a:schemeClr>
                </a:solidFill>
                <a:latin typeface="Lora"/>
              </a:rPr>
              <a:t>Первый </a:t>
            </a:r>
            <a:r>
              <a:rPr lang="ru-RU" i="1" dirty="0" smtClean="0">
                <a:solidFill>
                  <a:schemeClr val="tx1">
                    <a:lumMod val="95000"/>
                  </a:schemeClr>
                </a:solidFill>
                <a:latin typeface="Lora"/>
              </a:rPr>
              <a:t>серебряный рубль </a:t>
            </a:r>
            <a:r>
              <a:rPr lang="ru-RU" i="1" dirty="0">
                <a:solidFill>
                  <a:schemeClr val="tx1">
                    <a:lumMod val="95000"/>
                  </a:schemeClr>
                </a:solidFill>
                <a:latin typeface="Lora"/>
              </a:rPr>
              <a:t>Алексея Михайловича.</a:t>
            </a:r>
            <a:endParaRPr lang="ru-RU" i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2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727" y="173937"/>
            <a:ext cx="11869273" cy="1400530"/>
          </a:xfrm>
        </p:spPr>
        <p:txBody>
          <a:bodyPr/>
          <a:lstStyle/>
          <a:p>
            <a:r>
              <a:rPr lang="ru-RU" sz="3200" dirty="0"/>
              <a:t>Реформа при Екатерины II – первые </a:t>
            </a:r>
            <a:r>
              <a:rPr lang="ru-RU" sz="3200" dirty="0" smtClean="0"/>
              <a:t>бумажные деньги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82130"/>
            <a:ext cx="9100053" cy="5716170"/>
          </a:xfrm>
        </p:spPr>
        <p:txBody>
          <a:bodyPr>
            <a:noAutofit/>
          </a:bodyPr>
          <a:lstStyle/>
          <a:p>
            <a:r>
              <a:rPr lang="ru-RU" sz="2200" dirty="0"/>
              <a:t>История появления денег бумажных начинается, когда происходит рассвет величия русской имперской армии. На протяжении всего XVIII века Российская Империя вела войны с различными государствами. Как мы понимаем, каждый военный конфликт требует большого количества денег. В это же время в стране возник дефицит серебра в казне. Таким образом, выпускать серебряные монеты становится проблематично. Чтобы наладить финансовое положение в стране, Екатерина II учреждает Государственный банк, который был вправе выпускать ценные банковские билеты. В 1769 году официально провели обмен железной валюты на бумажные ассигнации. Редкие бумажные деньги России того времени печатали на специальной бумаге, а водяные знаки наносились черной краской. Выпуск подобных ассигнаций стал крайне прибыльным делом, потому что государство имело возможность платить за товары специальными денежными единицами, стоимость и курс которых был намного ниже, чем у серебряного рубля.</a:t>
            </a:r>
          </a:p>
        </p:txBody>
      </p:sp>
      <p:pic>
        <p:nvPicPr>
          <p:cNvPr id="1028" name="Picture 4" descr="Картинки по запросу Банковские билеты, Екатерина II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0053" y="1330160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192126" y="3235160"/>
            <a:ext cx="33487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arial" panose="020B0604020202020204" pitchFamily="34" charset="0"/>
              </a:rPr>
              <a:t>Бумажные деньги Екатерины </a:t>
            </a:r>
            <a:r>
              <a:rPr lang="ru-RU" i="1" dirty="0" smtClean="0">
                <a:latin typeface="arial" panose="020B0604020202020204" pitchFamily="34" charset="0"/>
              </a:rPr>
              <a:t>Второй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31854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228" y="799171"/>
            <a:ext cx="8946541" cy="4195481"/>
          </a:xfrm>
        </p:spPr>
        <p:txBody>
          <a:bodyPr>
            <a:noAutofit/>
          </a:bodyPr>
          <a:lstStyle/>
          <a:p>
            <a:r>
              <a:rPr lang="ru-RU" sz="2800" dirty="0"/>
              <a:t>Бумажные деньги просуществовали вплоть до падения империи Романовых. Наряду с этим, продолжалась чеканка золотых, </a:t>
            </a:r>
            <a:r>
              <a:rPr lang="ru-RU" sz="2800" dirty="0" smtClean="0"/>
              <a:t>серебряных </a:t>
            </a:r>
            <a:r>
              <a:rPr lang="ru-RU" sz="2800" dirty="0"/>
              <a:t>рублей. Этот процесс был под контролем Министерства финансов. Начало Первой мировой войны повлекло за собой глубокий экономический кризис (увеличенные цены</a:t>
            </a:r>
            <a:r>
              <a:rPr lang="ru-RU" sz="2800" dirty="0" smtClean="0"/>
              <a:t>,</a:t>
            </a:r>
          </a:p>
          <a:p>
            <a:pPr marL="36900" indent="0">
              <a:buNone/>
            </a:pPr>
            <a:r>
              <a:rPr lang="ru-RU" sz="2800" dirty="0" smtClean="0"/>
              <a:t>    </a:t>
            </a:r>
            <a:r>
              <a:rPr lang="ru-RU" sz="2800" dirty="0"/>
              <a:t>обесценивание валюты </a:t>
            </a:r>
            <a:endParaRPr lang="ru-RU" sz="2800" dirty="0" smtClean="0"/>
          </a:p>
          <a:p>
            <a:pPr marL="36900" indent="0">
              <a:buNone/>
            </a:pPr>
            <a:r>
              <a:rPr lang="ru-RU" sz="2800" dirty="0" smtClean="0"/>
              <a:t>    и </a:t>
            </a:r>
            <a:r>
              <a:rPr lang="ru-RU" sz="2800" dirty="0"/>
              <a:t>т.п.). </a:t>
            </a:r>
            <a:r>
              <a:rPr lang="ru-RU" sz="2800" dirty="0" smtClean="0"/>
              <a:t>В </a:t>
            </a:r>
            <a:r>
              <a:rPr lang="ru-RU" sz="2800" dirty="0"/>
              <a:t>1915 году </a:t>
            </a:r>
            <a:r>
              <a:rPr lang="ru-RU" sz="2800" dirty="0" smtClean="0"/>
              <a:t>чеканится</a:t>
            </a:r>
          </a:p>
          <a:p>
            <a:pPr marL="36900" indent="0">
              <a:buNone/>
            </a:pPr>
            <a:r>
              <a:rPr lang="ru-RU" sz="2800" dirty="0" smtClean="0"/>
              <a:t>    </a:t>
            </a:r>
            <a:r>
              <a:rPr lang="ru-RU" sz="2800" dirty="0"/>
              <a:t>последний серебряный </a:t>
            </a:r>
            <a:r>
              <a:rPr lang="ru-RU" sz="2800" dirty="0" smtClean="0"/>
              <a:t>рубль.</a:t>
            </a:r>
          </a:p>
        </p:txBody>
      </p:sp>
      <p:pic>
        <p:nvPicPr>
          <p:cNvPr id="3074" name="Picture 2" descr="Картинки по запросу последний серебряный рубль 19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021" y="3492337"/>
            <a:ext cx="6361430" cy="3267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64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9190" y="0"/>
            <a:ext cx="10353762" cy="970450"/>
          </a:xfrm>
        </p:spPr>
        <p:txBody>
          <a:bodyPr/>
          <a:lstStyle/>
          <a:p>
            <a:r>
              <a:rPr lang="ru-RU" dirty="0" smtClean="0"/>
              <a:t>Валюта в СССР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467" y="970450"/>
            <a:ext cx="8293938" cy="6090277"/>
          </a:xfrm>
        </p:spPr>
        <p:txBody>
          <a:bodyPr>
            <a:normAutofit/>
          </a:bodyPr>
          <a:lstStyle/>
          <a:p>
            <a:r>
              <a:rPr lang="ru-RU" sz="2200" dirty="0"/>
              <a:t>После первой мировой войны страна перешла на бумажноденежное обращение, в связи с отсутствием золотых, серебряных и медных монет в обороте страны. Тогда рубль как монета исчез из обращения населения вплоть до 1961 года. Тогда СССР стал выпускать советский рубль, который просуществовал до 1991 года.</a:t>
            </a:r>
          </a:p>
          <a:p>
            <a:r>
              <a:rPr lang="ru-RU" sz="2200" dirty="0"/>
              <a:t>После распада СССР и становления России как отдельного государства, рубль стал не только российской национальной валютой. Республика Беларусь так же использует рубль в качестве основной валюты (белорусский рубль). Еще рубль как валюта существует в Приднестровской Молдавской республике (приднестровский рубль).</a:t>
            </a:r>
          </a:p>
          <a:p>
            <a:r>
              <a:rPr lang="ru-RU" sz="2200" dirty="0"/>
              <a:t>«Рубль» по праву можно назвать одним из главных участников истории России, поэтому подробное изучение его с разных точек зрения не теряет своей актуальности.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733" y="633907"/>
            <a:ext cx="2777547" cy="2851615"/>
          </a:xfrm>
          <a:prstGeom prst="rect">
            <a:avLst/>
          </a:prstGeom>
        </p:spPr>
      </p:pic>
      <p:pic>
        <p:nvPicPr>
          <p:cNvPr id="1028" name="Picture 4" descr="Картинки по запросу советские моне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3236" y="3679045"/>
            <a:ext cx="2812044" cy="194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84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effectLst/>
              </a:rPr>
              <a:t>Современная Россия и новые рубли</a:t>
            </a:r>
            <a:br>
              <a:rPr lang="ru-RU" b="1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3737" y="1290328"/>
            <a:ext cx="6617498" cy="5181307"/>
          </a:xfrm>
        </p:spPr>
        <p:txBody>
          <a:bodyPr>
            <a:normAutofit/>
          </a:bodyPr>
          <a:lstStyle/>
          <a:p>
            <a:r>
              <a:rPr lang="ru-RU" dirty="0">
                <a:effectLst/>
              </a:rPr>
              <a:t>Последние деньги советского периода были отпечатаны в 1991-1993 годах. Союз уже распался, однако на территории России еще ходили старые денежные знаки. Кризис и жуткая гиперинфляция последующих годов быстро вывела из оборота старые купюры, на замену которым появились новые ипостаси рубля, только с все большим количеством нулей даже на самой маленькой купюре</a:t>
            </a:r>
            <a:r>
              <a:rPr lang="ru-RU" dirty="0" smtClean="0">
                <a:effectLst/>
              </a:rPr>
              <a:t>.</a:t>
            </a:r>
          </a:p>
          <a:p>
            <a:r>
              <a:rPr lang="ru-RU" dirty="0">
                <a:effectLst/>
              </a:rPr>
              <a:t>Потребовалось еще несколько денежных реформ в 1993, 1998, 1998 годах для того, чтобы российский рубль предстал в своем современном виде. Были предприняты действия по переоценке значимости рубля и его деноминация, также изменился и его дизайн, степень защищенности от  подделок.</a:t>
            </a:r>
            <a:endParaRPr lang="ru-RU" dirty="0"/>
          </a:p>
        </p:txBody>
      </p:sp>
      <p:pic>
        <p:nvPicPr>
          <p:cNvPr id="2050" name="Picture 2" descr="Фото современных рубл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32" y="1290328"/>
            <a:ext cx="4539089" cy="301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90832" y="4301259"/>
            <a:ext cx="2197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Современные рубли</a:t>
            </a:r>
            <a:endParaRPr lang="ru-RU" i="1" dirty="0"/>
          </a:p>
        </p:txBody>
      </p:sp>
      <p:pic>
        <p:nvPicPr>
          <p:cNvPr id="1026" name="Picture 2" descr="http://www.banki.ru/upload/iblock/52c/rub-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33" y="4688338"/>
            <a:ext cx="2453812" cy="197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447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990995975eb564dd932683b49ddb27179354cb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">
  <a:themeElements>
    <a:clrScheme name="Сланец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Сланец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анец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Грифель</Template>
  <TotalTime>70</TotalTime>
  <Words>590</Words>
  <Application>Microsoft Office PowerPoint</Application>
  <PresentationFormat>Широкоэкранный</PresentationFormat>
  <Paragraphs>22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arial</vt:lpstr>
      <vt:lpstr>Calisto MT</vt:lpstr>
      <vt:lpstr>Lora</vt:lpstr>
      <vt:lpstr>Trebuchet MS</vt:lpstr>
      <vt:lpstr>Wingdings 2</vt:lpstr>
      <vt:lpstr>Сланец</vt:lpstr>
      <vt:lpstr>История российской валюты</vt:lpstr>
      <vt:lpstr>Русский рубль – общие понятия </vt:lpstr>
      <vt:lpstr>Русский рубль – общие понятия </vt:lpstr>
      <vt:lpstr>Реформа при Екатерины II – первые бумажные деньги </vt:lpstr>
      <vt:lpstr>Презентация PowerPoint</vt:lpstr>
      <vt:lpstr>Валюта в СССР</vt:lpstr>
      <vt:lpstr>Современная Россия и новые рубли 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российской валюты</dc:title>
  <dc:creator>RePack by Diakov</dc:creator>
  <cp:lastModifiedBy>Романова Галина</cp:lastModifiedBy>
  <cp:revision>10</cp:revision>
  <dcterms:created xsi:type="dcterms:W3CDTF">2018-03-12T11:43:54Z</dcterms:created>
  <dcterms:modified xsi:type="dcterms:W3CDTF">2018-05-26T07:04:22Z</dcterms:modified>
</cp:coreProperties>
</file>