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4B077-CC1F-48B6-8934-E8116218FFA4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28243-411A-4380-B086-A25C28896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401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28243-411A-4380-B086-A25C2889698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93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75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93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810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05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598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90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3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442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08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38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908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34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80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70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254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140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372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7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Понятие брака и порядок его регистрации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1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Брак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- это добровольный союз мужчины и  женщины, основанный на взаимной любви и уважении, зарегистрированный в органах ЗАГС, направленный на создание семьи и порождающий взаимные права и обязанности.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08914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оюз мужчины и женщины;</a:t>
            </a:r>
          </a:p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оюз добровольный и равноправный;</a:t>
            </a:r>
          </a:p>
          <a:p>
            <a:pPr>
              <a:buFontTx/>
              <a:buChar char="-"/>
            </a:pPr>
            <a:r>
              <a:rPr lang="ru-RU" dirty="0"/>
              <a:t>з</a:t>
            </a:r>
            <a:r>
              <a:rPr lang="ru-RU" dirty="0" smtClean="0"/>
              <a:t>аключается в установленном законом порядке;</a:t>
            </a:r>
          </a:p>
          <a:p>
            <a:pPr>
              <a:buFontTx/>
              <a:buChar char="-"/>
            </a:pPr>
            <a:r>
              <a:rPr lang="ru-RU" dirty="0"/>
              <a:t>ц</a:t>
            </a:r>
            <a:r>
              <a:rPr lang="ru-RU" dirty="0" smtClean="0"/>
              <a:t>ель – создание семьи;</a:t>
            </a:r>
          </a:p>
          <a:p>
            <a:pPr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орождает взаимные права и обязанности;</a:t>
            </a:r>
          </a:p>
          <a:p>
            <a:pPr>
              <a:buFontTx/>
              <a:buChar char="-"/>
            </a:pPr>
            <a:r>
              <a:rPr lang="ru-RU" dirty="0"/>
              <a:t>з</a:t>
            </a:r>
            <a:r>
              <a:rPr lang="ru-RU" dirty="0" smtClean="0"/>
              <a:t>аключается бессрочно.</a:t>
            </a:r>
          </a:p>
        </p:txBody>
      </p:sp>
    </p:spTree>
    <p:extLst>
      <p:ext uri="{BB962C8B-B14F-4D97-AF65-F5344CB8AC3E}">
        <p14:creationId xmlns:p14="http://schemas.microsoft.com/office/powerpoint/2010/main" val="151508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регистрации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взаимное добровольное согласие;</a:t>
            </a:r>
          </a:p>
          <a:p>
            <a:pPr marL="0" indent="0">
              <a:buNone/>
            </a:pPr>
            <a:r>
              <a:rPr lang="ru-RU" dirty="0"/>
              <a:t>б</a:t>
            </a:r>
            <a:r>
              <a:rPr lang="ru-RU" dirty="0" smtClean="0"/>
              <a:t>) достижение брачного возраста;</a:t>
            </a:r>
          </a:p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) отсутствие препятствующих обстоятельств:</a:t>
            </a:r>
          </a:p>
          <a:p>
            <a:pPr>
              <a:buFontTx/>
              <a:buChar char="-"/>
            </a:pPr>
            <a:r>
              <a:rPr lang="ru-RU" dirty="0"/>
              <a:t>н</a:t>
            </a:r>
            <a:r>
              <a:rPr lang="ru-RU" dirty="0" smtClean="0"/>
              <a:t>аличие другого зарегистрированного брака;</a:t>
            </a:r>
          </a:p>
          <a:p>
            <a:pPr>
              <a:buFontTx/>
              <a:buChar char="-"/>
            </a:pPr>
            <a:r>
              <a:rPr lang="ru-RU" dirty="0"/>
              <a:t>б</a:t>
            </a:r>
            <a:r>
              <a:rPr lang="ru-RU" dirty="0" smtClean="0"/>
              <a:t>лизкое родство;</a:t>
            </a:r>
          </a:p>
          <a:p>
            <a:pPr>
              <a:buFontTx/>
              <a:buChar char="-"/>
            </a:pPr>
            <a:r>
              <a:rPr lang="ru-RU" dirty="0"/>
              <a:t>у</a:t>
            </a:r>
            <a:r>
              <a:rPr lang="ru-RU" dirty="0" smtClean="0"/>
              <a:t>сыновитель и усыновленный;</a:t>
            </a:r>
          </a:p>
          <a:p>
            <a:pPr>
              <a:buFontTx/>
              <a:buChar char="-"/>
            </a:pPr>
            <a:r>
              <a:rPr lang="ru-RU" dirty="0"/>
              <a:t>н</a:t>
            </a:r>
            <a:r>
              <a:rPr lang="ru-RU" dirty="0" smtClean="0"/>
              <a:t>едееспособность.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49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>Регистрация брака возможна в любом органе ЗАГС на территории РФ по выбору лиц, вступающих в брак. </a:t>
            </a:r>
          </a:p>
          <a:p>
            <a:pPr marL="0" indent="0">
              <a:buNone/>
            </a:pPr>
            <a:r>
              <a:rPr lang="ru-RU" sz="4000" dirty="0" smtClean="0"/>
              <a:t>Общий срок – по истечении 1 месяца, но не позднее 1 года с даты подачи заявления о регистрации брака.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0095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Основания для отказа в регистрации брака: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sz="4000" dirty="0"/>
              <a:t>г</a:t>
            </a:r>
            <a:r>
              <a:rPr lang="ru-RU" sz="4000" dirty="0" smtClean="0"/>
              <a:t>осударственная регистрация противоречит законодательству РФ;</a:t>
            </a:r>
          </a:p>
          <a:p>
            <a:pPr>
              <a:buFontTx/>
              <a:buChar char="-"/>
            </a:pPr>
            <a:r>
              <a:rPr lang="ru-RU" sz="4000" dirty="0"/>
              <a:t>п</a:t>
            </a:r>
            <a:r>
              <a:rPr lang="ru-RU" sz="4000" dirty="0" smtClean="0"/>
              <a:t>редставленные документы не соответствуют законным требованиям.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87391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Сведения, ставшие известными работникам органа ЗАГС при регистрации брака, являются персональными данными и относятся к категории конфиденциальной информации, следовательно имеют ограниченный доступ и разглашению не подлежат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3752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908721"/>
            <a:ext cx="6222670" cy="7200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35340"/>
            <a:ext cx="7376681" cy="370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99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275454" cy="65391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764704"/>
            <a:ext cx="5040560" cy="534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7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619672" y="869618"/>
            <a:ext cx="6355928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80" y="620688"/>
            <a:ext cx="7678870" cy="531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77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5843406" cy="65391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02" y="908720"/>
            <a:ext cx="7756289" cy="502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52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76866" y="869618"/>
            <a:ext cx="641947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980729"/>
            <a:ext cx="6419471" cy="4954404"/>
          </a:xfrm>
        </p:spPr>
        <p:txBody>
          <a:bodyPr>
            <a:normAutofit/>
          </a:bodyPr>
          <a:lstStyle/>
          <a:p>
            <a:r>
              <a:rPr lang="ru-RU" b="1" dirty="0"/>
              <a:t>Во Владивостоке в </a:t>
            </a:r>
            <a:r>
              <a:rPr lang="ru-RU" b="1" dirty="0" smtClean="0"/>
              <a:t>2018 </a:t>
            </a:r>
            <a:r>
              <a:rPr lang="ru-RU" b="1" dirty="0"/>
              <a:t>году</a:t>
            </a:r>
            <a:endParaRPr lang="ru-RU" dirty="0"/>
          </a:p>
          <a:p>
            <a:r>
              <a:rPr lang="ru-RU" b="1" dirty="0"/>
              <a:t> </a:t>
            </a:r>
            <a:r>
              <a:rPr lang="ru-RU" b="1" dirty="0" smtClean="0"/>
              <a:t>Зарегистрировано </a:t>
            </a:r>
            <a:r>
              <a:rPr lang="ru-RU" b="1" dirty="0"/>
              <a:t>браков - </a:t>
            </a:r>
            <a:r>
              <a:rPr lang="ru-RU" b="1" dirty="0" smtClean="0"/>
              <a:t>5155</a:t>
            </a:r>
            <a:endParaRPr lang="ru-RU" dirty="0"/>
          </a:p>
          <a:p>
            <a:r>
              <a:rPr lang="ru-RU" b="1" dirty="0"/>
              <a:t>Расторгнуто браков - </a:t>
            </a:r>
            <a:r>
              <a:rPr lang="ru-RU" b="1" dirty="0" smtClean="0"/>
              <a:t>2124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 smtClean="0"/>
              <a:t>Всего </a:t>
            </a:r>
            <a:r>
              <a:rPr lang="ru-RU" b="1" dirty="0"/>
              <a:t>в Приморском крае в </a:t>
            </a:r>
            <a:r>
              <a:rPr lang="ru-RU" b="1" dirty="0" smtClean="0"/>
              <a:t>2018 </a:t>
            </a:r>
            <a:r>
              <a:rPr lang="ru-RU" b="1" dirty="0"/>
              <a:t>году</a:t>
            </a:r>
            <a:endParaRPr lang="ru-RU" dirty="0"/>
          </a:p>
          <a:p>
            <a:r>
              <a:rPr lang="ru-RU" b="1" dirty="0"/>
              <a:t> </a:t>
            </a:r>
            <a:r>
              <a:rPr lang="ru-RU" b="1" dirty="0" smtClean="0"/>
              <a:t>Зарегистрировано </a:t>
            </a:r>
            <a:r>
              <a:rPr lang="ru-RU" b="1" dirty="0"/>
              <a:t>браков - </a:t>
            </a:r>
            <a:r>
              <a:rPr lang="ru-RU" b="1" dirty="0" smtClean="0"/>
              <a:t>13584</a:t>
            </a:r>
            <a:endParaRPr lang="ru-RU" dirty="0"/>
          </a:p>
          <a:p>
            <a:r>
              <a:rPr lang="ru-RU" b="1" dirty="0"/>
              <a:t>Расторгнуто браков - </a:t>
            </a:r>
            <a:r>
              <a:rPr lang="ru-RU" b="1" dirty="0" smtClean="0"/>
              <a:t>7129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65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</TotalTime>
  <Words>200</Words>
  <Application>Microsoft Office PowerPoint</Application>
  <PresentationFormat>Экран (4:3)</PresentationFormat>
  <Paragraphs>32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Натуральные материалы</vt:lpstr>
      <vt:lpstr>Понятие брака и порядок его регистрации</vt:lpstr>
      <vt:lpstr>Брак </vt:lpstr>
      <vt:lpstr>Признаки брака</vt:lpstr>
      <vt:lpstr>Условия регистрации брака</vt:lpstr>
      <vt:lpstr>Презентация PowerPoint</vt:lpstr>
      <vt:lpstr>Основания для отказа в регистрации брака: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брака и порядок его регистрации</dc:title>
  <dc:creator>user</dc:creator>
  <cp:lastModifiedBy>User</cp:lastModifiedBy>
  <cp:revision>12</cp:revision>
  <dcterms:created xsi:type="dcterms:W3CDTF">2013-12-22T06:41:18Z</dcterms:created>
  <dcterms:modified xsi:type="dcterms:W3CDTF">2019-01-18T08:51:36Z</dcterms:modified>
</cp:coreProperties>
</file>