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sldIdLst>
    <p:sldId id="275" r:id="rId2"/>
    <p:sldId id="258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0" r:id="rId12"/>
    <p:sldId id="276" r:id="rId13"/>
    <p:sldId id="277" r:id="rId14"/>
    <p:sldId id="278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0"/>
    <p:restoredTop sz="94316"/>
  </p:normalViewPr>
  <p:slideViewPr>
    <p:cSldViewPr snapToGrid="0" snapToObjects="1">
      <p:cViewPr varScale="1">
        <p:scale>
          <a:sx n="107" d="100"/>
          <a:sy n="107" d="100"/>
        </p:scale>
        <p:origin x="7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7" Type="http://schemas.openxmlformats.org/officeDocument/2006/relationships/slide" Target="../slides/slide10.xml"/><Relationship Id="rId2" Type="http://schemas.openxmlformats.org/officeDocument/2006/relationships/slide" Target="../slides/slide8.xml"/><Relationship Id="rId1" Type="http://schemas.openxmlformats.org/officeDocument/2006/relationships/slide" Target="../slides/slide4.xml"/><Relationship Id="rId6" Type="http://schemas.openxmlformats.org/officeDocument/2006/relationships/slide" Target="../slides/slide9.xml"/><Relationship Id="rId5" Type="http://schemas.openxmlformats.org/officeDocument/2006/relationships/slide" Target="../slides/slide7.xml"/><Relationship Id="rId4" Type="http://schemas.openxmlformats.org/officeDocument/2006/relationships/slide" Target="../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F244BD-BF48-45E5-9966-8FF92C6E29C2}" type="doc">
      <dgm:prSet loTypeId="urn:microsoft.com/office/officeart/2005/8/layout/vList3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ru-RU"/>
        </a:p>
      </dgm:t>
    </dgm:pt>
    <dgm:pt modelId="{BF07B15C-3178-45A2-B195-6587E7635CDB}">
      <dgm:prSet/>
      <dgm:spPr/>
      <dgm:t>
        <a:bodyPr/>
        <a:lstStyle/>
        <a:p>
          <a:r>
            <a:rPr lang="ru-RU" baseline="0" dirty="0">
              <a:hlinkClick xmlns:r="http://schemas.openxmlformats.org/officeDocument/2006/relationships" r:id="rId1" action="ppaction://hlinksldjump"/>
            </a:rPr>
            <a:t>картографирование </a:t>
          </a:r>
          <a:r>
            <a:rPr lang="ru-RU" baseline="0" dirty="0" err="1">
              <a:hlinkClick xmlns:r="http://schemas.openxmlformats.org/officeDocument/2006/relationships" r:id="rId1" action="ppaction://hlinksldjump"/>
            </a:rPr>
            <a:t>мыслеи</a:t>
          </a:r>
          <a:r>
            <a:rPr lang="ru-RU" baseline="0" dirty="0">
              <a:hlinkClick xmlns:r="http://schemas.openxmlformats.org/officeDocument/2006/relationships" r:id="rId1" action="ppaction://hlinksldjump"/>
            </a:rPr>
            <a:t>̆;</a:t>
          </a:r>
          <a:endParaRPr lang="ru-RU" dirty="0"/>
        </a:p>
      </dgm:t>
    </dgm:pt>
    <dgm:pt modelId="{FAB6248A-AEC3-4D7E-93B2-27B9362B4E2C}" type="parTrans" cxnId="{E3AA36D6-B112-44B8-A72A-28965DA32D47}">
      <dgm:prSet/>
      <dgm:spPr/>
      <dgm:t>
        <a:bodyPr/>
        <a:lstStyle/>
        <a:p>
          <a:endParaRPr lang="ru-RU"/>
        </a:p>
      </dgm:t>
    </dgm:pt>
    <dgm:pt modelId="{A6644D89-A526-410D-9B20-FE9D1667CB6D}" type="sibTrans" cxnId="{E3AA36D6-B112-44B8-A72A-28965DA32D47}">
      <dgm:prSet/>
      <dgm:spPr/>
      <dgm:t>
        <a:bodyPr/>
        <a:lstStyle/>
        <a:p>
          <a:endParaRPr lang="ru-RU"/>
        </a:p>
      </dgm:t>
    </dgm:pt>
    <dgm:pt modelId="{78F1628B-5C70-40EB-AE06-5B0FCB39CD04}">
      <dgm:prSet/>
      <dgm:spPr/>
      <dgm:t>
        <a:bodyPr/>
        <a:lstStyle/>
        <a:p>
          <a:r>
            <a:rPr lang="ru-RU" baseline="0" dirty="0">
              <a:hlinkClick xmlns:r="http://schemas.openxmlformats.org/officeDocument/2006/relationships" r:id="rId2" action="ppaction://hlinksldjump"/>
            </a:rPr>
            <a:t>дерево актуальности</a:t>
          </a:r>
          <a:r>
            <a:rPr lang="ru-RU" baseline="0" dirty="0"/>
            <a:t>;</a:t>
          </a:r>
          <a:endParaRPr lang="ru-RU" dirty="0"/>
        </a:p>
      </dgm:t>
    </dgm:pt>
    <dgm:pt modelId="{BDCD82D8-EC68-4F4E-8956-4BF7F465F9AD}" type="parTrans" cxnId="{1E4F6E3A-7A98-4C14-ADCA-2B45F2C56DE9}">
      <dgm:prSet/>
      <dgm:spPr/>
      <dgm:t>
        <a:bodyPr/>
        <a:lstStyle/>
        <a:p>
          <a:endParaRPr lang="ru-RU"/>
        </a:p>
      </dgm:t>
    </dgm:pt>
    <dgm:pt modelId="{3DCB2699-5A48-469A-8C5B-3A1AF8C3A911}" type="sibTrans" cxnId="{1E4F6E3A-7A98-4C14-ADCA-2B45F2C56DE9}">
      <dgm:prSet/>
      <dgm:spPr/>
      <dgm:t>
        <a:bodyPr/>
        <a:lstStyle/>
        <a:p>
          <a:endParaRPr lang="ru-RU"/>
        </a:p>
      </dgm:t>
    </dgm:pt>
    <dgm:pt modelId="{C96A0BDE-708B-4CD0-88A6-99146CF24CFF}">
      <dgm:prSet/>
      <dgm:spPr/>
      <dgm:t>
        <a:bodyPr/>
        <a:lstStyle/>
        <a:p>
          <a:r>
            <a:rPr lang="ru-RU" baseline="0" dirty="0" err="1">
              <a:hlinkClick xmlns:r="http://schemas.openxmlformats.org/officeDocument/2006/relationships" r:id="rId3" action="ppaction://hlinksldjump"/>
            </a:rPr>
            <a:t>мультикарточная</a:t>
          </a:r>
          <a:r>
            <a:rPr lang="ru-RU" baseline="0" dirty="0">
              <a:hlinkClick xmlns:r="http://schemas.openxmlformats.org/officeDocument/2006/relationships" r:id="rId3" action="ppaction://hlinksldjump"/>
            </a:rPr>
            <a:t> техника</a:t>
          </a:r>
          <a:r>
            <a:rPr lang="ru-RU" baseline="0" dirty="0"/>
            <a:t>;</a:t>
          </a:r>
          <a:endParaRPr lang="ru-RU" dirty="0"/>
        </a:p>
      </dgm:t>
    </dgm:pt>
    <dgm:pt modelId="{18769269-3EE3-4503-B8AD-E45B310B2C12}" type="parTrans" cxnId="{E19B264C-9F12-4360-A64B-A1D4B9A65C46}">
      <dgm:prSet/>
      <dgm:spPr/>
      <dgm:t>
        <a:bodyPr/>
        <a:lstStyle/>
        <a:p>
          <a:endParaRPr lang="ru-RU"/>
        </a:p>
      </dgm:t>
    </dgm:pt>
    <dgm:pt modelId="{1A7C5789-01E4-40F4-AE0D-3D6F2DD1ECB7}" type="sibTrans" cxnId="{E19B264C-9F12-4360-A64B-A1D4B9A65C46}">
      <dgm:prSet/>
      <dgm:spPr/>
      <dgm:t>
        <a:bodyPr/>
        <a:lstStyle/>
        <a:p>
          <a:endParaRPr lang="ru-RU"/>
        </a:p>
      </dgm:t>
    </dgm:pt>
    <dgm:pt modelId="{0A77CD15-1FA0-439E-B31A-965495F1B856}">
      <dgm:prSet/>
      <dgm:spPr/>
      <dgm:t>
        <a:bodyPr/>
        <a:lstStyle/>
        <a:p>
          <a:r>
            <a:rPr lang="ru-RU" baseline="0" dirty="0">
              <a:hlinkClick xmlns:r="http://schemas.openxmlformats.org/officeDocument/2006/relationships" r:id="rId4" action="ppaction://hlinksldjump"/>
            </a:rPr>
            <a:t>групповая работа на компьютерах</a:t>
          </a:r>
          <a:r>
            <a:rPr lang="ru-RU" baseline="0" dirty="0"/>
            <a:t>; </a:t>
          </a:r>
          <a:endParaRPr lang="ru-RU" dirty="0"/>
        </a:p>
      </dgm:t>
    </dgm:pt>
    <dgm:pt modelId="{3B73E90A-794E-4494-86E6-2FEFE97F1569}" type="parTrans" cxnId="{7DE70414-2E91-4B6A-80F0-106AE00069B9}">
      <dgm:prSet/>
      <dgm:spPr/>
      <dgm:t>
        <a:bodyPr/>
        <a:lstStyle/>
        <a:p>
          <a:endParaRPr lang="ru-RU"/>
        </a:p>
      </dgm:t>
    </dgm:pt>
    <dgm:pt modelId="{C9736E42-2A83-47A2-9703-38D9E8794A5C}" type="sibTrans" cxnId="{7DE70414-2E91-4B6A-80F0-106AE00069B9}">
      <dgm:prSet/>
      <dgm:spPr/>
      <dgm:t>
        <a:bodyPr/>
        <a:lstStyle/>
        <a:p>
          <a:endParaRPr lang="ru-RU"/>
        </a:p>
      </dgm:t>
    </dgm:pt>
    <dgm:pt modelId="{DC8729A2-566A-4BF6-B217-3F02775A1B22}">
      <dgm:prSet/>
      <dgm:spPr/>
      <dgm:t>
        <a:bodyPr/>
        <a:lstStyle/>
        <a:p>
          <a:r>
            <a:rPr lang="ru-RU" baseline="0" dirty="0">
              <a:hlinkClick xmlns:r="http://schemas.openxmlformats.org/officeDocument/2006/relationships" r:id="rId5" action="ppaction://hlinksldjump"/>
            </a:rPr>
            <a:t>АВС-анализ</a:t>
          </a:r>
          <a:r>
            <a:rPr lang="ru-RU" baseline="0" dirty="0"/>
            <a:t>; </a:t>
          </a:r>
          <a:endParaRPr lang="ru-RU" dirty="0"/>
        </a:p>
      </dgm:t>
    </dgm:pt>
    <dgm:pt modelId="{F007C9DB-214A-4C77-93E7-881CE06870CE}" type="parTrans" cxnId="{A9AD0498-5481-4EF3-BF21-F1E06600D382}">
      <dgm:prSet/>
      <dgm:spPr/>
      <dgm:t>
        <a:bodyPr/>
        <a:lstStyle/>
        <a:p>
          <a:endParaRPr lang="ru-RU"/>
        </a:p>
      </dgm:t>
    </dgm:pt>
    <dgm:pt modelId="{4C9B45A4-E750-4886-AEB4-C270AAB92DD3}" type="sibTrans" cxnId="{A9AD0498-5481-4EF3-BF21-F1E06600D382}">
      <dgm:prSet/>
      <dgm:spPr/>
      <dgm:t>
        <a:bodyPr/>
        <a:lstStyle/>
        <a:p>
          <a:endParaRPr lang="ru-RU"/>
        </a:p>
      </dgm:t>
    </dgm:pt>
    <dgm:pt modelId="{6543C5A0-731B-4A39-81E0-26079D9C4769}">
      <dgm:prSet/>
      <dgm:spPr/>
      <dgm:t>
        <a:bodyPr/>
        <a:lstStyle/>
        <a:p>
          <a:r>
            <a:rPr lang="ru-RU" baseline="0" dirty="0">
              <a:hlinkClick xmlns:r="http://schemas.openxmlformats.org/officeDocument/2006/relationships" r:id="rId6" action="ppaction://hlinksldjump"/>
            </a:rPr>
            <a:t>причинно-следственная диаграмма</a:t>
          </a:r>
          <a:r>
            <a:rPr lang="ru-RU" baseline="0" dirty="0"/>
            <a:t>; </a:t>
          </a:r>
          <a:endParaRPr lang="ru-RU" dirty="0"/>
        </a:p>
      </dgm:t>
    </dgm:pt>
    <dgm:pt modelId="{F7E96A4C-EDE7-4432-920D-0C61EF1AE78C}" type="parTrans" cxnId="{DAFCE8C8-562B-4A98-8080-71CC75C9C970}">
      <dgm:prSet/>
      <dgm:spPr/>
      <dgm:t>
        <a:bodyPr/>
        <a:lstStyle/>
        <a:p>
          <a:endParaRPr lang="ru-RU"/>
        </a:p>
      </dgm:t>
    </dgm:pt>
    <dgm:pt modelId="{786120E6-76EB-4B46-A7C1-59895EAF8033}" type="sibTrans" cxnId="{DAFCE8C8-562B-4A98-8080-71CC75C9C970}">
      <dgm:prSet/>
      <dgm:spPr/>
      <dgm:t>
        <a:bodyPr/>
        <a:lstStyle/>
        <a:p>
          <a:endParaRPr lang="ru-RU"/>
        </a:p>
      </dgm:t>
    </dgm:pt>
    <dgm:pt modelId="{31E95A59-1C9A-4380-9331-9C14BC7F79FC}">
      <dgm:prSet/>
      <dgm:spPr/>
      <dgm:t>
        <a:bodyPr/>
        <a:lstStyle/>
        <a:p>
          <a:r>
            <a:rPr lang="ru-RU" baseline="0" dirty="0">
              <a:hlinkClick xmlns:r="http://schemas.openxmlformats.org/officeDocument/2006/relationships" r:id="rId7" action="ppaction://hlinksldjump"/>
            </a:rPr>
            <a:t>техника сценариев</a:t>
          </a:r>
          <a:r>
            <a:rPr lang="ru-RU" baseline="0" dirty="0"/>
            <a:t>;</a:t>
          </a:r>
          <a:endParaRPr lang="ru-RU" dirty="0"/>
        </a:p>
      </dgm:t>
    </dgm:pt>
    <dgm:pt modelId="{FF0E6BAC-6FD0-483A-9C5E-A0F72E21957E}" type="parTrans" cxnId="{FFBB8C06-955A-4C18-A246-12702AB55DAA}">
      <dgm:prSet/>
      <dgm:spPr/>
      <dgm:t>
        <a:bodyPr/>
        <a:lstStyle/>
        <a:p>
          <a:endParaRPr lang="ru-RU"/>
        </a:p>
      </dgm:t>
    </dgm:pt>
    <dgm:pt modelId="{8679E3E5-B36B-4AA7-A836-3078B7E23139}" type="sibTrans" cxnId="{FFBB8C06-955A-4C18-A246-12702AB55DAA}">
      <dgm:prSet/>
      <dgm:spPr/>
      <dgm:t>
        <a:bodyPr/>
        <a:lstStyle/>
        <a:p>
          <a:endParaRPr lang="ru-RU"/>
        </a:p>
      </dgm:t>
    </dgm:pt>
    <dgm:pt modelId="{CB35EFFA-7C52-490F-9B8F-170F3E97B98F}">
      <dgm:prSet/>
      <dgm:spPr/>
      <dgm:t>
        <a:bodyPr/>
        <a:lstStyle/>
        <a:p>
          <a:r>
            <a:rPr lang="ru-RU" baseline="0"/>
            <a:t>«лесные» совещания. </a:t>
          </a:r>
          <a:endParaRPr lang="ru-RU"/>
        </a:p>
      </dgm:t>
    </dgm:pt>
    <dgm:pt modelId="{D3DFB69F-D615-4B06-B028-601CADF0CBDA}" type="parTrans" cxnId="{4821918A-9AFD-4A35-BAD0-4F9FFEDE1521}">
      <dgm:prSet/>
      <dgm:spPr/>
      <dgm:t>
        <a:bodyPr/>
        <a:lstStyle/>
        <a:p>
          <a:endParaRPr lang="ru-RU"/>
        </a:p>
      </dgm:t>
    </dgm:pt>
    <dgm:pt modelId="{9C5DC697-A9EC-4089-9120-694EC27A18B4}" type="sibTrans" cxnId="{4821918A-9AFD-4A35-BAD0-4F9FFEDE1521}">
      <dgm:prSet/>
      <dgm:spPr/>
      <dgm:t>
        <a:bodyPr/>
        <a:lstStyle/>
        <a:p>
          <a:endParaRPr lang="ru-RU"/>
        </a:p>
      </dgm:t>
    </dgm:pt>
    <dgm:pt modelId="{F57746C3-D221-4724-A36D-95CA2B4543CC}" type="pres">
      <dgm:prSet presAssocID="{37F244BD-BF48-45E5-9966-8FF92C6E29C2}" presName="linearFlow" presStyleCnt="0">
        <dgm:presLayoutVars>
          <dgm:dir/>
          <dgm:resizeHandles val="exact"/>
        </dgm:presLayoutVars>
      </dgm:prSet>
      <dgm:spPr/>
    </dgm:pt>
    <dgm:pt modelId="{921D8402-C7BA-4A3A-98E0-2BB7FAC87501}" type="pres">
      <dgm:prSet presAssocID="{BF07B15C-3178-45A2-B195-6587E7635CDB}" presName="composite" presStyleCnt="0"/>
      <dgm:spPr/>
    </dgm:pt>
    <dgm:pt modelId="{9CD74689-A3A7-4E0B-9918-C5B576896CBE}" type="pres">
      <dgm:prSet presAssocID="{BF07B15C-3178-45A2-B195-6587E7635CDB}" presName="imgShp" presStyleLbl="fgImgPlace1" presStyleIdx="0" presStyleCnt="8"/>
      <dgm:spPr/>
    </dgm:pt>
    <dgm:pt modelId="{175429F8-BB5A-484F-B1F0-E54EEDB5652B}" type="pres">
      <dgm:prSet presAssocID="{BF07B15C-3178-45A2-B195-6587E7635CDB}" presName="txShp" presStyleLbl="node1" presStyleIdx="0" presStyleCnt="8" custLinFactNeighborX="-1546" custLinFactNeighborY="-469">
        <dgm:presLayoutVars>
          <dgm:bulletEnabled val="1"/>
        </dgm:presLayoutVars>
      </dgm:prSet>
      <dgm:spPr/>
    </dgm:pt>
    <dgm:pt modelId="{EC0A0FD2-A5C9-455B-B0DE-09B34B79F1FC}" type="pres">
      <dgm:prSet presAssocID="{A6644D89-A526-410D-9B20-FE9D1667CB6D}" presName="spacing" presStyleCnt="0"/>
      <dgm:spPr/>
    </dgm:pt>
    <dgm:pt modelId="{A6B98EEC-5CA4-473A-A180-6ED27806BAAD}" type="pres">
      <dgm:prSet presAssocID="{78F1628B-5C70-40EB-AE06-5B0FCB39CD04}" presName="composite" presStyleCnt="0"/>
      <dgm:spPr/>
    </dgm:pt>
    <dgm:pt modelId="{AE11900E-A60A-4F7F-96DF-F5161DB4EBD2}" type="pres">
      <dgm:prSet presAssocID="{78F1628B-5C70-40EB-AE06-5B0FCB39CD04}" presName="imgShp" presStyleLbl="fgImgPlace1" presStyleIdx="1" presStyleCnt="8"/>
      <dgm:spPr/>
    </dgm:pt>
    <dgm:pt modelId="{86DB0B8B-4CC3-4F1F-995C-3C6AAB2BDF6E}" type="pres">
      <dgm:prSet presAssocID="{78F1628B-5C70-40EB-AE06-5B0FCB39CD04}" presName="txShp" presStyleLbl="node1" presStyleIdx="1" presStyleCnt="8">
        <dgm:presLayoutVars>
          <dgm:bulletEnabled val="1"/>
        </dgm:presLayoutVars>
      </dgm:prSet>
      <dgm:spPr/>
    </dgm:pt>
    <dgm:pt modelId="{32D4BF24-206D-45CA-BE72-63F3FD4A5C6F}" type="pres">
      <dgm:prSet presAssocID="{3DCB2699-5A48-469A-8C5B-3A1AF8C3A911}" presName="spacing" presStyleCnt="0"/>
      <dgm:spPr/>
    </dgm:pt>
    <dgm:pt modelId="{FDD5B3F2-85CF-4534-B384-F732EDAE3D6C}" type="pres">
      <dgm:prSet presAssocID="{C96A0BDE-708B-4CD0-88A6-99146CF24CFF}" presName="composite" presStyleCnt="0"/>
      <dgm:spPr/>
    </dgm:pt>
    <dgm:pt modelId="{8B0FA95D-A57B-41DC-84AF-51B49DFEEF04}" type="pres">
      <dgm:prSet presAssocID="{C96A0BDE-708B-4CD0-88A6-99146CF24CFF}" presName="imgShp" presStyleLbl="fgImgPlace1" presStyleIdx="2" presStyleCnt="8"/>
      <dgm:spPr/>
    </dgm:pt>
    <dgm:pt modelId="{94BDE689-E0CD-4D53-9B6D-B37B833510EC}" type="pres">
      <dgm:prSet presAssocID="{C96A0BDE-708B-4CD0-88A6-99146CF24CFF}" presName="txShp" presStyleLbl="node1" presStyleIdx="2" presStyleCnt="8">
        <dgm:presLayoutVars>
          <dgm:bulletEnabled val="1"/>
        </dgm:presLayoutVars>
      </dgm:prSet>
      <dgm:spPr/>
    </dgm:pt>
    <dgm:pt modelId="{E4BA4354-B31C-4AC9-8B30-285FB2A30241}" type="pres">
      <dgm:prSet presAssocID="{1A7C5789-01E4-40F4-AE0D-3D6F2DD1ECB7}" presName="spacing" presStyleCnt="0"/>
      <dgm:spPr/>
    </dgm:pt>
    <dgm:pt modelId="{FC913B34-F29A-4AC9-AFA0-29FBA66EE424}" type="pres">
      <dgm:prSet presAssocID="{0A77CD15-1FA0-439E-B31A-965495F1B856}" presName="composite" presStyleCnt="0"/>
      <dgm:spPr/>
    </dgm:pt>
    <dgm:pt modelId="{6FF4A86E-D1E4-4BAB-8A10-24B3FCAFC981}" type="pres">
      <dgm:prSet presAssocID="{0A77CD15-1FA0-439E-B31A-965495F1B856}" presName="imgShp" presStyleLbl="fgImgPlace1" presStyleIdx="3" presStyleCnt="8"/>
      <dgm:spPr/>
    </dgm:pt>
    <dgm:pt modelId="{837BD0FC-E32F-46A1-BBF4-30F7D5B71033}" type="pres">
      <dgm:prSet presAssocID="{0A77CD15-1FA0-439E-B31A-965495F1B856}" presName="txShp" presStyleLbl="node1" presStyleIdx="3" presStyleCnt="8">
        <dgm:presLayoutVars>
          <dgm:bulletEnabled val="1"/>
        </dgm:presLayoutVars>
      </dgm:prSet>
      <dgm:spPr/>
    </dgm:pt>
    <dgm:pt modelId="{F3D569D1-91CE-4051-BB2B-735D7424C3E3}" type="pres">
      <dgm:prSet presAssocID="{C9736E42-2A83-47A2-9703-38D9E8794A5C}" presName="spacing" presStyleCnt="0"/>
      <dgm:spPr/>
    </dgm:pt>
    <dgm:pt modelId="{F4270B5F-F5DB-4A33-8131-9C140774E968}" type="pres">
      <dgm:prSet presAssocID="{DC8729A2-566A-4BF6-B217-3F02775A1B22}" presName="composite" presStyleCnt="0"/>
      <dgm:spPr/>
    </dgm:pt>
    <dgm:pt modelId="{4632BC48-4672-4258-AEB2-917340E7431A}" type="pres">
      <dgm:prSet presAssocID="{DC8729A2-566A-4BF6-B217-3F02775A1B22}" presName="imgShp" presStyleLbl="fgImgPlace1" presStyleIdx="4" presStyleCnt="8"/>
      <dgm:spPr/>
    </dgm:pt>
    <dgm:pt modelId="{A7B0EDEC-3E4D-4F23-9F76-882D811A35A7}" type="pres">
      <dgm:prSet presAssocID="{DC8729A2-566A-4BF6-B217-3F02775A1B22}" presName="txShp" presStyleLbl="node1" presStyleIdx="4" presStyleCnt="8">
        <dgm:presLayoutVars>
          <dgm:bulletEnabled val="1"/>
        </dgm:presLayoutVars>
      </dgm:prSet>
      <dgm:spPr/>
    </dgm:pt>
    <dgm:pt modelId="{D9290C31-D8C4-4B66-BF7A-25B127CC80E0}" type="pres">
      <dgm:prSet presAssocID="{4C9B45A4-E750-4886-AEB4-C270AAB92DD3}" presName="spacing" presStyleCnt="0"/>
      <dgm:spPr/>
    </dgm:pt>
    <dgm:pt modelId="{B670ADF1-7649-461B-A6D0-DA0E83DD29E1}" type="pres">
      <dgm:prSet presAssocID="{6543C5A0-731B-4A39-81E0-26079D9C4769}" presName="composite" presStyleCnt="0"/>
      <dgm:spPr/>
    </dgm:pt>
    <dgm:pt modelId="{E9E87DFE-646D-4834-A1DB-A7AC7DA9E29D}" type="pres">
      <dgm:prSet presAssocID="{6543C5A0-731B-4A39-81E0-26079D9C4769}" presName="imgShp" presStyleLbl="fgImgPlace1" presStyleIdx="5" presStyleCnt="8"/>
      <dgm:spPr/>
    </dgm:pt>
    <dgm:pt modelId="{CE7E205D-BC1C-4AF0-BD17-9B46875ED931}" type="pres">
      <dgm:prSet presAssocID="{6543C5A0-731B-4A39-81E0-26079D9C4769}" presName="txShp" presStyleLbl="node1" presStyleIdx="5" presStyleCnt="8">
        <dgm:presLayoutVars>
          <dgm:bulletEnabled val="1"/>
        </dgm:presLayoutVars>
      </dgm:prSet>
      <dgm:spPr/>
    </dgm:pt>
    <dgm:pt modelId="{145D28B0-667F-4237-9638-D9788257D1DD}" type="pres">
      <dgm:prSet presAssocID="{786120E6-76EB-4B46-A7C1-59895EAF8033}" presName="spacing" presStyleCnt="0"/>
      <dgm:spPr/>
    </dgm:pt>
    <dgm:pt modelId="{14D9572A-E219-4FB0-9DDC-3BE71CE2D1BA}" type="pres">
      <dgm:prSet presAssocID="{31E95A59-1C9A-4380-9331-9C14BC7F79FC}" presName="composite" presStyleCnt="0"/>
      <dgm:spPr/>
    </dgm:pt>
    <dgm:pt modelId="{87080070-47E6-4DCE-841F-D9FBA9948A22}" type="pres">
      <dgm:prSet presAssocID="{31E95A59-1C9A-4380-9331-9C14BC7F79FC}" presName="imgShp" presStyleLbl="fgImgPlace1" presStyleIdx="6" presStyleCnt="8"/>
      <dgm:spPr/>
    </dgm:pt>
    <dgm:pt modelId="{4DB5C9D1-1EDB-41CB-A547-957A8B3A5460}" type="pres">
      <dgm:prSet presAssocID="{31E95A59-1C9A-4380-9331-9C14BC7F79FC}" presName="txShp" presStyleLbl="node1" presStyleIdx="6" presStyleCnt="8">
        <dgm:presLayoutVars>
          <dgm:bulletEnabled val="1"/>
        </dgm:presLayoutVars>
      </dgm:prSet>
      <dgm:spPr/>
    </dgm:pt>
    <dgm:pt modelId="{04AFB55D-E92B-45BF-8ADD-468B8AA7FB4C}" type="pres">
      <dgm:prSet presAssocID="{8679E3E5-B36B-4AA7-A836-3078B7E23139}" presName="spacing" presStyleCnt="0"/>
      <dgm:spPr/>
    </dgm:pt>
    <dgm:pt modelId="{0E2778BF-C926-4927-B6A5-DF5396C37843}" type="pres">
      <dgm:prSet presAssocID="{CB35EFFA-7C52-490F-9B8F-170F3E97B98F}" presName="composite" presStyleCnt="0"/>
      <dgm:spPr/>
    </dgm:pt>
    <dgm:pt modelId="{6D4952A7-AB09-4E53-BCAE-5C02091C3C15}" type="pres">
      <dgm:prSet presAssocID="{CB35EFFA-7C52-490F-9B8F-170F3E97B98F}" presName="imgShp" presStyleLbl="fgImgPlace1" presStyleIdx="7" presStyleCnt="8"/>
      <dgm:spPr/>
    </dgm:pt>
    <dgm:pt modelId="{893DD7D9-2D13-4F05-B2D6-85E9215AED92}" type="pres">
      <dgm:prSet presAssocID="{CB35EFFA-7C52-490F-9B8F-170F3E97B98F}" presName="txShp" presStyleLbl="node1" presStyleIdx="7" presStyleCnt="8">
        <dgm:presLayoutVars>
          <dgm:bulletEnabled val="1"/>
        </dgm:presLayoutVars>
      </dgm:prSet>
      <dgm:spPr/>
    </dgm:pt>
  </dgm:ptLst>
  <dgm:cxnLst>
    <dgm:cxn modelId="{FFBB8C06-955A-4C18-A246-12702AB55DAA}" srcId="{37F244BD-BF48-45E5-9966-8FF92C6E29C2}" destId="{31E95A59-1C9A-4380-9331-9C14BC7F79FC}" srcOrd="6" destOrd="0" parTransId="{FF0E6BAC-6FD0-483A-9C5E-A0F72E21957E}" sibTransId="{8679E3E5-B36B-4AA7-A836-3078B7E23139}"/>
    <dgm:cxn modelId="{7DE70414-2E91-4B6A-80F0-106AE00069B9}" srcId="{37F244BD-BF48-45E5-9966-8FF92C6E29C2}" destId="{0A77CD15-1FA0-439E-B31A-965495F1B856}" srcOrd="3" destOrd="0" parTransId="{3B73E90A-794E-4494-86E6-2FEFE97F1569}" sibTransId="{C9736E42-2A83-47A2-9703-38D9E8794A5C}"/>
    <dgm:cxn modelId="{D2279D25-B48A-43DC-8014-D69F40BD0459}" type="presOf" srcId="{37F244BD-BF48-45E5-9966-8FF92C6E29C2}" destId="{F57746C3-D221-4724-A36D-95CA2B4543CC}" srcOrd="0" destOrd="0" presId="urn:microsoft.com/office/officeart/2005/8/layout/vList3"/>
    <dgm:cxn modelId="{B7264F2E-D2E4-4774-A9D4-ADD395941197}" type="presOf" srcId="{6543C5A0-731B-4A39-81E0-26079D9C4769}" destId="{CE7E205D-BC1C-4AF0-BD17-9B46875ED931}" srcOrd="0" destOrd="0" presId="urn:microsoft.com/office/officeart/2005/8/layout/vList3"/>
    <dgm:cxn modelId="{1E4F6E3A-7A98-4C14-ADCA-2B45F2C56DE9}" srcId="{37F244BD-BF48-45E5-9966-8FF92C6E29C2}" destId="{78F1628B-5C70-40EB-AE06-5B0FCB39CD04}" srcOrd="1" destOrd="0" parTransId="{BDCD82D8-EC68-4F4E-8956-4BF7F465F9AD}" sibTransId="{3DCB2699-5A48-469A-8C5B-3A1AF8C3A911}"/>
    <dgm:cxn modelId="{C38FD947-0D47-4A75-80A5-AD55E33AA5D9}" type="presOf" srcId="{BF07B15C-3178-45A2-B195-6587E7635CDB}" destId="{175429F8-BB5A-484F-B1F0-E54EEDB5652B}" srcOrd="0" destOrd="0" presId="urn:microsoft.com/office/officeart/2005/8/layout/vList3"/>
    <dgm:cxn modelId="{141B064C-4999-48A3-8358-8E03F5C955FE}" type="presOf" srcId="{78F1628B-5C70-40EB-AE06-5B0FCB39CD04}" destId="{86DB0B8B-4CC3-4F1F-995C-3C6AAB2BDF6E}" srcOrd="0" destOrd="0" presId="urn:microsoft.com/office/officeart/2005/8/layout/vList3"/>
    <dgm:cxn modelId="{E19B264C-9F12-4360-A64B-A1D4B9A65C46}" srcId="{37F244BD-BF48-45E5-9966-8FF92C6E29C2}" destId="{C96A0BDE-708B-4CD0-88A6-99146CF24CFF}" srcOrd="2" destOrd="0" parTransId="{18769269-3EE3-4503-B8AD-E45B310B2C12}" sibTransId="{1A7C5789-01E4-40F4-AE0D-3D6F2DD1ECB7}"/>
    <dgm:cxn modelId="{361BFC73-EBF3-4FF9-91EC-FE3C86209F06}" type="presOf" srcId="{CB35EFFA-7C52-490F-9B8F-170F3E97B98F}" destId="{893DD7D9-2D13-4F05-B2D6-85E9215AED92}" srcOrd="0" destOrd="0" presId="urn:microsoft.com/office/officeart/2005/8/layout/vList3"/>
    <dgm:cxn modelId="{4821918A-9AFD-4A35-BAD0-4F9FFEDE1521}" srcId="{37F244BD-BF48-45E5-9966-8FF92C6E29C2}" destId="{CB35EFFA-7C52-490F-9B8F-170F3E97B98F}" srcOrd="7" destOrd="0" parTransId="{D3DFB69F-D615-4B06-B028-601CADF0CBDA}" sibTransId="{9C5DC697-A9EC-4089-9120-694EC27A18B4}"/>
    <dgm:cxn modelId="{7A556791-8827-4283-94E7-9F0E8F134183}" type="presOf" srcId="{DC8729A2-566A-4BF6-B217-3F02775A1B22}" destId="{A7B0EDEC-3E4D-4F23-9F76-882D811A35A7}" srcOrd="0" destOrd="0" presId="urn:microsoft.com/office/officeart/2005/8/layout/vList3"/>
    <dgm:cxn modelId="{A9AD0498-5481-4EF3-BF21-F1E06600D382}" srcId="{37F244BD-BF48-45E5-9966-8FF92C6E29C2}" destId="{DC8729A2-566A-4BF6-B217-3F02775A1B22}" srcOrd="4" destOrd="0" parTransId="{F007C9DB-214A-4C77-93E7-881CE06870CE}" sibTransId="{4C9B45A4-E750-4886-AEB4-C270AAB92DD3}"/>
    <dgm:cxn modelId="{E7462FAF-3BDD-4DE5-A6CF-679E3AE0235F}" type="presOf" srcId="{31E95A59-1C9A-4380-9331-9C14BC7F79FC}" destId="{4DB5C9D1-1EDB-41CB-A547-957A8B3A5460}" srcOrd="0" destOrd="0" presId="urn:microsoft.com/office/officeart/2005/8/layout/vList3"/>
    <dgm:cxn modelId="{D903BABC-A3A4-46B1-BDBF-A76F061915DD}" type="presOf" srcId="{C96A0BDE-708B-4CD0-88A6-99146CF24CFF}" destId="{94BDE689-E0CD-4D53-9B6D-B37B833510EC}" srcOrd="0" destOrd="0" presId="urn:microsoft.com/office/officeart/2005/8/layout/vList3"/>
    <dgm:cxn modelId="{DAFCE8C8-562B-4A98-8080-71CC75C9C970}" srcId="{37F244BD-BF48-45E5-9966-8FF92C6E29C2}" destId="{6543C5A0-731B-4A39-81E0-26079D9C4769}" srcOrd="5" destOrd="0" parTransId="{F7E96A4C-EDE7-4432-920D-0C61EF1AE78C}" sibTransId="{786120E6-76EB-4B46-A7C1-59895EAF8033}"/>
    <dgm:cxn modelId="{E3AA36D6-B112-44B8-A72A-28965DA32D47}" srcId="{37F244BD-BF48-45E5-9966-8FF92C6E29C2}" destId="{BF07B15C-3178-45A2-B195-6587E7635CDB}" srcOrd="0" destOrd="0" parTransId="{FAB6248A-AEC3-4D7E-93B2-27B9362B4E2C}" sibTransId="{A6644D89-A526-410D-9B20-FE9D1667CB6D}"/>
    <dgm:cxn modelId="{D8A797EC-E394-4F64-BAAE-78E881B330D7}" type="presOf" srcId="{0A77CD15-1FA0-439E-B31A-965495F1B856}" destId="{837BD0FC-E32F-46A1-BBF4-30F7D5B71033}" srcOrd="0" destOrd="0" presId="urn:microsoft.com/office/officeart/2005/8/layout/vList3"/>
    <dgm:cxn modelId="{A5120C93-6760-4A60-BCA7-C0BDD6907EBE}" type="presParOf" srcId="{F57746C3-D221-4724-A36D-95CA2B4543CC}" destId="{921D8402-C7BA-4A3A-98E0-2BB7FAC87501}" srcOrd="0" destOrd="0" presId="urn:microsoft.com/office/officeart/2005/8/layout/vList3"/>
    <dgm:cxn modelId="{958648C5-8F44-4F8E-83BB-BDA33018124E}" type="presParOf" srcId="{921D8402-C7BA-4A3A-98E0-2BB7FAC87501}" destId="{9CD74689-A3A7-4E0B-9918-C5B576896CBE}" srcOrd="0" destOrd="0" presId="urn:microsoft.com/office/officeart/2005/8/layout/vList3"/>
    <dgm:cxn modelId="{E16AE075-B5E9-457F-826D-7315101C3169}" type="presParOf" srcId="{921D8402-C7BA-4A3A-98E0-2BB7FAC87501}" destId="{175429F8-BB5A-484F-B1F0-E54EEDB5652B}" srcOrd="1" destOrd="0" presId="urn:microsoft.com/office/officeart/2005/8/layout/vList3"/>
    <dgm:cxn modelId="{284BE153-7496-4ECB-A6E0-2E5E72092A10}" type="presParOf" srcId="{F57746C3-D221-4724-A36D-95CA2B4543CC}" destId="{EC0A0FD2-A5C9-455B-B0DE-09B34B79F1FC}" srcOrd="1" destOrd="0" presId="urn:microsoft.com/office/officeart/2005/8/layout/vList3"/>
    <dgm:cxn modelId="{078495EE-B38E-4026-AB0F-87CF8CFEE5FF}" type="presParOf" srcId="{F57746C3-D221-4724-A36D-95CA2B4543CC}" destId="{A6B98EEC-5CA4-473A-A180-6ED27806BAAD}" srcOrd="2" destOrd="0" presId="urn:microsoft.com/office/officeart/2005/8/layout/vList3"/>
    <dgm:cxn modelId="{BFDFF2FE-F1AA-4EC3-91E6-D0601F2B3B3D}" type="presParOf" srcId="{A6B98EEC-5CA4-473A-A180-6ED27806BAAD}" destId="{AE11900E-A60A-4F7F-96DF-F5161DB4EBD2}" srcOrd="0" destOrd="0" presId="urn:microsoft.com/office/officeart/2005/8/layout/vList3"/>
    <dgm:cxn modelId="{B428E435-B7E5-4924-83D4-C39B25D10D71}" type="presParOf" srcId="{A6B98EEC-5CA4-473A-A180-6ED27806BAAD}" destId="{86DB0B8B-4CC3-4F1F-995C-3C6AAB2BDF6E}" srcOrd="1" destOrd="0" presId="urn:microsoft.com/office/officeart/2005/8/layout/vList3"/>
    <dgm:cxn modelId="{712D83EB-B061-452C-9C29-39B1089FD600}" type="presParOf" srcId="{F57746C3-D221-4724-A36D-95CA2B4543CC}" destId="{32D4BF24-206D-45CA-BE72-63F3FD4A5C6F}" srcOrd="3" destOrd="0" presId="urn:microsoft.com/office/officeart/2005/8/layout/vList3"/>
    <dgm:cxn modelId="{3D695924-1A3D-428C-91B9-B845CE8ED915}" type="presParOf" srcId="{F57746C3-D221-4724-A36D-95CA2B4543CC}" destId="{FDD5B3F2-85CF-4534-B384-F732EDAE3D6C}" srcOrd="4" destOrd="0" presId="urn:microsoft.com/office/officeart/2005/8/layout/vList3"/>
    <dgm:cxn modelId="{F37A8CB7-3331-4A9F-9AC2-E6F20124249F}" type="presParOf" srcId="{FDD5B3F2-85CF-4534-B384-F732EDAE3D6C}" destId="{8B0FA95D-A57B-41DC-84AF-51B49DFEEF04}" srcOrd="0" destOrd="0" presId="urn:microsoft.com/office/officeart/2005/8/layout/vList3"/>
    <dgm:cxn modelId="{EB13C494-1E71-432D-9493-DD906A376ABF}" type="presParOf" srcId="{FDD5B3F2-85CF-4534-B384-F732EDAE3D6C}" destId="{94BDE689-E0CD-4D53-9B6D-B37B833510EC}" srcOrd="1" destOrd="0" presId="urn:microsoft.com/office/officeart/2005/8/layout/vList3"/>
    <dgm:cxn modelId="{2393F061-BD86-46B7-9E20-0F68FDE5D75D}" type="presParOf" srcId="{F57746C3-D221-4724-A36D-95CA2B4543CC}" destId="{E4BA4354-B31C-4AC9-8B30-285FB2A30241}" srcOrd="5" destOrd="0" presId="urn:microsoft.com/office/officeart/2005/8/layout/vList3"/>
    <dgm:cxn modelId="{7D738428-FB20-4038-9BB7-58089B4B9D92}" type="presParOf" srcId="{F57746C3-D221-4724-A36D-95CA2B4543CC}" destId="{FC913B34-F29A-4AC9-AFA0-29FBA66EE424}" srcOrd="6" destOrd="0" presId="urn:microsoft.com/office/officeart/2005/8/layout/vList3"/>
    <dgm:cxn modelId="{7A58503E-C0F0-4EEB-8FCD-27DE7407E367}" type="presParOf" srcId="{FC913B34-F29A-4AC9-AFA0-29FBA66EE424}" destId="{6FF4A86E-D1E4-4BAB-8A10-24B3FCAFC981}" srcOrd="0" destOrd="0" presId="urn:microsoft.com/office/officeart/2005/8/layout/vList3"/>
    <dgm:cxn modelId="{D0F17FD3-D8B8-41BC-A541-C649D9E303B8}" type="presParOf" srcId="{FC913B34-F29A-4AC9-AFA0-29FBA66EE424}" destId="{837BD0FC-E32F-46A1-BBF4-30F7D5B71033}" srcOrd="1" destOrd="0" presId="urn:microsoft.com/office/officeart/2005/8/layout/vList3"/>
    <dgm:cxn modelId="{566BD5C6-F743-4D84-809E-E961CF4963C4}" type="presParOf" srcId="{F57746C3-D221-4724-A36D-95CA2B4543CC}" destId="{F3D569D1-91CE-4051-BB2B-735D7424C3E3}" srcOrd="7" destOrd="0" presId="urn:microsoft.com/office/officeart/2005/8/layout/vList3"/>
    <dgm:cxn modelId="{AB50188C-EC46-4BAC-BC3F-C872FB3DE6CA}" type="presParOf" srcId="{F57746C3-D221-4724-A36D-95CA2B4543CC}" destId="{F4270B5F-F5DB-4A33-8131-9C140774E968}" srcOrd="8" destOrd="0" presId="urn:microsoft.com/office/officeart/2005/8/layout/vList3"/>
    <dgm:cxn modelId="{05586E41-D60A-49AC-8E1C-C7E0334E4D7A}" type="presParOf" srcId="{F4270B5F-F5DB-4A33-8131-9C140774E968}" destId="{4632BC48-4672-4258-AEB2-917340E7431A}" srcOrd="0" destOrd="0" presId="urn:microsoft.com/office/officeart/2005/8/layout/vList3"/>
    <dgm:cxn modelId="{76D19EE6-1F23-4B82-ABC6-7ABAB77FDA0D}" type="presParOf" srcId="{F4270B5F-F5DB-4A33-8131-9C140774E968}" destId="{A7B0EDEC-3E4D-4F23-9F76-882D811A35A7}" srcOrd="1" destOrd="0" presId="urn:microsoft.com/office/officeart/2005/8/layout/vList3"/>
    <dgm:cxn modelId="{BCE6C3A8-1E94-496A-B161-B17B77F6DB6B}" type="presParOf" srcId="{F57746C3-D221-4724-A36D-95CA2B4543CC}" destId="{D9290C31-D8C4-4B66-BF7A-25B127CC80E0}" srcOrd="9" destOrd="0" presId="urn:microsoft.com/office/officeart/2005/8/layout/vList3"/>
    <dgm:cxn modelId="{2C5D6AF9-04E9-4EA5-8B8A-D5F9A3C42FA8}" type="presParOf" srcId="{F57746C3-D221-4724-A36D-95CA2B4543CC}" destId="{B670ADF1-7649-461B-A6D0-DA0E83DD29E1}" srcOrd="10" destOrd="0" presId="urn:microsoft.com/office/officeart/2005/8/layout/vList3"/>
    <dgm:cxn modelId="{626927AD-2C8B-4CD9-82D6-67249369D059}" type="presParOf" srcId="{B670ADF1-7649-461B-A6D0-DA0E83DD29E1}" destId="{E9E87DFE-646D-4834-A1DB-A7AC7DA9E29D}" srcOrd="0" destOrd="0" presId="urn:microsoft.com/office/officeart/2005/8/layout/vList3"/>
    <dgm:cxn modelId="{5AA362C3-709F-4D8B-9CE8-201E9EA71198}" type="presParOf" srcId="{B670ADF1-7649-461B-A6D0-DA0E83DD29E1}" destId="{CE7E205D-BC1C-4AF0-BD17-9B46875ED931}" srcOrd="1" destOrd="0" presId="urn:microsoft.com/office/officeart/2005/8/layout/vList3"/>
    <dgm:cxn modelId="{80752058-ABC9-4DC7-A86F-C5020795644D}" type="presParOf" srcId="{F57746C3-D221-4724-A36D-95CA2B4543CC}" destId="{145D28B0-667F-4237-9638-D9788257D1DD}" srcOrd="11" destOrd="0" presId="urn:microsoft.com/office/officeart/2005/8/layout/vList3"/>
    <dgm:cxn modelId="{6B1366B5-44CC-4FF8-AA01-41B9561A6424}" type="presParOf" srcId="{F57746C3-D221-4724-A36D-95CA2B4543CC}" destId="{14D9572A-E219-4FB0-9DDC-3BE71CE2D1BA}" srcOrd="12" destOrd="0" presId="urn:microsoft.com/office/officeart/2005/8/layout/vList3"/>
    <dgm:cxn modelId="{DA2A4741-752B-4AF1-B90B-A05D62B33243}" type="presParOf" srcId="{14D9572A-E219-4FB0-9DDC-3BE71CE2D1BA}" destId="{87080070-47E6-4DCE-841F-D9FBA9948A22}" srcOrd="0" destOrd="0" presId="urn:microsoft.com/office/officeart/2005/8/layout/vList3"/>
    <dgm:cxn modelId="{B9E645DB-57EC-482A-8581-57FEC4B4A36D}" type="presParOf" srcId="{14D9572A-E219-4FB0-9DDC-3BE71CE2D1BA}" destId="{4DB5C9D1-1EDB-41CB-A547-957A8B3A5460}" srcOrd="1" destOrd="0" presId="urn:microsoft.com/office/officeart/2005/8/layout/vList3"/>
    <dgm:cxn modelId="{ADCB92DA-E2C2-4A70-A0FB-BB4414DABACF}" type="presParOf" srcId="{F57746C3-D221-4724-A36D-95CA2B4543CC}" destId="{04AFB55D-E92B-45BF-8ADD-468B8AA7FB4C}" srcOrd="13" destOrd="0" presId="urn:microsoft.com/office/officeart/2005/8/layout/vList3"/>
    <dgm:cxn modelId="{C1C76969-27D0-4938-B536-6091FEC41597}" type="presParOf" srcId="{F57746C3-D221-4724-A36D-95CA2B4543CC}" destId="{0E2778BF-C926-4927-B6A5-DF5396C37843}" srcOrd="14" destOrd="0" presId="urn:microsoft.com/office/officeart/2005/8/layout/vList3"/>
    <dgm:cxn modelId="{6608323C-CBAD-4DB3-9EC7-386D92B59E7F}" type="presParOf" srcId="{0E2778BF-C926-4927-B6A5-DF5396C37843}" destId="{6D4952A7-AB09-4E53-BCAE-5C02091C3C15}" srcOrd="0" destOrd="0" presId="urn:microsoft.com/office/officeart/2005/8/layout/vList3"/>
    <dgm:cxn modelId="{6C271C9C-480F-4406-9CF0-BBB2B086BB80}" type="presParOf" srcId="{0E2778BF-C926-4927-B6A5-DF5396C37843}" destId="{893DD7D9-2D13-4F05-B2D6-85E9215AED9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429F8-BB5A-484F-B1F0-E54EEDB5652B}">
      <dsp:nvSpPr>
        <dsp:cNvPr id="0" name=""/>
        <dsp:cNvSpPr/>
      </dsp:nvSpPr>
      <dsp:spPr>
        <a:xfrm rot="10800000">
          <a:off x="1495186" y="0"/>
          <a:ext cx="5928741" cy="37406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951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baseline="0" dirty="0">
              <a:hlinkClick xmlns:r="http://schemas.openxmlformats.org/officeDocument/2006/relationships" r:id=""/>
            </a:rPr>
            <a:t>картографирование </a:t>
          </a:r>
          <a:r>
            <a:rPr lang="ru-RU" sz="1700" kern="1200" baseline="0" dirty="0" err="1">
              <a:hlinkClick xmlns:r="http://schemas.openxmlformats.org/officeDocument/2006/relationships" r:id=""/>
            </a:rPr>
            <a:t>мыслеи</a:t>
          </a:r>
          <a:r>
            <a:rPr lang="ru-RU" sz="1700" kern="1200" baseline="0" dirty="0">
              <a:hlinkClick xmlns:r="http://schemas.openxmlformats.org/officeDocument/2006/relationships" r:id=""/>
            </a:rPr>
            <a:t>̆;</a:t>
          </a:r>
          <a:endParaRPr lang="ru-RU" sz="1700" kern="1200" dirty="0"/>
        </a:p>
      </dsp:txBody>
      <dsp:txXfrm rot="10800000">
        <a:off x="1588701" y="0"/>
        <a:ext cx="5835226" cy="374061"/>
      </dsp:txXfrm>
    </dsp:sp>
    <dsp:sp modelId="{9CD74689-A3A7-4E0B-9918-C5B576896CBE}">
      <dsp:nvSpPr>
        <dsp:cNvPr id="0" name=""/>
        <dsp:cNvSpPr/>
      </dsp:nvSpPr>
      <dsp:spPr>
        <a:xfrm>
          <a:off x="1399814" y="1754"/>
          <a:ext cx="374061" cy="374061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DB0B8B-4CC3-4F1F-995C-3C6AAB2BDF6E}">
      <dsp:nvSpPr>
        <dsp:cNvPr id="0" name=""/>
        <dsp:cNvSpPr/>
      </dsp:nvSpPr>
      <dsp:spPr>
        <a:xfrm rot="10800000">
          <a:off x="1586844" y="487475"/>
          <a:ext cx="5928741" cy="37406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951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baseline="0" dirty="0">
              <a:hlinkClick xmlns:r="http://schemas.openxmlformats.org/officeDocument/2006/relationships" r:id=""/>
            </a:rPr>
            <a:t>дерево актуальности</a:t>
          </a:r>
          <a:r>
            <a:rPr lang="ru-RU" sz="1700" kern="1200" baseline="0" dirty="0"/>
            <a:t>;</a:t>
          </a:r>
          <a:endParaRPr lang="ru-RU" sz="1700" kern="1200" dirty="0"/>
        </a:p>
      </dsp:txBody>
      <dsp:txXfrm rot="10800000">
        <a:off x="1680359" y="487475"/>
        <a:ext cx="5835226" cy="374061"/>
      </dsp:txXfrm>
    </dsp:sp>
    <dsp:sp modelId="{AE11900E-A60A-4F7F-96DF-F5161DB4EBD2}">
      <dsp:nvSpPr>
        <dsp:cNvPr id="0" name=""/>
        <dsp:cNvSpPr/>
      </dsp:nvSpPr>
      <dsp:spPr>
        <a:xfrm>
          <a:off x="1399814" y="487475"/>
          <a:ext cx="374061" cy="374061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BDE689-E0CD-4D53-9B6D-B37B833510EC}">
      <dsp:nvSpPr>
        <dsp:cNvPr id="0" name=""/>
        <dsp:cNvSpPr/>
      </dsp:nvSpPr>
      <dsp:spPr>
        <a:xfrm rot="10800000">
          <a:off x="1586844" y="973197"/>
          <a:ext cx="5928741" cy="37406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951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baseline="0" dirty="0" err="1">
              <a:hlinkClick xmlns:r="http://schemas.openxmlformats.org/officeDocument/2006/relationships" r:id=""/>
            </a:rPr>
            <a:t>мультикарточная</a:t>
          </a:r>
          <a:r>
            <a:rPr lang="ru-RU" sz="1700" kern="1200" baseline="0" dirty="0">
              <a:hlinkClick xmlns:r="http://schemas.openxmlformats.org/officeDocument/2006/relationships" r:id=""/>
            </a:rPr>
            <a:t> техника</a:t>
          </a:r>
          <a:r>
            <a:rPr lang="ru-RU" sz="1700" kern="1200" baseline="0" dirty="0"/>
            <a:t>;</a:t>
          </a:r>
          <a:endParaRPr lang="ru-RU" sz="1700" kern="1200" dirty="0"/>
        </a:p>
      </dsp:txBody>
      <dsp:txXfrm rot="10800000">
        <a:off x="1680359" y="973197"/>
        <a:ext cx="5835226" cy="374061"/>
      </dsp:txXfrm>
    </dsp:sp>
    <dsp:sp modelId="{8B0FA95D-A57B-41DC-84AF-51B49DFEEF04}">
      <dsp:nvSpPr>
        <dsp:cNvPr id="0" name=""/>
        <dsp:cNvSpPr/>
      </dsp:nvSpPr>
      <dsp:spPr>
        <a:xfrm>
          <a:off x="1399814" y="973197"/>
          <a:ext cx="374061" cy="374061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BD0FC-E32F-46A1-BBF4-30F7D5B71033}">
      <dsp:nvSpPr>
        <dsp:cNvPr id="0" name=""/>
        <dsp:cNvSpPr/>
      </dsp:nvSpPr>
      <dsp:spPr>
        <a:xfrm rot="10800000">
          <a:off x="1586844" y="1458919"/>
          <a:ext cx="5928741" cy="37406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951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baseline="0" dirty="0">
              <a:hlinkClick xmlns:r="http://schemas.openxmlformats.org/officeDocument/2006/relationships" r:id=""/>
            </a:rPr>
            <a:t>групповая работа на компьютерах</a:t>
          </a:r>
          <a:r>
            <a:rPr lang="ru-RU" sz="1700" kern="1200" baseline="0" dirty="0"/>
            <a:t>; </a:t>
          </a:r>
          <a:endParaRPr lang="ru-RU" sz="1700" kern="1200" dirty="0"/>
        </a:p>
      </dsp:txBody>
      <dsp:txXfrm rot="10800000">
        <a:off x="1680359" y="1458919"/>
        <a:ext cx="5835226" cy="374061"/>
      </dsp:txXfrm>
    </dsp:sp>
    <dsp:sp modelId="{6FF4A86E-D1E4-4BAB-8A10-24B3FCAFC981}">
      <dsp:nvSpPr>
        <dsp:cNvPr id="0" name=""/>
        <dsp:cNvSpPr/>
      </dsp:nvSpPr>
      <dsp:spPr>
        <a:xfrm>
          <a:off x="1399814" y="1458919"/>
          <a:ext cx="374061" cy="374061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B0EDEC-3E4D-4F23-9F76-882D811A35A7}">
      <dsp:nvSpPr>
        <dsp:cNvPr id="0" name=""/>
        <dsp:cNvSpPr/>
      </dsp:nvSpPr>
      <dsp:spPr>
        <a:xfrm rot="10800000">
          <a:off x="1586844" y="1944641"/>
          <a:ext cx="5928741" cy="37406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951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baseline="0" dirty="0">
              <a:hlinkClick xmlns:r="http://schemas.openxmlformats.org/officeDocument/2006/relationships" r:id=""/>
            </a:rPr>
            <a:t>АВС-анализ</a:t>
          </a:r>
          <a:r>
            <a:rPr lang="ru-RU" sz="1700" kern="1200" baseline="0" dirty="0"/>
            <a:t>; </a:t>
          </a:r>
          <a:endParaRPr lang="ru-RU" sz="1700" kern="1200" dirty="0"/>
        </a:p>
      </dsp:txBody>
      <dsp:txXfrm rot="10800000">
        <a:off x="1680359" y="1944641"/>
        <a:ext cx="5835226" cy="374061"/>
      </dsp:txXfrm>
    </dsp:sp>
    <dsp:sp modelId="{4632BC48-4672-4258-AEB2-917340E7431A}">
      <dsp:nvSpPr>
        <dsp:cNvPr id="0" name=""/>
        <dsp:cNvSpPr/>
      </dsp:nvSpPr>
      <dsp:spPr>
        <a:xfrm>
          <a:off x="1399814" y="1944641"/>
          <a:ext cx="374061" cy="374061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7E205D-BC1C-4AF0-BD17-9B46875ED931}">
      <dsp:nvSpPr>
        <dsp:cNvPr id="0" name=""/>
        <dsp:cNvSpPr/>
      </dsp:nvSpPr>
      <dsp:spPr>
        <a:xfrm rot="10800000">
          <a:off x="1586844" y="2430362"/>
          <a:ext cx="5928741" cy="37406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951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baseline="0" dirty="0">
              <a:hlinkClick xmlns:r="http://schemas.openxmlformats.org/officeDocument/2006/relationships" r:id=""/>
            </a:rPr>
            <a:t>причинно-следственная диаграмма</a:t>
          </a:r>
          <a:r>
            <a:rPr lang="ru-RU" sz="1700" kern="1200" baseline="0" dirty="0"/>
            <a:t>; </a:t>
          </a:r>
          <a:endParaRPr lang="ru-RU" sz="1700" kern="1200" dirty="0"/>
        </a:p>
      </dsp:txBody>
      <dsp:txXfrm rot="10800000">
        <a:off x="1680359" y="2430362"/>
        <a:ext cx="5835226" cy="374061"/>
      </dsp:txXfrm>
    </dsp:sp>
    <dsp:sp modelId="{E9E87DFE-646D-4834-A1DB-A7AC7DA9E29D}">
      <dsp:nvSpPr>
        <dsp:cNvPr id="0" name=""/>
        <dsp:cNvSpPr/>
      </dsp:nvSpPr>
      <dsp:spPr>
        <a:xfrm>
          <a:off x="1399814" y="2430362"/>
          <a:ext cx="374061" cy="374061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B5C9D1-1EDB-41CB-A547-957A8B3A5460}">
      <dsp:nvSpPr>
        <dsp:cNvPr id="0" name=""/>
        <dsp:cNvSpPr/>
      </dsp:nvSpPr>
      <dsp:spPr>
        <a:xfrm rot="10800000">
          <a:off x="1586844" y="2916084"/>
          <a:ext cx="5928741" cy="37406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951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baseline="0" dirty="0">
              <a:hlinkClick xmlns:r="http://schemas.openxmlformats.org/officeDocument/2006/relationships" r:id=""/>
            </a:rPr>
            <a:t>техника сценариев</a:t>
          </a:r>
          <a:r>
            <a:rPr lang="ru-RU" sz="1700" kern="1200" baseline="0" dirty="0"/>
            <a:t>;</a:t>
          </a:r>
          <a:endParaRPr lang="ru-RU" sz="1700" kern="1200" dirty="0"/>
        </a:p>
      </dsp:txBody>
      <dsp:txXfrm rot="10800000">
        <a:off x="1680359" y="2916084"/>
        <a:ext cx="5835226" cy="374061"/>
      </dsp:txXfrm>
    </dsp:sp>
    <dsp:sp modelId="{87080070-47E6-4DCE-841F-D9FBA9948A22}">
      <dsp:nvSpPr>
        <dsp:cNvPr id="0" name=""/>
        <dsp:cNvSpPr/>
      </dsp:nvSpPr>
      <dsp:spPr>
        <a:xfrm>
          <a:off x="1399814" y="2916084"/>
          <a:ext cx="374061" cy="374061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3DD7D9-2D13-4F05-B2D6-85E9215AED92}">
      <dsp:nvSpPr>
        <dsp:cNvPr id="0" name=""/>
        <dsp:cNvSpPr/>
      </dsp:nvSpPr>
      <dsp:spPr>
        <a:xfrm rot="10800000">
          <a:off x="1586844" y="3401806"/>
          <a:ext cx="5928741" cy="37406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951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baseline="0"/>
            <a:t>«лесные» совещания. </a:t>
          </a:r>
          <a:endParaRPr lang="ru-RU" sz="1700" kern="1200"/>
        </a:p>
      </dsp:txBody>
      <dsp:txXfrm rot="10800000">
        <a:off x="1680359" y="3401806"/>
        <a:ext cx="5835226" cy="374061"/>
      </dsp:txXfrm>
    </dsp:sp>
    <dsp:sp modelId="{6D4952A7-AB09-4E53-BCAE-5C02091C3C15}">
      <dsp:nvSpPr>
        <dsp:cNvPr id="0" name=""/>
        <dsp:cNvSpPr/>
      </dsp:nvSpPr>
      <dsp:spPr>
        <a:xfrm>
          <a:off x="1399814" y="3401806"/>
          <a:ext cx="374061" cy="374061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439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684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505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92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77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487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974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53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6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602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855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5213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718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17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824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4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6292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237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37AEA3B-7228-D748-B7F7-EAD3245359AF}" type="datetimeFigureOut">
              <a:rPr lang="ru-RU" smtClean="0"/>
              <a:t>04.11.2019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BFEDF59-04FB-9C41-81BE-88EBC5F89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32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7" Type="http://schemas.openxmlformats.org/officeDocument/2006/relationships/slide" Target="slide18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17.xml"/><Relationship Id="rId5" Type="http://schemas.openxmlformats.org/officeDocument/2006/relationships/slide" Target="slide16.xml"/><Relationship Id="rId4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07CD2A-9302-44F1-8E82-4D2ABB0FDB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 Способы разработки альтернатив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8E2718-B519-4FB7-8F7C-BCDE3DE784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Процесс принятия решения </a:t>
            </a:r>
          </a:p>
        </p:txBody>
      </p:sp>
    </p:spTree>
    <p:extLst>
      <p:ext uri="{BB962C8B-B14F-4D97-AF65-F5344CB8AC3E}">
        <p14:creationId xmlns:p14="http://schemas.microsoft.com/office/powerpoint/2010/main" val="401063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Логические приемы поиска альтернатив относятся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35977C4-3D3C-4B24-B579-1664753A97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844121"/>
              </p:ext>
            </p:extLst>
          </p:nvPr>
        </p:nvGraphicFramePr>
        <p:xfrm>
          <a:off x="2589212" y="2133600"/>
          <a:ext cx="8915400" cy="377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3641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Картографирование мыслей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большом листе бумаги в центре рисуют круг или квадрат, в котором записывается решаемая задача; </a:t>
            </a:r>
            <a:endParaRPr lang="ru-RU" dirty="0">
              <a:effectLst/>
            </a:endParaRPr>
          </a:p>
          <a:p>
            <a:r>
              <a:rPr lang="ru-RU" dirty="0"/>
              <a:t>от этого круга во все стороны рисуют ветви для всех основных аспектов проблемы; </a:t>
            </a:r>
            <a:endParaRPr lang="ru-RU" dirty="0">
              <a:effectLst/>
            </a:endParaRPr>
          </a:p>
          <a:p>
            <a:r>
              <a:rPr lang="ru-RU" dirty="0"/>
              <a:t>далее ветви разветвляются для различных вторичных признаков </a:t>
            </a:r>
            <a:r>
              <a:rPr lang="ru-RU" dirty="0" err="1"/>
              <a:t>исходнои</a:t>
            </a:r>
            <a:r>
              <a:rPr lang="ru-RU" dirty="0"/>
              <a:t>̆ ветви; </a:t>
            </a:r>
            <a:endParaRPr lang="ru-RU" dirty="0">
              <a:effectLst/>
            </a:endParaRPr>
          </a:p>
          <a:p>
            <a:r>
              <a:rPr lang="ru-RU" dirty="0"/>
              <a:t>процесс может быть продолжен до </a:t>
            </a:r>
            <a:r>
              <a:rPr lang="ru-RU" dirty="0" err="1"/>
              <a:t>любои</a:t>
            </a:r>
            <a:r>
              <a:rPr lang="ru-RU" dirty="0"/>
              <a:t>̆ степени детализации. 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4788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9153"/>
          </a:xfrm>
        </p:spPr>
        <p:txBody>
          <a:bodyPr>
            <a:normAutofit fontScale="90000"/>
          </a:bodyPr>
          <a:lstStyle/>
          <a:p>
            <a:r>
              <a:rPr lang="ru-RU" dirty="0"/>
              <a:t>Картографирование мыслей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99" y="1224990"/>
            <a:ext cx="7275443" cy="5084258"/>
          </a:xfrm>
          <a:prstGeom prst="rect">
            <a:avLst/>
          </a:prstGeom>
        </p:spPr>
      </p:pic>
      <p:sp>
        <p:nvSpPr>
          <p:cNvPr id="3" name="Улыбающееся лицо 2">
            <a:hlinkClick r:id="rId3" action="ppaction://hlinksldjump"/>
            <a:extLst>
              <a:ext uri="{FF2B5EF4-FFF2-40B4-BE49-F238E27FC236}">
                <a16:creationId xmlns:a16="http://schemas.microsoft.com/office/drawing/2014/main" id="{227F64F5-1227-4243-B0E8-4AA241FDD3D7}"/>
              </a:ext>
            </a:extLst>
          </p:cNvPr>
          <p:cNvSpPr/>
          <p:nvPr/>
        </p:nvSpPr>
        <p:spPr>
          <a:xfrm>
            <a:off x="9879106" y="5298141"/>
            <a:ext cx="663388" cy="569153"/>
          </a:xfrm>
          <a:prstGeom prst="smileyFac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754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Мультикарточная</a:t>
            </a:r>
            <a:r>
              <a:rPr lang="ru-RU" dirty="0"/>
              <a:t> техника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953087"/>
            <a:ext cx="10972800" cy="4173077"/>
          </a:xfrm>
        </p:spPr>
        <p:txBody>
          <a:bodyPr>
            <a:normAutofit/>
          </a:bodyPr>
          <a:lstStyle/>
          <a:p>
            <a:r>
              <a:rPr lang="ru-RU" dirty="0"/>
              <a:t>1. Постановка задачи. </a:t>
            </a:r>
          </a:p>
          <a:p>
            <a:r>
              <a:rPr lang="ru-RU" dirty="0"/>
              <a:t>2. Заполнение карточек. </a:t>
            </a:r>
          </a:p>
          <a:p>
            <a:r>
              <a:rPr lang="ru-RU" dirty="0"/>
              <a:t>3. Группирование. </a:t>
            </a:r>
          </a:p>
          <a:p>
            <a:r>
              <a:rPr lang="ru-RU" dirty="0"/>
              <a:t>4. Структурирование. </a:t>
            </a:r>
          </a:p>
          <a:p>
            <a:r>
              <a:rPr lang="ru-RU" dirty="0"/>
              <a:t>5. Вывод решения</a:t>
            </a:r>
          </a:p>
          <a:p>
            <a:r>
              <a:rPr lang="ru-RU" dirty="0"/>
              <a:t>6. Фиксация результата. </a:t>
            </a:r>
          </a:p>
        </p:txBody>
      </p:sp>
      <p:sp>
        <p:nvSpPr>
          <p:cNvPr id="4" name="Улыбающееся лицо 3">
            <a:hlinkClick r:id="rId2" action="ppaction://hlinksldjump"/>
            <a:extLst>
              <a:ext uri="{FF2B5EF4-FFF2-40B4-BE49-F238E27FC236}">
                <a16:creationId xmlns:a16="http://schemas.microsoft.com/office/drawing/2014/main" id="{FBD39CC0-97C7-40AD-912A-C617FC60F921}"/>
              </a:ext>
            </a:extLst>
          </p:cNvPr>
          <p:cNvSpPr/>
          <p:nvPr/>
        </p:nvSpPr>
        <p:spPr>
          <a:xfrm>
            <a:off x="9879106" y="5298141"/>
            <a:ext cx="663388" cy="569153"/>
          </a:xfrm>
          <a:prstGeom prst="smileyFac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774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Групповая работа на компьютерах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2183907"/>
            <a:ext cx="10972800" cy="3942257"/>
          </a:xfrm>
        </p:spPr>
        <p:txBody>
          <a:bodyPr>
            <a:normAutofit/>
          </a:bodyPr>
          <a:lstStyle/>
          <a:p>
            <a:r>
              <a:rPr lang="ru-RU" dirty="0"/>
              <a:t>предложение решения; </a:t>
            </a:r>
            <a:endParaRPr lang="ru-RU" dirty="0">
              <a:effectLst/>
            </a:endParaRPr>
          </a:p>
          <a:p>
            <a:r>
              <a:rPr lang="ru-RU" dirty="0"/>
              <a:t>обсуждение решения; </a:t>
            </a:r>
            <a:endParaRPr lang="ru-RU" dirty="0">
              <a:effectLst/>
            </a:endParaRPr>
          </a:p>
          <a:p>
            <a:r>
              <a:rPr lang="ru-RU" dirty="0"/>
              <a:t>процесс принятия решения; </a:t>
            </a:r>
            <a:endParaRPr lang="ru-RU" dirty="0">
              <a:effectLst/>
            </a:endParaRPr>
          </a:p>
          <a:p>
            <a:r>
              <a:rPr lang="ru-RU" dirty="0"/>
              <a:t>формулировка решения;</a:t>
            </a:r>
            <a:endParaRPr lang="ru-RU" dirty="0">
              <a:effectLst/>
            </a:endParaRPr>
          </a:p>
          <a:p>
            <a:r>
              <a:rPr lang="ru-RU" dirty="0"/>
              <a:t>окончательная отработка решения. </a:t>
            </a:r>
            <a:endParaRPr lang="ru-RU" dirty="0">
              <a:effectLst/>
            </a:endParaRPr>
          </a:p>
          <a:p>
            <a:endParaRPr lang="ru-RU" dirty="0"/>
          </a:p>
        </p:txBody>
      </p:sp>
      <p:sp>
        <p:nvSpPr>
          <p:cNvPr id="4" name="Улыбающееся лицо 3">
            <a:hlinkClick r:id="rId2" action="ppaction://hlinksldjump"/>
            <a:extLst>
              <a:ext uri="{FF2B5EF4-FFF2-40B4-BE49-F238E27FC236}">
                <a16:creationId xmlns:a16="http://schemas.microsoft.com/office/drawing/2014/main" id="{B4A511F0-5F18-42D9-B13C-30477AE914D8}"/>
              </a:ext>
            </a:extLst>
          </p:cNvPr>
          <p:cNvSpPr/>
          <p:nvPr/>
        </p:nvSpPr>
        <p:spPr>
          <a:xfrm>
            <a:off x="9879106" y="5298141"/>
            <a:ext cx="663388" cy="569153"/>
          </a:xfrm>
          <a:prstGeom prst="smileyFac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67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АВС-анализ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>
              <a:effectLst/>
              <a:latin typeface="Times New Roman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46001"/>
              </p:ext>
            </p:extLst>
          </p:nvPr>
        </p:nvGraphicFramePr>
        <p:xfrm>
          <a:off x="655982" y="1987825"/>
          <a:ext cx="10697820" cy="4297934"/>
        </p:xfrm>
        <a:graphic>
          <a:graphicData uri="http://schemas.openxmlformats.org/drawingml/2006/table">
            <a:tbl>
              <a:tblPr/>
              <a:tblGrid>
                <a:gridCol w="1133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3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8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82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82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82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05603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</a:rPr>
                        <a:t>Отдел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</a:rPr>
                        <a:t>(1) Число ошибок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</a:rPr>
                        <a:t>(2) Издержки на одну ошибку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</a:rPr>
                        <a:t>(3) Суммарные издержки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</a:rPr>
                        <a:t>(4) В % от </a:t>
                      </a:r>
                      <a:r>
                        <a:rPr lang="ru-RU" sz="1800" dirty="0" err="1">
                          <a:effectLst/>
                          <a:latin typeface="Times New Roman" charset="0"/>
                        </a:rPr>
                        <a:t>общеи</a:t>
                      </a:r>
                      <a:r>
                        <a:rPr lang="ru-RU" sz="1800" dirty="0">
                          <a:effectLst/>
                          <a:latin typeface="Times New Roman" charset="0"/>
                        </a:rPr>
                        <a:t>̆ суммы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s-IS" sz="1800" dirty="0">
                          <a:effectLst/>
                          <a:latin typeface="Times New Roman" charset="0"/>
                        </a:rPr>
                        <a:t>(5) Ранг </a:t>
                      </a:r>
                      <a:endParaRPr lang="is-IS" sz="28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</a:rPr>
                        <a:t>Приоритет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3534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is-IS" sz="1600" dirty="0">
                          <a:effectLst/>
                          <a:latin typeface="Times New Roman" charset="0"/>
                        </a:rPr>
                        <a:t>1</a:t>
                      </a:r>
                      <a:br>
                        <a:rPr lang="is-IS" sz="1600" dirty="0">
                          <a:effectLst/>
                          <a:latin typeface="Times New Roman" charset="0"/>
                        </a:rPr>
                      </a:b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is-IS" sz="1600" dirty="0">
                          <a:effectLst/>
                          <a:latin typeface="Times New Roman" charset="0"/>
                        </a:rPr>
                        <a:t>2</a:t>
                      </a:r>
                      <a:br>
                        <a:rPr lang="is-IS" sz="1600" dirty="0">
                          <a:effectLst/>
                          <a:latin typeface="Times New Roman" charset="0"/>
                        </a:rPr>
                      </a:b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is-IS" sz="1600" dirty="0">
                          <a:effectLst/>
                          <a:latin typeface="Times New Roman" charset="0"/>
                        </a:rPr>
                        <a:t>3</a:t>
                      </a:r>
                      <a:br>
                        <a:rPr lang="is-IS" sz="1600" dirty="0">
                          <a:effectLst/>
                          <a:latin typeface="Times New Roman" charset="0"/>
                        </a:rPr>
                      </a:b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is-IS" sz="1600" dirty="0">
                          <a:effectLst/>
                          <a:latin typeface="Times New Roman" charset="0"/>
                        </a:rPr>
                        <a:t>4</a:t>
                      </a:r>
                      <a:br>
                        <a:rPr lang="is-IS" sz="1600" dirty="0">
                          <a:effectLst/>
                          <a:latin typeface="Times New Roman" charset="0"/>
                        </a:rPr>
                      </a:b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is-IS" sz="1600" dirty="0">
                          <a:effectLst/>
                          <a:latin typeface="Times New Roman" charset="0"/>
                        </a:rPr>
                        <a:t>5</a:t>
                      </a:r>
                      <a:br>
                        <a:rPr lang="is-IS" sz="1600" dirty="0">
                          <a:effectLst/>
                          <a:latin typeface="Times New Roman" charset="0"/>
                        </a:rPr>
                      </a:b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is-IS" sz="1600" dirty="0">
                          <a:effectLst/>
                          <a:latin typeface="Times New Roman" charset="0"/>
                        </a:rPr>
                        <a:t>6</a:t>
                      </a:r>
                      <a:br>
                        <a:rPr lang="is-IS" sz="1600" dirty="0">
                          <a:effectLst/>
                          <a:latin typeface="Times New Roman" charset="0"/>
                        </a:rPr>
                      </a:b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is-IS" sz="1600" dirty="0">
                          <a:effectLst/>
                          <a:latin typeface="Times New Roman" charset="0"/>
                        </a:rPr>
                        <a:t>7</a:t>
                      </a:r>
                      <a:br>
                        <a:rPr lang="is-IS" sz="1600" dirty="0">
                          <a:effectLst/>
                          <a:latin typeface="Times New Roman" charset="0"/>
                        </a:rPr>
                      </a:b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is-IS" sz="1600" dirty="0">
                          <a:effectLst/>
                          <a:latin typeface="Times New Roman" charset="0"/>
                        </a:rPr>
                        <a:t>8</a:t>
                      </a:r>
                      <a:br>
                        <a:rPr lang="is-IS" sz="1600" dirty="0">
                          <a:effectLst/>
                          <a:latin typeface="Times New Roman" charset="0"/>
                        </a:rPr>
                      </a:b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is-IS" sz="1600" dirty="0">
                          <a:effectLst/>
                          <a:latin typeface="Times New Roman" charset="0"/>
                        </a:rPr>
                        <a:t>9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is-IS" sz="1600" dirty="0">
                          <a:effectLst/>
                          <a:latin typeface="Times New Roman" charset="0"/>
                        </a:rPr>
                        <a:t>10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is-IS" sz="1600" dirty="0">
                          <a:effectLst/>
                          <a:latin typeface="Times New Roman" charset="0"/>
                        </a:rPr>
                        <a:t>11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is-IS" sz="1600" dirty="0">
                          <a:effectLst/>
                          <a:latin typeface="Times New Roman" charset="0"/>
                        </a:rPr>
                        <a:t> Общая сумма </a:t>
                      </a:r>
                      <a:endParaRPr lang="is-IS" sz="24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37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12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cs-CZ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5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23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cs-CZ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16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cs-CZ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cs-CZ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18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 14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cs-CZ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9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9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cs-CZ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19 </a:t>
                      </a:r>
                      <a:endParaRPr lang="cs-CZ" sz="24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   </a:t>
                      </a:r>
                      <a:r>
                        <a:rPr lang="nb-NO" sz="1600" dirty="0">
                          <a:effectLst/>
                          <a:latin typeface="Times New Roman" charset="0"/>
                        </a:rPr>
                        <a:t>4,0 </a:t>
                      </a:r>
                      <a:endParaRPr lang="nb-NO" sz="2400" dirty="0">
                        <a:effectLst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   </a:t>
                      </a:r>
                      <a:r>
                        <a:rPr lang="nb-NO" sz="1600" dirty="0">
                          <a:effectLst/>
                          <a:latin typeface="Times New Roman" charset="0"/>
                        </a:rPr>
                        <a:t>6,5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</a:t>
                      </a:r>
                    </a:p>
                    <a:p>
                      <a:r>
                        <a:rPr lang="nb-NO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  </a:t>
                      </a:r>
                      <a:r>
                        <a:rPr lang="nb-NO" sz="1600" dirty="0">
                          <a:effectLst/>
                          <a:latin typeface="Times New Roman" charset="0"/>
                        </a:rPr>
                        <a:t>23,2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nb-NO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  </a:t>
                      </a:r>
                      <a:r>
                        <a:rPr lang="nb-NO" sz="1600" dirty="0">
                          <a:effectLst/>
                          <a:latin typeface="Times New Roman" charset="0"/>
                        </a:rPr>
                        <a:t>2,0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nb-NO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  </a:t>
                      </a:r>
                      <a:r>
                        <a:rPr lang="nb-NO" sz="1600" dirty="0">
                          <a:effectLst/>
                          <a:latin typeface="Times New Roman" charset="0"/>
                        </a:rPr>
                        <a:t>1,5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nb-NO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  </a:t>
                      </a:r>
                      <a:r>
                        <a:rPr lang="nb-NO" sz="1600" dirty="0">
                          <a:effectLst/>
                          <a:latin typeface="Times New Roman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nb-NO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  </a:t>
                      </a:r>
                      <a:r>
                        <a:rPr lang="nb-NO" sz="1600" dirty="0">
                          <a:effectLst/>
                          <a:latin typeface="Times New Roman" charset="0"/>
                        </a:rPr>
                        <a:t>19,0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nb-NO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  </a:t>
                      </a:r>
                      <a:r>
                        <a:rPr lang="nb-NO" sz="1600" dirty="0">
                          <a:effectLst/>
                          <a:latin typeface="Times New Roman" charset="0"/>
                        </a:rPr>
                        <a:t>25,5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nb-NO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  </a:t>
                      </a:r>
                      <a:r>
                        <a:rPr lang="nb-NO" sz="1600" dirty="0">
                          <a:effectLst/>
                          <a:latin typeface="Times New Roman" charset="0"/>
                        </a:rPr>
                        <a:t>16,0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nb-NO" sz="160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  </a:t>
                      </a:r>
                      <a:r>
                        <a:rPr lang="nb-NO" sz="1600" dirty="0">
                          <a:effectLst/>
                          <a:latin typeface="Times New Roman" charset="0"/>
                        </a:rPr>
                        <a:t>3,0</a:t>
                      </a:r>
                      <a:r>
                        <a:rPr lang="ru-RU" sz="1600" dirty="0">
                          <a:effectLst/>
                          <a:latin typeface="Times New Roman" charset="0"/>
                        </a:rPr>
                        <a:t> 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   </a:t>
                      </a:r>
                      <a:r>
                        <a:rPr lang="nb-NO" sz="1600" dirty="0">
                          <a:effectLst/>
                          <a:latin typeface="Times New Roman" charset="0"/>
                        </a:rPr>
                        <a:t>11,0 </a:t>
                      </a:r>
                      <a:endParaRPr lang="nb-NO" sz="24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148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78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116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46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24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9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342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357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144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27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209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1500 </a:t>
                      </a:r>
                      <a:endParaRPr lang="cs-CZ" sz="24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fi-FI" sz="1600" dirty="0">
                          <a:effectLst/>
                          <a:latin typeface="Times New Roman" charset="0"/>
                        </a:rPr>
                        <a:t>9,9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fi-FI" sz="1600" dirty="0">
                          <a:effectLst/>
                          <a:latin typeface="Times New Roman" charset="0"/>
                        </a:rPr>
                        <a:t>5,2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fi-FI" sz="1600" dirty="0">
                          <a:effectLst/>
                          <a:latin typeface="Times New Roman" charset="0"/>
                        </a:rPr>
                        <a:t>7,7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fi-FI" sz="1600" dirty="0">
                          <a:effectLst/>
                          <a:latin typeface="Times New Roman" charset="0"/>
                        </a:rPr>
                        <a:t>3,1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fi-FI" sz="1600" dirty="0">
                          <a:effectLst/>
                          <a:latin typeface="Times New Roman" charset="0"/>
                        </a:rPr>
                        <a:t>1,6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</a:t>
                      </a:r>
                      <a:r>
                        <a:rPr lang="fi-FI" sz="1600" dirty="0">
                          <a:effectLst/>
                          <a:latin typeface="Times New Roman" charset="0"/>
                        </a:rPr>
                        <a:t>0,6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fi-FI" sz="1600" dirty="0">
                          <a:effectLst/>
                          <a:latin typeface="Times New Roman" charset="0"/>
                        </a:rPr>
                        <a:t>22,8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fi-FI" sz="1600" dirty="0">
                          <a:effectLst/>
                          <a:latin typeface="Times New Roman" charset="0"/>
                        </a:rPr>
                        <a:t>23,8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fi-FI" sz="1600" dirty="0">
                          <a:effectLst/>
                          <a:latin typeface="Times New Roman" charset="0"/>
                        </a:rPr>
                        <a:t>9,6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  </a:t>
                      </a:r>
                      <a:r>
                        <a:rPr lang="fi-FI" sz="1600" dirty="0">
                          <a:effectLst/>
                          <a:latin typeface="Times New Roman" charset="0"/>
                        </a:rPr>
                        <a:t>1,8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fi-FI" sz="1600" dirty="0">
                          <a:effectLst/>
                          <a:latin typeface="Times New Roman" charset="0"/>
                        </a:rPr>
                        <a:t>13,9 </a:t>
                      </a:r>
                      <a:endParaRPr lang="fi-FI" sz="24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4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7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6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8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10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11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2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1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5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9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r>
                        <a:rPr lang="ru-RU" sz="1600" dirty="0">
                          <a:effectLst/>
                          <a:latin typeface="Times New Roman" charset="0"/>
                        </a:rPr>
                        <a:t>          </a:t>
                      </a:r>
                      <a:r>
                        <a:rPr lang="cs-CZ" sz="1600" dirty="0">
                          <a:effectLst/>
                          <a:latin typeface="Times New Roman" charset="0"/>
                        </a:rPr>
                        <a:t>3 </a:t>
                      </a:r>
                      <a:endParaRPr lang="cs-CZ" sz="24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pt-BR" sz="1600" dirty="0">
                          <a:effectLst/>
                          <a:latin typeface="Times New Roman" charset="0"/>
                        </a:rPr>
                        <a:t>A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pPr indent="457200"/>
                      <a:r>
                        <a:rPr lang="pt-BR" sz="1600" dirty="0" err="1">
                          <a:effectLst/>
                          <a:latin typeface="Times New Roman" charset="0"/>
                        </a:rPr>
                        <a:t>B</a:t>
                      </a:r>
                      <a:r>
                        <a:rPr lang="pt-BR" sz="1600" dirty="0">
                          <a:effectLst/>
                          <a:latin typeface="Times New Roman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pPr indent="457200"/>
                      <a:r>
                        <a:rPr lang="pt-BR" sz="1600" dirty="0" err="1">
                          <a:effectLst/>
                          <a:latin typeface="Times New Roman" charset="0"/>
                        </a:rPr>
                        <a:t>B</a:t>
                      </a:r>
                      <a:r>
                        <a:rPr lang="pt-BR" sz="1600" dirty="0">
                          <a:effectLst/>
                          <a:latin typeface="Times New Roman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pPr indent="457200"/>
                      <a:r>
                        <a:rPr lang="pt-BR" sz="1600" dirty="0" err="1">
                          <a:effectLst/>
                          <a:latin typeface="Times New Roman" charset="0"/>
                        </a:rPr>
                        <a:t>B</a:t>
                      </a:r>
                      <a:r>
                        <a:rPr lang="pt-BR" sz="1600" dirty="0">
                          <a:effectLst/>
                          <a:latin typeface="Times New Roman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pPr indent="457200"/>
                      <a:r>
                        <a:rPr lang="pt-BR" sz="1600" dirty="0">
                          <a:effectLst/>
                          <a:latin typeface="Times New Roman" charset="0"/>
                        </a:rPr>
                        <a:t>C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pPr indent="457200"/>
                      <a:r>
                        <a:rPr lang="pt-BR" sz="1600" dirty="0">
                          <a:effectLst/>
                          <a:latin typeface="Times New Roman" charset="0"/>
                        </a:rPr>
                        <a:t>C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pPr indent="457200"/>
                      <a:r>
                        <a:rPr lang="pt-BR" sz="1600" dirty="0">
                          <a:effectLst/>
                          <a:latin typeface="Times New Roman" charset="0"/>
                        </a:rPr>
                        <a:t>A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pPr indent="457200"/>
                      <a:r>
                        <a:rPr lang="pt-BR" sz="1600" dirty="0">
                          <a:effectLst/>
                          <a:latin typeface="Times New Roman" charset="0"/>
                        </a:rPr>
                        <a:t>A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pPr indent="457200"/>
                      <a:r>
                        <a:rPr lang="pt-BR" sz="1600" dirty="0">
                          <a:effectLst/>
                          <a:latin typeface="Times New Roman" charset="0"/>
                        </a:rPr>
                        <a:t>A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pPr indent="457200"/>
                      <a:r>
                        <a:rPr lang="pt-BR" sz="1600" dirty="0">
                          <a:effectLst/>
                          <a:latin typeface="Times New Roman" charset="0"/>
                        </a:rPr>
                        <a:t>C </a:t>
                      </a:r>
                      <a:endParaRPr lang="ru-RU" sz="1600" dirty="0">
                        <a:effectLst/>
                        <a:latin typeface="Times New Roman" charset="0"/>
                      </a:endParaRPr>
                    </a:p>
                    <a:p>
                      <a:pPr indent="457200"/>
                      <a:r>
                        <a:rPr lang="pt-BR" sz="1600" dirty="0">
                          <a:effectLst/>
                          <a:latin typeface="Times New Roman" charset="0"/>
                        </a:rPr>
                        <a:t>A </a:t>
                      </a:r>
                      <a:endParaRPr lang="pt-BR" sz="24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Улыбающееся лицо 4">
            <a:hlinkClick r:id="rId2" action="ppaction://hlinksldjump"/>
            <a:extLst>
              <a:ext uri="{FF2B5EF4-FFF2-40B4-BE49-F238E27FC236}">
                <a16:creationId xmlns:a16="http://schemas.microsoft.com/office/drawing/2014/main" id="{D6EA9438-7CAD-45A0-A858-439C7973DE41}"/>
              </a:ext>
            </a:extLst>
          </p:cNvPr>
          <p:cNvSpPr/>
          <p:nvPr/>
        </p:nvSpPr>
        <p:spPr>
          <a:xfrm>
            <a:off x="10408023" y="695402"/>
            <a:ext cx="663388" cy="569153"/>
          </a:xfrm>
          <a:prstGeom prst="smileyFac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725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2619" y="290706"/>
            <a:ext cx="8911687" cy="666808"/>
          </a:xfrm>
        </p:spPr>
        <p:txBody>
          <a:bodyPr/>
          <a:lstStyle/>
          <a:p>
            <a:pPr algn="ctr"/>
            <a:r>
              <a:rPr lang="ru-RU" dirty="0"/>
              <a:t>Дерево актуальности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7670" y="851955"/>
            <a:ext cx="7073751" cy="5715339"/>
          </a:xfrm>
          <a:prstGeom prst="rect">
            <a:avLst/>
          </a:prstGeom>
        </p:spPr>
      </p:pic>
      <p:sp>
        <p:nvSpPr>
          <p:cNvPr id="5" name="Улыбающееся лицо 4">
            <a:hlinkClick r:id="rId3" action="ppaction://hlinksldjump"/>
            <a:extLst>
              <a:ext uri="{FF2B5EF4-FFF2-40B4-BE49-F238E27FC236}">
                <a16:creationId xmlns:a16="http://schemas.microsoft.com/office/drawing/2014/main" id="{A3C86C7B-4173-465A-ADE8-AE32AA2EC460}"/>
              </a:ext>
            </a:extLst>
          </p:cNvPr>
          <p:cNvSpPr/>
          <p:nvPr/>
        </p:nvSpPr>
        <p:spPr>
          <a:xfrm>
            <a:off x="10972800" y="5674658"/>
            <a:ext cx="663388" cy="569153"/>
          </a:xfrm>
          <a:prstGeom prst="smileyFac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52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2313" y="357941"/>
            <a:ext cx="8911687" cy="53233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Причинно-следственная диаграмма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2706" y="1034830"/>
            <a:ext cx="8561294" cy="5465229"/>
          </a:xfrm>
          <a:prstGeom prst="rect">
            <a:avLst/>
          </a:prstGeom>
        </p:spPr>
      </p:pic>
      <p:sp>
        <p:nvSpPr>
          <p:cNvPr id="5" name="Улыбающееся лицо 4">
            <a:hlinkClick r:id="rId3" action="ppaction://hlinksldjump"/>
            <a:extLst>
              <a:ext uri="{FF2B5EF4-FFF2-40B4-BE49-F238E27FC236}">
                <a16:creationId xmlns:a16="http://schemas.microsoft.com/office/drawing/2014/main" id="{216D335E-4529-4464-98A1-B1E6FCFEC9B5}"/>
              </a:ext>
            </a:extLst>
          </p:cNvPr>
          <p:cNvSpPr/>
          <p:nvPr/>
        </p:nvSpPr>
        <p:spPr>
          <a:xfrm>
            <a:off x="9777600" y="5582717"/>
            <a:ext cx="663388" cy="569153"/>
          </a:xfrm>
          <a:prstGeom prst="smileyFac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652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Техника сценариев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819922"/>
            <a:ext cx="10972800" cy="430624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Разработка сценария:</a:t>
            </a:r>
          </a:p>
          <a:p>
            <a:pPr>
              <a:buFont typeface="Courier New" charset="0"/>
              <a:buChar char="o"/>
            </a:pPr>
            <a:r>
              <a:rPr lang="ru-RU" dirty="0"/>
              <a:t>рынок для продукта увеличится в очередном году на 500 % (для продуктов сезонного спроса такие скачки могут иметь место); </a:t>
            </a:r>
          </a:p>
          <a:p>
            <a:pPr>
              <a:buFont typeface="Courier New" charset="0"/>
              <a:buChar char="o"/>
            </a:pPr>
            <a:r>
              <a:rPr lang="ru-RU" dirty="0"/>
              <a:t>новые продукты в значительной̆ степени вытеснят выпускаемыӗ продукт с рынка; </a:t>
            </a:r>
          </a:p>
          <a:p>
            <a:pPr>
              <a:buFont typeface="Courier New" charset="0"/>
              <a:buChar char="o"/>
            </a:pPr>
            <a:r>
              <a:rPr lang="ru-RU" dirty="0"/>
              <a:t>начнется новая воина на Балканах. </a:t>
            </a:r>
          </a:p>
          <a:p>
            <a:r>
              <a:rPr lang="ru-RU" dirty="0"/>
              <a:t>Анализ решения: </a:t>
            </a:r>
          </a:p>
          <a:p>
            <a:pPr>
              <a:buFont typeface="Courier New" charset="0"/>
              <a:buChar char="o"/>
            </a:pPr>
            <a:r>
              <a:rPr lang="ru-RU" dirty="0"/>
              <a:t>влияние сценария на предлагаемое решение; </a:t>
            </a:r>
            <a:endParaRPr lang="ru-RU" dirty="0">
              <a:effectLst/>
            </a:endParaRPr>
          </a:p>
          <a:p>
            <a:pPr>
              <a:buFont typeface="Courier New" charset="0"/>
              <a:buChar char="o"/>
            </a:pPr>
            <a:r>
              <a:rPr lang="ru-RU" dirty="0"/>
              <a:t>проблемы, которые могут возникнуть при его внедрении; </a:t>
            </a:r>
            <a:endParaRPr lang="ru-RU" dirty="0">
              <a:effectLst/>
            </a:endParaRPr>
          </a:p>
          <a:p>
            <a:pPr>
              <a:buFont typeface="Courier New" charset="0"/>
              <a:buChar char="o"/>
            </a:pPr>
            <a:r>
              <a:rPr lang="ru-RU" dirty="0"/>
              <a:t>ожидаемые преимущества и недостатки.</a:t>
            </a:r>
          </a:p>
          <a:p>
            <a:pPr>
              <a:buFont typeface="Arial" charset="0"/>
              <a:buChar char="•"/>
            </a:pPr>
            <a:r>
              <a:rPr lang="ru-RU" dirty="0"/>
              <a:t>Выводы из сценария</a:t>
            </a:r>
          </a:p>
        </p:txBody>
      </p:sp>
      <p:sp>
        <p:nvSpPr>
          <p:cNvPr id="4" name="Улыбающееся лицо 3">
            <a:hlinkClick r:id="rId2" action="ppaction://hlinksldjump"/>
            <a:extLst>
              <a:ext uri="{FF2B5EF4-FFF2-40B4-BE49-F238E27FC236}">
                <a16:creationId xmlns:a16="http://schemas.microsoft.com/office/drawing/2014/main" id="{5CC33F63-76ED-4A49-8968-1CAD592CF7AC}"/>
              </a:ext>
            </a:extLst>
          </p:cNvPr>
          <p:cNvSpPr/>
          <p:nvPr/>
        </p:nvSpPr>
        <p:spPr>
          <a:xfrm>
            <a:off x="9879106" y="5298141"/>
            <a:ext cx="663388" cy="569153"/>
          </a:xfrm>
          <a:prstGeom prst="smileyFac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502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Творческие техники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57779"/>
            <a:ext cx="10515600" cy="4419184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hlinkClick r:id="rId2" action="ppaction://hlinksldjump"/>
              </a:rPr>
              <a:t>мозговой̆ штурм</a:t>
            </a:r>
            <a:r>
              <a:rPr lang="ru-RU" dirty="0"/>
              <a:t>; </a:t>
            </a:r>
            <a:endParaRPr lang="ru-RU" dirty="0">
              <a:effectLst/>
            </a:endParaRPr>
          </a:p>
          <a:p>
            <a:r>
              <a:rPr lang="ru-RU" dirty="0"/>
              <a:t>деструктивно-конструктивный мозговой штурм; </a:t>
            </a:r>
            <a:endParaRPr lang="ru-RU" dirty="0">
              <a:effectLst/>
            </a:endParaRPr>
          </a:p>
          <a:p>
            <a:r>
              <a:rPr lang="ru-RU" dirty="0">
                <a:hlinkClick r:id="rId3" action="ppaction://hlinksldjump"/>
              </a:rPr>
              <a:t>метод 635</a:t>
            </a:r>
            <a:r>
              <a:rPr lang="ru-RU" dirty="0"/>
              <a:t>; </a:t>
            </a:r>
            <a:endParaRPr lang="ru-RU" dirty="0">
              <a:effectLst/>
            </a:endParaRPr>
          </a:p>
          <a:p>
            <a:r>
              <a:rPr lang="ru-RU" dirty="0" err="1"/>
              <a:t>br</a:t>
            </a:r>
            <a:r>
              <a:rPr lang="ru-RU" dirty="0" err="1">
                <a:hlinkClick r:id="rId4" action="ppaction://hlinksldjump"/>
              </a:rPr>
              <a:t>ainwriting-рool</a:t>
            </a:r>
            <a:r>
              <a:rPr lang="ru-RU" dirty="0"/>
              <a:t>; </a:t>
            </a:r>
            <a:endParaRPr lang="ru-RU" dirty="0">
              <a:effectLst/>
            </a:endParaRPr>
          </a:p>
          <a:p>
            <a:r>
              <a:rPr lang="ru-RU" dirty="0"/>
              <a:t>принцип </a:t>
            </a:r>
            <a:r>
              <a:rPr lang="ru-RU" dirty="0" err="1"/>
              <a:t>переформулирования</a:t>
            </a:r>
            <a:r>
              <a:rPr lang="ru-RU" dirty="0"/>
              <a:t> проблемы; </a:t>
            </a:r>
            <a:endParaRPr lang="ru-RU" dirty="0">
              <a:effectLst/>
            </a:endParaRPr>
          </a:p>
          <a:p>
            <a:r>
              <a:rPr lang="ru-RU" dirty="0" err="1"/>
              <a:t>бисоциация</a:t>
            </a:r>
            <a:r>
              <a:rPr lang="ru-RU" dirty="0"/>
              <a:t>; </a:t>
            </a:r>
            <a:endParaRPr lang="ru-RU" dirty="0">
              <a:effectLst/>
            </a:endParaRPr>
          </a:p>
          <a:p>
            <a:r>
              <a:rPr lang="ru-RU" dirty="0" err="1"/>
              <a:t>синектика</a:t>
            </a:r>
            <a:r>
              <a:rPr lang="ru-RU" dirty="0"/>
              <a:t> (техника аналогий); </a:t>
            </a:r>
            <a:endParaRPr lang="ru-RU" dirty="0">
              <a:effectLst/>
            </a:endParaRPr>
          </a:p>
          <a:p>
            <a:r>
              <a:rPr lang="ru-RU" dirty="0"/>
              <a:t>фантастическое путешествие; </a:t>
            </a:r>
            <a:endParaRPr lang="ru-RU" dirty="0">
              <a:effectLst/>
            </a:endParaRPr>
          </a:p>
          <a:p>
            <a:r>
              <a:rPr lang="ru-RU" dirty="0"/>
              <a:t>«мыслительные шляпы» и «мыслительные стулья»; </a:t>
            </a:r>
            <a:endParaRPr lang="ru-RU" dirty="0">
              <a:effectLst/>
            </a:endParaRPr>
          </a:p>
          <a:p>
            <a:r>
              <a:rPr lang="ru-RU" dirty="0">
                <a:hlinkClick r:id="rId5" action="ppaction://hlinksldjump"/>
              </a:rPr>
              <a:t>вопросник Осборна</a:t>
            </a:r>
            <a:r>
              <a:rPr lang="ru-RU" dirty="0"/>
              <a:t>; </a:t>
            </a:r>
            <a:endParaRPr lang="ru-RU" dirty="0">
              <a:effectLst/>
            </a:endParaRPr>
          </a:p>
          <a:p>
            <a:r>
              <a:rPr lang="ru-RU" dirty="0" err="1"/>
              <a:t>случайныи</a:t>
            </a:r>
            <a:r>
              <a:rPr lang="ru-RU" dirty="0"/>
              <a:t>̆ вход, анализ слов-</a:t>
            </a:r>
            <a:r>
              <a:rPr lang="ru-RU" dirty="0" err="1"/>
              <a:t>раздражителеи</a:t>
            </a:r>
            <a:r>
              <a:rPr lang="ru-RU" dirty="0"/>
              <a:t>̆; </a:t>
            </a:r>
            <a:endParaRPr lang="ru-RU" dirty="0">
              <a:effectLst/>
            </a:endParaRPr>
          </a:p>
          <a:p>
            <a:r>
              <a:rPr lang="ru-RU" dirty="0">
                <a:hlinkClick r:id="rId6" action="ppaction://hlinksldjump"/>
              </a:rPr>
              <a:t>концептуальные полки; </a:t>
            </a:r>
            <a:endParaRPr lang="ru-RU" dirty="0">
              <a:effectLst/>
            </a:endParaRPr>
          </a:p>
          <a:p>
            <a:r>
              <a:rPr lang="ru-RU" dirty="0" err="1">
                <a:hlinkClick r:id="rId7" action="ppaction://hlinksldjump"/>
              </a:rPr>
              <a:t>морфологическии</a:t>
            </a:r>
            <a:r>
              <a:rPr lang="ru-RU" dirty="0">
                <a:hlinkClick r:id="rId7" action="ppaction://hlinksldjump"/>
              </a:rPr>
              <a:t>̆ ящик. 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9519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89272B-6654-4AA0-93D7-08F355C8B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41342"/>
          </a:xfrm>
        </p:spPr>
        <p:txBody>
          <a:bodyPr/>
          <a:lstStyle/>
          <a:p>
            <a:r>
              <a:rPr lang="ru-RU" dirty="0"/>
              <a:t>Мозговой штурм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53DFD3-428E-4ACD-A4EF-0043DFBC5E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59860"/>
            <a:ext cx="10363826" cy="4231339"/>
          </a:xfrm>
        </p:spPr>
        <p:txBody>
          <a:bodyPr/>
          <a:lstStyle/>
          <a:p>
            <a:r>
              <a:rPr lang="ru-RU" dirty="0"/>
              <a:t>1. Формирование группы</a:t>
            </a:r>
          </a:p>
          <a:p>
            <a:r>
              <a:rPr lang="ru-RU" dirty="0"/>
              <a:t>2. Руководитель группы (модератор) предварительно прорабатывает проблему путем индивидуальных приемов.</a:t>
            </a:r>
          </a:p>
          <a:p>
            <a:r>
              <a:rPr lang="ru-RU" dirty="0"/>
              <a:t>3. Проведение мозговой атаки</a:t>
            </a:r>
          </a:p>
          <a:p>
            <a:r>
              <a:rPr lang="ru-RU" dirty="0"/>
              <a:t>- Никто не должен критиковать</a:t>
            </a:r>
          </a:p>
          <a:p>
            <a:r>
              <a:rPr lang="ru-RU" dirty="0"/>
              <a:t>- идеи должны подхватываться другими, развиваться и дополняться</a:t>
            </a:r>
          </a:p>
          <a:p>
            <a:r>
              <a:rPr lang="ru-RU" dirty="0"/>
              <a:t>- Все идеи записываются </a:t>
            </a:r>
          </a:p>
          <a:p>
            <a:endParaRPr lang="ru-RU" dirty="0"/>
          </a:p>
        </p:txBody>
      </p:sp>
      <p:sp>
        <p:nvSpPr>
          <p:cNvPr id="4" name="Солнце 3">
            <a:hlinkClick r:id="rId2" action="ppaction://hlinksldjump"/>
            <a:extLst>
              <a:ext uri="{FF2B5EF4-FFF2-40B4-BE49-F238E27FC236}">
                <a16:creationId xmlns:a16="http://schemas.microsoft.com/office/drawing/2014/main" id="{F82512E4-7FEA-472F-B1AF-BBFF0E4B00FB}"/>
              </a:ext>
            </a:extLst>
          </p:cNvPr>
          <p:cNvSpPr/>
          <p:nvPr/>
        </p:nvSpPr>
        <p:spPr>
          <a:xfrm>
            <a:off x="10165976" y="5638800"/>
            <a:ext cx="636495" cy="600682"/>
          </a:xfrm>
          <a:prstGeom prst="su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6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274DE7-14A5-4EDA-959C-1ED0CB312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59271"/>
          </a:xfrm>
        </p:spPr>
        <p:txBody>
          <a:bodyPr>
            <a:normAutofit/>
          </a:bodyPr>
          <a:lstStyle/>
          <a:p>
            <a:r>
              <a:rPr lang="ru-RU" sz="6000" dirty="0"/>
              <a:t>Метод 635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AF57016-DC0C-405D-9FC8-3B6ED6BFF15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80671" y="1577787"/>
            <a:ext cx="9030658" cy="4805083"/>
          </a:xfrm>
          <a:prstGeom prst="rect">
            <a:avLst/>
          </a:prstGeom>
        </p:spPr>
      </p:pic>
      <p:sp>
        <p:nvSpPr>
          <p:cNvPr id="6" name="Солнце 5">
            <a:hlinkClick r:id="rId3" action="ppaction://hlinksldjump"/>
            <a:extLst>
              <a:ext uri="{FF2B5EF4-FFF2-40B4-BE49-F238E27FC236}">
                <a16:creationId xmlns:a16="http://schemas.microsoft.com/office/drawing/2014/main" id="{004ED1D7-18B2-4DE2-8BBE-975D8DEA96EC}"/>
              </a:ext>
            </a:extLst>
          </p:cNvPr>
          <p:cNvSpPr/>
          <p:nvPr/>
        </p:nvSpPr>
        <p:spPr>
          <a:xfrm>
            <a:off x="10959977" y="5638800"/>
            <a:ext cx="636495" cy="600682"/>
          </a:xfrm>
          <a:prstGeom prst="su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878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6ACF35-13B6-4C57-8146-E19F95513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41342"/>
          </a:xfrm>
        </p:spPr>
        <p:txBody>
          <a:bodyPr>
            <a:normAutofit/>
          </a:bodyPr>
          <a:lstStyle/>
          <a:p>
            <a:r>
              <a:rPr lang="en-US" sz="4800" dirty="0"/>
              <a:t>Brainwriting-Pool </a:t>
            </a:r>
            <a:endParaRPr lang="ru-RU" sz="4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06E3E2B-95AC-4820-AC30-40B1BF775F0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57082" y="1559860"/>
            <a:ext cx="7866778" cy="4425063"/>
          </a:xfrm>
          <a:prstGeom prst="rect">
            <a:avLst/>
          </a:prstGeom>
        </p:spPr>
      </p:pic>
      <p:sp>
        <p:nvSpPr>
          <p:cNvPr id="5" name="Солнце 4">
            <a:hlinkClick r:id="rId3" action="ppaction://hlinksldjump"/>
            <a:extLst>
              <a:ext uri="{FF2B5EF4-FFF2-40B4-BE49-F238E27FC236}">
                <a16:creationId xmlns:a16="http://schemas.microsoft.com/office/drawing/2014/main" id="{AB5557E0-4400-48D3-8B88-0FEC2818C8DB}"/>
              </a:ext>
            </a:extLst>
          </p:cNvPr>
          <p:cNvSpPr/>
          <p:nvPr/>
        </p:nvSpPr>
        <p:spPr>
          <a:xfrm>
            <a:off x="10165976" y="5638800"/>
            <a:ext cx="636495" cy="600682"/>
          </a:xfrm>
          <a:prstGeom prst="su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891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ТРИЗ и АРИЗ Г. С. </a:t>
            </a:r>
            <a:r>
              <a:rPr lang="ru-RU" dirty="0" err="1"/>
              <a:t>Альтшуллера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855433"/>
            <a:ext cx="10972800" cy="42707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 закон полноты </a:t>
            </a:r>
            <a:r>
              <a:rPr lang="ru-RU" dirty="0" err="1"/>
              <a:t>частеи</a:t>
            </a:r>
            <a:r>
              <a:rPr lang="ru-RU" dirty="0"/>
              <a:t>̆ системы</a:t>
            </a:r>
          </a:p>
          <a:p>
            <a:pPr marL="0" indent="0">
              <a:buNone/>
            </a:pPr>
            <a:r>
              <a:rPr lang="ru-RU" dirty="0"/>
              <a:t> закон «</a:t>
            </a:r>
            <a:r>
              <a:rPr lang="ru-RU" dirty="0" err="1"/>
              <a:t>энергетическои</a:t>
            </a:r>
            <a:r>
              <a:rPr lang="ru-RU" dirty="0"/>
              <a:t>̆ проводимости» системы;</a:t>
            </a:r>
          </a:p>
          <a:p>
            <a:pPr marL="0" indent="0">
              <a:buNone/>
            </a:pPr>
            <a:r>
              <a:rPr lang="ru-RU" dirty="0"/>
              <a:t> закон согласования ритмики </a:t>
            </a:r>
            <a:r>
              <a:rPr lang="ru-RU" dirty="0" err="1"/>
              <a:t>частеи</a:t>
            </a:r>
            <a:r>
              <a:rPr lang="ru-RU" dirty="0"/>
              <a:t>̆ системы; </a:t>
            </a:r>
          </a:p>
          <a:p>
            <a:pPr marL="0" indent="0">
              <a:buNone/>
            </a:pPr>
            <a:r>
              <a:rPr lang="ru-RU" dirty="0"/>
              <a:t> закон увеличения степени идеальности системы; </a:t>
            </a:r>
          </a:p>
          <a:p>
            <a:pPr marL="0" indent="0">
              <a:buNone/>
            </a:pPr>
            <a:r>
              <a:rPr lang="ru-RU" dirty="0"/>
              <a:t> закон неравномерности развития </a:t>
            </a:r>
            <a:r>
              <a:rPr lang="ru-RU" dirty="0" err="1"/>
              <a:t>частеи</a:t>
            </a:r>
            <a:r>
              <a:rPr lang="ru-RU" dirty="0"/>
              <a:t>̆ системы̆; </a:t>
            </a:r>
          </a:p>
          <a:p>
            <a:pPr marL="0" indent="0">
              <a:buNone/>
            </a:pPr>
            <a:r>
              <a:rPr lang="ru-RU" dirty="0"/>
              <a:t> закон перехода в надсистему; </a:t>
            </a:r>
          </a:p>
          <a:p>
            <a:pPr marL="0" indent="0">
              <a:buNone/>
            </a:pPr>
            <a:r>
              <a:rPr lang="ru-RU" dirty="0"/>
              <a:t> закон перехода с макроуровня на микроуровень;</a:t>
            </a:r>
          </a:p>
          <a:p>
            <a:pPr marL="0" indent="0">
              <a:buNone/>
            </a:pPr>
            <a:r>
              <a:rPr lang="ru-RU" dirty="0"/>
              <a:t> закон увеличения степени </a:t>
            </a:r>
            <a:r>
              <a:rPr lang="ru-RU" dirty="0" err="1"/>
              <a:t>вепольности</a:t>
            </a:r>
            <a:r>
              <a:rPr lang="ru-RU" dirty="0"/>
              <a:t>; </a:t>
            </a:r>
          </a:p>
          <a:p>
            <a:pPr marL="0" indent="0">
              <a:buNone/>
            </a:pPr>
            <a:r>
              <a:rPr lang="ru-RU" dirty="0"/>
              <a:t> закон </a:t>
            </a:r>
            <a:r>
              <a:rPr lang="ru-RU" dirty="0" err="1"/>
              <a:t>S</a:t>
            </a:r>
            <a:r>
              <a:rPr lang="ru-RU" dirty="0"/>
              <a:t>-образного развития.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189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Вопросник Осборна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91478"/>
            <a:ext cx="10515600" cy="47854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1. Сменить применение! </a:t>
            </a:r>
          </a:p>
          <a:p>
            <a:pPr marL="0" indent="0">
              <a:buNone/>
            </a:pPr>
            <a:r>
              <a:rPr lang="ru-RU" dirty="0"/>
              <a:t>2. Приспособить! </a:t>
            </a:r>
          </a:p>
          <a:p>
            <a:pPr marL="0" indent="0">
              <a:buNone/>
            </a:pPr>
            <a:r>
              <a:rPr lang="ru-RU" dirty="0"/>
              <a:t>3. Изменить! </a:t>
            </a:r>
          </a:p>
          <a:p>
            <a:pPr marL="0" indent="0">
              <a:buNone/>
            </a:pPr>
            <a:r>
              <a:rPr lang="ru-RU" dirty="0"/>
              <a:t>4. Увеличить! </a:t>
            </a:r>
          </a:p>
          <a:p>
            <a:pPr marL="0" indent="0">
              <a:buNone/>
            </a:pPr>
            <a:r>
              <a:rPr lang="ru-RU" dirty="0"/>
              <a:t>5. Уменьшить! </a:t>
            </a:r>
          </a:p>
          <a:p>
            <a:pPr marL="0" indent="0">
              <a:buNone/>
            </a:pPr>
            <a:r>
              <a:rPr lang="ru-RU" dirty="0"/>
              <a:t>6. Заменить! </a:t>
            </a:r>
          </a:p>
          <a:p>
            <a:pPr marL="0" indent="0">
              <a:buNone/>
            </a:pPr>
            <a:r>
              <a:rPr lang="ru-RU" dirty="0"/>
              <a:t>7. Переставить! </a:t>
            </a:r>
          </a:p>
          <a:p>
            <a:pPr marL="0" indent="0">
              <a:buNone/>
            </a:pPr>
            <a:r>
              <a:rPr lang="ru-RU" dirty="0"/>
              <a:t>8. Обратить! </a:t>
            </a:r>
          </a:p>
          <a:p>
            <a:pPr marL="0" indent="0">
              <a:buNone/>
            </a:pPr>
            <a:r>
              <a:rPr lang="ru-RU" dirty="0"/>
              <a:t>9. Комбинировать! </a:t>
            </a:r>
          </a:p>
          <a:p>
            <a:pPr marL="0" indent="0">
              <a:buNone/>
            </a:pPr>
            <a:r>
              <a:rPr lang="ru-RU" dirty="0"/>
              <a:t>10. Трансформировать! </a:t>
            </a:r>
          </a:p>
        </p:txBody>
      </p:sp>
      <p:sp>
        <p:nvSpPr>
          <p:cNvPr id="4" name="Солнце 3">
            <a:hlinkClick r:id="rId2" action="ppaction://hlinksldjump"/>
            <a:extLst>
              <a:ext uri="{FF2B5EF4-FFF2-40B4-BE49-F238E27FC236}">
                <a16:creationId xmlns:a16="http://schemas.microsoft.com/office/drawing/2014/main" id="{9446D8FE-90B5-4BC4-9843-738F238110BE}"/>
              </a:ext>
            </a:extLst>
          </p:cNvPr>
          <p:cNvSpPr/>
          <p:nvPr/>
        </p:nvSpPr>
        <p:spPr>
          <a:xfrm>
            <a:off x="10165976" y="5638800"/>
            <a:ext cx="636495" cy="600682"/>
          </a:xfrm>
          <a:prstGeom prst="su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904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Концептуальные полки (концептуальная лестница)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Устанавливают, что, собственно, надо.</a:t>
            </a:r>
          </a:p>
          <a:p>
            <a:r>
              <a:rPr lang="ru-RU" dirty="0"/>
              <a:t> 2. Находят альтернативы </a:t>
            </a:r>
            <a:r>
              <a:rPr lang="ru-RU" dirty="0" err="1"/>
              <a:t>действии</a:t>
            </a:r>
            <a:r>
              <a:rPr lang="ru-RU" dirty="0"/>
              <a:t>̆.</a:t>
            </a:r>
            <a:br>
              <a:rPr lang="ru-RU" dirty="0"/>
            </a:br>
            <a:r>
              <a:rPr lang="ru-RU" dirty="0"/>
              <a:t>3. Выбирают решение. </a:t>
            </a:r>
          </a:p>
        </p:txBody>
      </p:sp>
      <p:sp>
        <p:nvSpPr>
          <p:cNvPr id="4" name="Солнце 3">
            <a:hlinkClick r:id="rId2" action="ppaction://hlinksldjump"/>
            <a:extLst>
              <a:ext uri="{FF2B5EF4-FFF2-40B4-BE49-F238E27FC236}">
                <a16:creationId xmlns:a16="http://schemas.microsoft.com/office/drawing/2014/main" id="{944A5EDD-B8F1-4F6E-9F44-696AE8A79533}"/>
              </a:ext>
            </a:extLst>
          </p:cNvPr>
          <p:cNvSpPr/>
          <p:nvPr/>
        </p:nvSpPr>
        <p:spPr>
          <a:xfrm>
            <a:off x="10165976" y="5638800"/>
            <a:ext cx="636495" cy="600682"/>
          </a:xfrm>
          <a:prstGeom prst="su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688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6431" y="355169"/>
            <a:ext cx="8911687" cy="666808"/>
          </a:xfrm>
        </p:spPr>
        <p:txBody>
          <a:bodyPr/>
          <a:lstStyle/>
          <a:p>
            <a:pPr algn="ctr"/>
            <a:r>
              <a:rPr lang="ru-RU" dirty="0" err="1"/>
              <a:t>Морфологическии</a:t>
            </a:r>
            <a:r>
              <a:rPr lang="ru-RU" dirty="0"/>
              <a:t>̆ ящик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9107" y="877104"/>
            <a:ext cx="7135906" cy="559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17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777" y="334837"/>
            <a:ext cx="9213475" cy="618832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B9BAFB3-1DA7-402F-B2B0-C27A54238E75}"/>
              </a:ext>
            </a:extLst>
          </p:cNvPr>
          <p:cNvSpPr/>
          <p:nvPr/>
        </p:nvSpPr>
        <p:spPr>
          <a:xfrm>
            <a:off x="3959702" y="334837"/>
            <a:ext cx="701336" cy="35510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олнце 3">
            <a:hlinkClick r:id="rId3" action="ppaction://hlinksldjump"/>
            <a:extLst>
              <a:ext uri="{FF2B5EF4-FFF2-40B4-BE49-F238E27FC236}">
                <a16:creationId xmlns:a16="http://schemas.microsoft.com/office/drawing/2014/main" id="{D640AC0D-5B1F-47A0-86B3-1A8CAC771D30}"/>
              </a:ext>
            </a:extLst>
          </p:cNvPr>
          <p:cNvSpPr/>
          <p:nvPr/>
        </p:nvSpPr>
        <p:spPr>
          <a:xfrm>
            <a:off x="10802471" y="5567082"/>
            <a:ext cx="636495" cy="600682"/>
          </a:xfrm>
          <a:prstGeom prst="su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13305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659</TotalTime>
  <Words>665</Words>
  <Application>Microsoft Office PowerPoint</Application>
  <PresentationFormat>Широкоэкранный</PresentationFormat>
  <Paragraphs>169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Courier New</vt:lpstr>
      <vt:lpstr>Times New Roman</vt:lpstr>
      <vt:lpstr>Tw Cen MT</vt:lpstr>
      <vt:lpstr>Капля</vt:lpstr>
      <vt:lpstr> Способы разработки альтернатив</vt:lpstr>
      <vt:lpstr>Логические приемы поиска альтернатив относятся </vt:lpstr>
      <vt:lpstr>Картографирование мыслей</vt:lpstr>
      <vt:lpstr>Картографирование мыслей</vt:lpstr>
      <vt:lpstr>Мультикарточная техника</vt:lpstr>
      <vt:lpstr>Групповая работа на компьютерах </vt:lpstr>
      <vt:lpstr>АВС-анализ </vt:lpstr>
      <vt:lpstr>Дерево актуальности </vt:lpstr>
      <vt:lpstr>Причинно-следственная диаграмма </vt:lpstr>
      <vt:lpstr>Техника сценариев </vt:lpstr>
      <vt:lpstr>Творческие техники </vt:lpstr>
      <vt:lpstr>Мозговой штурм</vt:lpstr>
      <vt:lpstr>Метод 635 </vt:lpstr>
      <vt:lpstr>Brainwriting-Pool </vt:lpstr>
      <vt:lpstr>ТРИЗ и АРИЗ Г. С. Альтшуллера </vt:lpstr>
      <vt:lpstr>Вопросник Осборна </vt:lpstr>
      <vt:lpstr>Концептуальные полки (концептуальная лестница) </vt:lpstr>
      <vt:lpstr>Морфологический ящик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Katerina Shumik</dc:creator>
  <cp:lastModifiedBy>Katerina Shumik</cp:lastModifiedBy>
  <cp:revision>14</cp:revision>
  <dcterms:created xsi:type="dcterms:W3CDTF">2017-09-29T12:41:20Z</dcterms:created>
  <dcterms:modified xsi:type="dcterms:W3CDTF">2019-11-04T02:06:47Z</dcterms:modified>
</cp:coreProperties>
</file>