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78" r:id="rId2"/>
    <p:sldId id="257" r:id="rId3"/>
    <p:sldId id="281" r:id="rId4"/>
    <p:sldId id="280" r:id="rId5"/>
    <p:sldId id="282" r:id="rId6"/>
    <p:sldId id="285" r:id="rId7"/>
    <p:sldId id="283" r:id="rId8"/>
    <p:sldId id="286" r:id="rId9"/>
    <p:sldId id="287" r:id="rId10"/>
    <p:sldId id="284" r:id="rId11"/>
    <p:sldId id="258" r:id="rId12"/>
    <p:sldId id="259" r:id="rId13"/>
    <p:sldId id="260" r:id="rId14"/>
    <p:sldId id="261" r:id="rId15"/>
    <p:sldId id="289" r:id="rId16"/>
    <p:sldId id="288" r:id="rId17"/>
    <p:sldId id="262" r:id="rId18"/>
    <p:sldId id="290" r:id="rId19"/>
    <p:sldId id="291" r:id="rId20"/>
    <p:sldId id="292" r:id="rId21"/>
    <p:sldId id="263" r:id="rId22"/>
    <p:sldId id="265" r:id="rId23"/>
    <p:sldId id="266" r:id="rId24"/>
    <p:sldId id="277" r:id="rId25"/>
    <p:sldId id="267" r:id="rId26"/>
    <p:sldId id="269" r:id="rId27"/>
    <p:sldId id="270" r:id="rId28"/>
    <p:sldId id="271" r:id="rId29"/>
    <p:sldId id="272" r:id="rId30"/>
    <p:sldId id="273" r:id="rId31"/>
    <p:sldId id="274" r:id="rId32"/>
    <p:sldId id="294" r:id="rId33"/>
    <p:sldId id="275" r:id="rId34"/>
    <p:sldId id="293" r:id="rId35"/>
  </p:sldIdLst>
  <p:sldSz cx="9144000" cy="6858000" type="screen4x3"/>
  <p:notesSz cx="6858000" cy="9144000"/>
  <p:custDataLst>
    <p:tags r:id="rId3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6A547C-3391-428C-AF5C-5DC4BEE4FBD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52B8B0-6284-4C95-80E1-528A7E18BD59}">
      <dgm:prSet phldrT="[Текст]" custT="1"/>
      <dgm:spPr/>
      <dgm:t>
        <a:bodyPr/>
        <a:lstStyle/>
        <a:p>
          <a:r>
            <a:rPr lang="ru-RU" sz="5400" b="1" i="1" dirty="0" smtClean="0"/>
            <a:t>Чрезвычайная ситуация</a:t>
          </a:r>
          <a:r>
            <a:rPr lang="ru-RU" sz="5400" dirty="0" smtClean="0"/>
            <a:t> </a:t>
          </a:r>
          <a:endParaRPr lang="ru-RU" sz="5400" dirty="0"/>
        </a:p>
      </dgm:t>
    </dgm:pt>
    <dgm:pt modelId="{FAECEBF5-084B-40D7-9024-C20A0E679CD1}" type="parTrans" cxnId="{DA293BD5-08E8-4B3A-9971-8D2EBE6C29BE}">
      <dgm:prSet/>
      <dgm:spPr/>
      <dgm:t>
        <a:bodyPr/>
        <a:lstStyle/>
        <a:p>
          <a:endParaRPr lang="ru-RU"/>
        </a:p>
      </dgm:t>
    </dgm:pt>
    <dgm:pt modelId="{BF1FF410-286A-45E0-9666-3A3ABA96FB60}" type="sibTrans" cxnId="{DA293BD5-08E8-4B3A-9971-8D2EBE6C29BE}">
      <dgm:prSet/>
      <dgm:spPr/>
      <dgm:t>
        <a:bodyPr/>
        <a:lstStyle/>
        <a:p>
          <a:endParaRPr lang="ru-RU"/>
        </a:p>
      </dgm:t>
    </dgm:pt>
    <dgm:pt modelId="{D87A8F47-BF95-4C21-B56A-BE59942880AF}">
      <dgm:prSet phldrT="[Текст]"/>
      <dgm:spPr/>
      <dgm:t>
        <a:bodyPr/>
        <a:lstStyle/>
        <a:p>
          <a:r>
            <a:rPr lang="ru-RU" dirty="0" smtClean="0"/>
            <a:t>это обстановка на определенной территории, сложившаяся в результате аварии, опасного природного явления, катастрофы, стихийного или иного бедствия, которые могут повлечь или повлекли за собой человеческие жертвы, ущерб здоровью людей или окружающей природной среде, значительные материальные потери и нарушение условий жизнедеятельности людей.</a:t>
          </a:r>
          <a:endParaRPr lang="ru-RU" dirty="0"/>
        </a:p>
      </dgm:t>
    </dgm:pt>
    <dgm:pt modelId="{00107ADB-3EE8-4942-AA2C-8D98B1275113}" type="parTrans" cxnId="{362C05C9-A646-402F-B066-EB1AA3531546}">
      <dgm:prSet/>
      <dgm:spPr/>
      <dgm:t>
        <a:bodyPr/>
        <a:lstStyle/>
        <a:p>
          <a:endParaRPr lang="ru-RU"/>
        </a:p>
      </dgm:t>
    </dgm:pt>
    <dgm:pt modelId="{A0C50B1B-78EA-4334-BFF3-CE4AE27247B4}" type="sibTrans" cxnId="{362C05C9-A646-402F-B066-EB1AA3531546}">
      <dgm:prSet/>
      <dgm:spPr/>
      <dgm:t>
        <a:bodyPr/>
        <a:lstStyle/>
        <a:p>
          <a:endParaRPr lang="ru-RU"/>
        </a:p>
      </dgm:t>
    </dgm:pt>
    <dgm:pt modelId="{252A41C1-C8DB-452E-A649-85FFBA5C0E12}" type="pres">
      <dgm:prSet presAssocID="{FB6A547C-3391-428C-AF5C-5DC4BEE4FB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511CF2-3E3E-4F42-B35A-523D96775397}" type="pres">
      <dgm:prSet presAssocID="{5852B8B0-6284-4C95-80E1-528A7E18BD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89BC01-3292-4D60-A4FB-33389F72AEE9}" type="pres">
      <dgm:prSet presAssocID="{5852B8B0-6284-4C95-80E1-528A7E18BD5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2C05C9-A646-402F-B066-EB1AA3531546}" srcId="{5852B8B0-6284-4C95-80E1-528A7E18BD59}" destId="{D87A8F47-BF95-4C21-B56A-BE59942880AF}" srcOrd="0" destOrd="0" parTransId="{00107ADB-3EE8-4942-AA2C-8D98B1275113}" sibTransId="{A0C50B1B-78EA-4334-BFF3-CE4AE27247B4}"/>
    <dgm:cxn modelId="{457A0CB1-539B-41DA-906D-3D5F210CF474}" type="presOf" srcId="{5852B8B0-6284-4C95-80E1-528A7E18BD59}" destId="{E8511CF2-3E3E-4F42-B35A-523D96775397}" srcOrd="0" destOrd="0" presId="urn:microsoft.com/office/officeart/2005/8/layout/vList2"/>
    <dgm:cxn modelId="{65D978A2-818F-4A4E-9DC1-4ED616C8F63B}" type="presOf" srcId="{D87A8F47-BF95-4C21-B56A-BE59942880AF}" destId="{9D89BC01-3292-4D60-A4FB-33389F72AEE9}" srcOrd="0" destOrd="0" presId="urn:microsoft.com/office/officeart/2005/8/layout/vList2"/>
    <dgm:cxn modelId="{B2667BB7-6F55-4913-9CD2-0CFC52C46273}" type="presOf" srcId="{FB6A547C-3391-428C-AF5C-5DC4BEE4FBDA}" destId="{252A41C1-C8DB-452E-A649-85FFBA5C0E12}" srcOrd="0" destOrd="0" presId="urn:microsoft.com/office/officeart/2005/8/layout/vList2"/>
    <dgm:cxn modelId="{DA293BD5-08E8-4B3A-9971-8D2EBE6C29BE}" srcId="{FB6A547C-3391-428C-AF5C-5DC4BEE4FBDA}" destId="{5852B8B0-6284-4C95-80E1-528A7E18BD59}" srcOrd="0" destOrd="0" parTransId="{FAECEBF5-084B-40D7-9024-C20A0E679CD1}" sibTransId="{BF1FF410-286A-45E0-9666-3A3ABA96FB60}"/>
    <dgm:cxn modelId="{6CC4308D-E0F5-49C6-A7D0-77BDB72B513F}" type="presParOf" srcId="{252A41C1-C8DB-452E-A649-85FFBA5C0E12}" destId="{E8511CF2-3E3E-4F42-B35A-523D96775397}" srcOrd="0" destOrd="0" presId="urn:microsoft.com/office/officeart/2005/8/layout/vList2"/>
    <dgm:cxn modelId="{EE9C476D-D493-44AD-86A2-0F34F744672A}" type="presParOf" srcId="{252A41C1-C8DB-452E-A649-85FFBA5C0E12}" destId="{9D89BC01-3292-4D60-A4FB-33389F72AE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7BF270-9F72-4B93-AC7A-1A8519BB0262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964D0E-6EC1-4272-BB08-4607D7D3C044}">
      <dgm:prSet phldrT="[Текст]" custT="1"/>
      <dgm:spPr/>
      <dgm:t>
        <a:bodyPr/>
        <a:lstStyle/>
        <a:p>
          <a:r>
            <a:rPr lang="ru-RU" sz="5400" b="1" i="1" dirty="0" smtClean="0"/>
            <a:t>Уровни управления РСЧС</a:t>
          </a:r>
        </a:p>
      </dgm:t>
    </dgm:pt>
    <dgm:pt modelId="{F49A3DAD-6CF9-4162-8A90-3EDDE6C447BE}" type="parTrans" cxnId="{4EB51056-2A2E-49F7-8034-E9131A3676AF}">
      <dgm:prSet/>
      <dgm:spPr/>
      <dgm:t>
        <a:bodyPr/>
        <a:lstStyle/>
        <a:p>
          <a:endParaRPr lang="ru-RU"/>
        </a:p>
      </dgm:t>
    </dgm:pt>
    <dgm:pt modelId="{D6F305DD-A8A9-4EFA-B2F2-568AF0E248F5}" type="sibTrans" cxnId="{4EB51056-2A2E-49F7-8034-E9131A3676AF}">
      <dgm:prSet/>
      <dgm:spPr/>
      <dgm:t>
        <a:bodyPr/>
        <a:lstStyle/>
        <a:p>
          <a:endParaRPr lang="ru-RU"/>
        </a:p>
      </dgm:t>
    </dgm:pt>
    <dgm:pt modelId="{481E2846-A4E8-45B2-AB80-228FC9893033}">
      <dgm:prSet phldrT="[Текст]" custT="1"/>
      <dgm:spPr/>
      <dgm:t>
        <a:bodyPr/>
        <a:lstStyle/>
        <a:p>
          <a:r>
            <a:rPr lang="ru-RU" sz="4400" dirty="0" smtClean="0"/>
            <a:t>федеральный</a:t>
          </a:r>
          <a:endParaRPr lang="ru-RU" sz="4400" dirty="0"/>
        </a:p>
      </dgm:t>
    </dgm:pt>
    <dgm:pt modelId="{FD4669C7-FF77-4DD2-943D-ACD6A359B5F6}" type="parTrans" cxnId="{D04C7DA7-8F57-48AB-8415-0C8713451D25}">
      <dgm:prSet/>
      <dgm:spPr/>
      <dgm:t>
        <a:bodyPr/>
        <a:lstStyle/>
        <a:p>
          <a:endParaRPr lang="ru-RU"/>
        </a:p>
      </dgm:t>
    </dgm:pt>
    <dgm:pt modelId="{F0ADEEB8-CC5E-4E47-8E7C-E81E951B066E}" type="sibTrans" cxnId="{D04C7DA7-8F57-48AB-8415-0C8713451D25}">
      <dgm:prSet/>
      <dgm:spPr/>
      <dgm:t>
        <a:bodyPr/>
        <a:lstStyle/>
        <a:p>
          <a:endParaRPr lang="ru-RU"/>
        </a:p>
      </dgm:t>
    </dgm:pt>
    <dgm:pt modelId="{0DC03A6B-3CB7-4132-A6FC-A0B580F8581F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dirty="0" smtClean="0"/>
            <a:t>местный </a:t>
          </a:r>
        </a:p>
        <a:p>
          <a:pPr>
            <a:spcAft>
              <a:spcPct val="35000"/>
            </a:spcAft>
          </a:pPr>
          <a:r>
            <a:rPr lang="ru-RU" dirty="0" smtClean="0"/>
            <a:t>(территориальный)</a:t>
          </a:r>
          <a:endParaRPr lang="ru-RU" dirty="0"/>
        </a:p>
      </dgm:t>
    </dgm:pt>
    <dgm:pt modelId="{C833872B-EBB7-4495-9769-5C3E4E176FDF}" type="parTrans" cxnId="{194B1795-F0C6-41FD-A7C5-4755B30C1509}">
      <dgm:prSet/>
      <dgm:spPr/>
      <dgm:t>
        <a:bodyPr/>
        <a:lstStyle/>
        <a:p>
          <a:endParaRPr lang="ru-RU"/>
        </a:p>
      </dgm:t>
    </dgm:pt>
    <dgm:pt modelId="{B182012A-8B18-48B5-83ED-E438A22E51EA}" type="sibTrans" cxnId="{194B1795-F0C6-41FD-A7C5-4755B30C1509}">
      <dgm:prSet/>
      <dgm:spPr/>
      <dgm:t>
        <a:bodyPr/>
        <a:lstStyle/>
        <a:p>
          <a:endParaRPr lang="ru-RU"/>
        </a:p>
      </dgm:t>
    </dgm:pt>
    <dgm:pt modelId="{C10AD082-2602-4865-B135-3ABE1A78E391}">
      <dgm:prSet/>
      <dgm:spPr/>
      <dgm:t>
        <a:bodyPr/>
        <a:lstStyle/>
        <a:p>
          <a:r>
            <a:rPr lang="ru-RU" dirty="0" smtClean="0"/>
            <a:t>региональный</a:t>
          </a:r>
          <a:endParaRPr lang="ru-RU" dirty="0"/>
        </a:p>
      </dgm:t>
    </dgm:pt>
    <dgm:pt modelId="{8F292FBF-0C07-483B-A05F-79A31C07C85B}" type="parTrans" cxnId="{C9E50129-C5C4-419F-90EC-81DE4400D31A}">
      <dgm:prSet/>
      <dgm:spPr/>
      <dgm:t>
        <a:bodyPr/>
        <a:lstStyle/>
        <a:p>
          <a:endParaRPr lang="ru-RU"/>
        </a:p>
      </dgm:t>
    </dgm:pt>
    <dgm:pt modelId="{D9209979-98C7-4DB9-8E7D-074AE87380DA}" type="sibTrans" cxnId="{C9E50129-C5C4-419F-90EC-81DE4400D31A}">
      <dgm:prSet/>
      <dgm:spPr/>
      <dgm:t>
        <a:bodyPr/>
        <a:lstStyle/>
        <a:p>
          <a:endParaRPr lang="ru-RU"/>
        </a:p>
      </dgm:t>
    </dgm:pt>
    <dgm:pt modelId="{54BF31A7-5272-432C-B9A0-A61016174877}" type="pres">
      <dgm:prSet presAssocID="{7B7BF270-9F72-4B93-AC7A-1A8519BB026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B61D74E-889F-43AF-90C9-31B8F9A1ABB1}" type="pres">
      <dgm:prSet presAssocID="{EA964D0E-6EC1-4272-BB08-4607D7D3C044}" presName="root" presStyleCnt="0"/>
      <dgm:spPr/>
    </dgm:pt>
    <dgm:pt modelId="{371347A4-E47F-46D7-909B-2E86B58EE4B9}" type="pres">
      <dgm:prSet presAssocID="{EA964D0E-6EC1-4272-BB08-4607D7D3C044}" presName="rootComposite" presStyleCnt="0"/>
      <dgm:spPr/>
    </dgm:pt>
    <dgm:pt modelId="{6A43C072-9D9C-4F0C-A34F-90419AAB40AE}" type="pres">
      <dgm:prSet presAssocID="{EA964D0E-6EC1-4272-BB08-4607D7D3C044}" presName="rootText" presStyleLbl="node1" presStyleIdx="0" presStyleCnt="1" custScaleX="194532" custScaleY="46037"/>
      <dgm:spPr/>
      <dgm:t>
        <a:bodyPr/>
        <a:lstStyle/>
        <a:p>
          <a:endParaRPr lang="ru-RU"/>
        </a:p>
      </dgm:t>
    </dgm:pt>
    <dgm:pt modelId="{802344D7-7139-4664-81F5-A532B1D7A04A}" type="pres">
      <dgm:prSet presAssocID="{EA964D0E-6EC1-4272-BB08-4607D7D3C044}" presName="rootConnector" presStyleLbl="node1" presStyleIdx="0" presStyleCnt="1"/>
      <dgm:spPr/>
      <dgm:t>
        <a:bodyPr/>
        <a:lstStyle/>
        <a:p>
          <a:endParaRPr lang="ru-RU"/>
        </a:p>
      </dgm:t>
    </dgm:pt>
    <dgm:pt modelId="{1B729458-BE93-4641-848A-4F22A4DC1A2F}" type="pres">
      <dgm:prSet presAssocID="{EA964D0E-6EC1-4272-BB08-4607D7D3C044}" presName="childShape" presStyleCnt="0"/>
      <dgm:spPr/>
    </dgm:pt>
    <dgm:pt modelId="{9492B5E0-D97E-4E49-8E20-0CE62A64AAB7}" type="pres">
      <dgm:prSet presAssocID="{FD4669C7-FF77-4DD2-943D-ACD6A359B5F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A7418C4C-82D4-414B-BEFE-2DBF666DA443}" type="pres">
      <dgm:prSet presAssocID="{481E2846-A4E8-45B2-AB80-228FC9893033}" presName="childText" presStyleLbl="bgAcc1" presStyleIdx="0" presStyleCnt="3" custScaleX="169034" custScaleY="32437" custLinFactNeighborX="-2170" custLinFactNeighborY="-21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C01435-FC5B-490C-8CF1-539806E4BCAD}" type="pres">
      <dgm:prSet presAssocID="{8F292FBF-0C07-483B-A05F-79A31C07C85B}" presName="Name13" presStyleLbl="parChTrans1D2" presStyleIdx="1" presStyleCnt="3"/>
      <dgm:spPr/>
      <dgm:t>
        <a:bodyPr/>
        <a:lstStyle/>
        <a:p>
          <a:endParaRPr lang="ru-RU"/>
        </a:p>
      </dgm:t>
    </dgm:pt>
    <dgm:pt modelId="{1BF17A0F-B032-4156-A26C-99BBDFF5AEFF}" type="pres">
      <dgm:prSet presAssocID="{C10AD082-2602-4865-B135-3ABE1A78E391}" presName="childText" presStyleLbl="bgAcc1" presStyleIdx="1" presStyleCnt="3" custScaleX="170300" custScaleY="34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354995-6400-4E9B-AC19-138D6420F591}" type="pres">
      <dgm:prSet presAssocID="{C833872B-EBB7-4495-9769-5C3E4E176FDF}" presName="Name13" presStyleLbl="parChTrans1D2" presStyleIdx="2" presStyleCnt="3"/>
      <dgm:spPr/>
      <dgm:t>
        <a:bodyPr/>
        <a:lstStyle/>
        <a:p>
          <a:endParaRPr lang="ru-RU"/>
        </a:p>
      </dgm:t>
    </dgm:pt>
    <dgm:pt modelId="{EC22B865-46A0-41AD-AE6F-4202AB686CC8}" type="pres">
      <dgm:prSet presAssocID="{0DC03A6B-3CB7-4132-A6FC-A0B580F8581F}" presName="childText" presStyleLbl="bgAcc1" presStyleIdx="2" presStyleCnt="3" custScaleX="174663" custScaleY="672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C23FB1-154E-4CD3-8C91-FD5E115456D8}" type="presOf" srcId="{0DC03A6B-3CB7-4132-A6FC-A0B580F8581F}" destId="{EC22B865-46A0-41AD-AE6F-4202AB686CC8}" srcOrd="0" destOrd="0" presId="urn:microsoft.com/office/officeart/2005/8/layout/hierarchy3"/>
    <dgm:cxn modelId="{194B1795-F0C6-41FD-A7C5-4755B30C1509}" srcId="{EA964D0E-6EC1-4272-BB08-4607D7D3C044}" destId="{0DC03A6B-3CB7-4132-A6FC-A0B580F8581F}" srcOrd="2" destOrd="0" parTransId="{C833872B-EBB7-4495-9769-5C3E4E176FDF}" sibTransId="{B182012A-8B18-48B5-83ED-E438A22E51EA}"/>
    <dgm:cxn modelId="{4EB51056-2A2E-49F7-8034-E9131A3676AF}" srcId="{7B7BF270-9F72-4B93-AC7A-1A8519BB0262}" destId="{EA964D0E-6EC1-4272-BB08-4607D7D3C044}" srcOrd="0" destOrd="0" parTransId="{F49A3DAD-6CF9-4162-8A90-3EDDE6C447BE}" sibTransId="{D6F305DD-A8A9-4EFA-B2F2-568AF0E248F5}"/>
    <dgm:cxn modelId="{F0167C9B-623E-47F5-AE63-68E3AB2CC1DE}" type="presOf" srcId="{EA964D0E-6EC1-4272-BB08-4607D7D3C044}" destId="{6A43C072-9D9C-4F0C-A34F-90419AAB40AE}" srcOrd="0" destOrd="0" presId="urn:microsoft.com/office/officeart/2005/8/layout/hierarchy3"/>
    <dgm:cxn modelId="{F37B7B2C-DC41-42F6-BE24-54C6C6D52783}" type="presOf" srcId="{481E2846-A4E8-45B2-AB80-228FC9893033}" destId="{A7418C4C-82D4-414B-BEFE-2DBF666DA443}" srcOrd="0" destOrd="0" presId="urn:microsoft.com/office/officeart/2005/8/layout/hierarchy3"/>
    <dgm:cxn modelId="{C9E50129-C5C4-419F-90EC-81DE4400D31A}" srcId="{EA964D0E-6EC1-4272-BB08-4607D7D3C044}" destId="{C10AD082-2602-4865-B135-3ABE1A78E391}" srcOrd="1" destOrd="0" parTransId="{8F292FBF-0C07-483B-A05F-79A31C07C85B}" sibTransId="{D9209979-98C7-4DB9-8E7D-074AE87380DA}"/>
    <dgm:cxn modelId="{D04C7DA7-8F57-48AB-8415-0C8713451D25}" srcId="{EA964D0E-6EC1-4272-BB08-4607D7D3C044}" destId="{481E2846-A4E8-45B2-AB80-228FC9893033}" srcOrd="0" destOrd="0" parTransId="{FD4669C7-FF77-4DD2-943D-ACD6A359B5F6}" sibTransId="{F0ADEEB8-CC5E-4E47-8E7C-E81E951B066E}"/>
    <dgm:cxn modelId="{0284F553-C4AB-41B6-B512-4B792E3C9F8E}" type="presOf" srcId="{FD4669C7-FF77-4DD2-943D-ACD6A359B5F6}" destId="{9492B5E0-D97E-4E49-8E20-0CE62A64AAB7}" srcOrd="0" destOrd="0" presId="urn:microsoft.com/office/officeart/2005/8/layout/hierarchy3"/>
    <dgm:cxn modelId="{57205629-EC49-4257-8750-242549DBFA6D}" type="presOf" srcId="{8F292FBF-0C07-483B-A05F-79A31C07C85B}" destId="{8EC01435-FC5B-490C-8CF1-539806E4BCAD}" srcOrd="0" destOrd="0" presId="urn:microsoft.com/office/officeart/2005/8/layout/hierarchy3"/>
    <dgm:cxn modelId="{BD31F319-B0EC-427F-8BAB-73CB691401B5}" type="presOf" srcId="{C833872B-EBB7-4495-9769-5C3E4E176FDF}" destId="{9C354995-6400-4E9B-AC19-138D6420F591}" srcOrd="0" destOrd="0" presId="urn:microsoft.com/office/officeart/2005/8/layout/hierarchy3"/>
    <dgm:cxn modelId="{E1DAFFA5-FE7A-4EFB-A401-DEEFAE7B2986}" type="presOf" srcId="{EA964D0E-6EC1-4272-BB08-4607D7D3C044}" destId="{802344D7-7139-4664-81F5-A532B1D7A04A}" srcOrd="1" destOrd="0" presId="urn:microsoft.com/office/officeart/2005/8/layout/hierarchy3"/>
    <dgm:cxn modelId="{1035F916-C32A-4D19-8729-F893C3E9CE60}" type="presOf" srcId="{7B7BF270-9F72-4B93-AC7A-1A8519BB0262}" destId="{54BF31A7-5272-432C-B9A0-A61016174877}" srcOrd="0" destOrd="0" presId="urn:microsoft.com/office/officeart/2005/8/layout/hierarchy3"/>
    <dgm:cxn modelId="{271EB067-51F6-44E9-AE41-F12D5A4303FD}" type="presOf" srcId="{C10AD082-2602-4865-B135-3ABE1A78E391}" destId="{1BF17A0F-B032-4156-A26C-99BBDFF5AEFF}" srcOrd="0" destOrd="0" presId="urn:microsoft.com/office/officeart/2005/8/layout/hierarchy3"/>
    <dgm:cxn modelId="{DA47192D-B0A8-47CD-BDF1-1D3C7D4C980A}" type="presParOf" srcId="{54BF31A7-5272-432C-B9A0-A61016174877}" destId="{AB61D74E-889F-43AF-90C9-31B8F9A1ABB1}" srcOrd="0" destOrd="0" presId="urn:microsoft.com/office/officeart/2005/8/layout/hierarchy3"/>
    <dgm:cxn modelId="{07A8DB64-531E-44E4-B04F-886833B7D7ED}" type="presParOf" srcId="{AB61D74E-889F-43AF-90C9-31B8F9A1ABB1}" destId="{371347A4-E47F-46D7-909B-2E86B58EE4B9}" srcOrd="0" destOrd="0" presId="urn:microsoft.com/office/officeart/2005/8/layout/hierarchy3"/>
    <dgm:cxn modelId="{219BB92A-71ED-417F-A570-CB7C81058881}" type="presParOf" srcId="{371347A4-E47F-46D7-909B-2E86B58EE4B9}" destId="{6A43C072-9D9C-4F0C-A34F-90419AAB40AE}" srcOrd="0" destOrd="0" presId="urn:microsoft.com/office/officeart/2005/8/layout/hierarchy3"/>
    <dgm:cxn modelId="{A6F0DFC6-2DAB-4849-B8D3-DFC0E7A39F4A}" type="presParOf" srcId="{371347A4-E47F-46D7-909B-2E86B58EE4B9}" destId="{802344D7-7139-4664-81F5-A532B1D7A04A}" srcOrd="1" destOrd="0" presId="urn:microsoft.com/office/officeart/2005/8/layout/hierarchy3"/>
    <dgm:cxn modelId="{B40A9F29-1EC4-431D-AF18-1444B36F395D}" type="presParOf" srcId="{AB61D74E-889F-43AF-90C9-31B8F9A1ABB1}" destId="{1B729458-BE93-4641-848A-4F22A4DC1A2F}" srcOrd="1" destOrd="0" presId="urn:microsoft.com/office/officeart/2005/8/layout/hierarchy3"/>
    <dgm:cxn modelId="{05ACD4DA-3429-4865-8E58-31D14BD95FE8}" type="presParOf" srcId="{1B729458-BE93-4641-848A-4F22A4DC1A2F}" destId="{9492B5E0-D97E-4E49-8E20-0CE62A64AAB7}" srcOrd="0" destOrd="0" presId="urn:microsoft.com/office/officeart/2005/8/layout/hierarchy3"/>
    <dgm:cxn modelId="{F402DC7C-E583-43C9-9B44-161B89B74C35}" type="presParOf" srcId="{1B729458-BE93-4641-848A-4F22A4DC1A2F}" destId="{A7418C4C-82D4-414B-BEFE-2DBF666DA443}" srcOrd="1" destOrd="0" presId="urn:microsoft.com/office/officeart/2005/8/layout/hierarchy3"/>
    <dgm:cxn modelId="{A4529636-3B3D-4196-8288-D6BE0749D39F}" type="presParOf" srcId="{1B729458-BE93-4641-848A-4F22A4DC1A2F}" destId="{8EC01435-FC5B-490C-8CF1-539806E4BCAD}" srcOrd="2" destOrd="0" presId="urn:microsoft.com/office/officeart/2005/8/layout/hierarchy3"/>
    <dgm:cxn modelId="{821CE964-5DE2-414D-89F6-143FACCB092F}" type="presParOf" srcId="{1B729458-BE93-4641-848A-4F22A4DC1A2F}" destId="{1BF17A0F-B032-4156-A26C-99BBDFF5AEFF}" srcOrd="3" destOrd="0" presId="urn:microsoft.com/office/officeart/2005/8/layout/hierarchy3"/>
    <dgm:cxn modelId="{03D62A22-867E-4FC6-A52A-835D797EF30B}" type="presParOf" srcId="{1B729458-BE93-4641-848A-4F22A4DC1A2F}" destId="{9C354995-6400-4E9B-AC19-138D6420F591}" srcOrd="4" destOrd="0" presId="urn:microsoft.com/office/officeart/2005/8/layout/hierarchy3"/>
    <dgm:cxn modelId="{A4AA0091-264B-466D-B924-DBA732C01CE4}" type="presParOf" srcId="{1B729458-BE93-4641-848A-4F22A4DC1A2F}" destId="{EC22B865-46A0-41AD-AE6F-4202AB686CC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7BF270-9F72-4B93-AC7A-1A8519BB0262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964D0E-6EC1-4272-BB08-4607D7D3C044}">
      <dgm:prSet phldrT="[Текст]" custT="1"/>
      <dgm:spPr/>
      <dgm:t>
        <a:bodyPr/>
        <a:lstStyle/>
        <a:p>
          <a:r>
            <a:rPr lang="ru-RU" sz="5400" b="1" i="1" dirty="0" smtClean="0"/>
            <a:t>Подсистемы РСЧС</a:t>
          </a:r>
        </a:p>
      </dgm:t>
    </dgm:pt>
    <dgm:pt modelId="{F49A3DAD-6CF9-4162-8A90-3EDDE6C447BE}" type="parTrans" cxnId="{4EB51056-2A2E-49F7-8034-E9131A3676AF}">
      <dgm:prSet/>
      <dgm:spPr/>
      <dgm:t>
        <a:bodyPr/>
        <a:lstStyle/>
        <a:p>
          <a:endParaRPr lang="ru-RU"/>
        </a:p>
      </dgm:t>
    </dgm:pt>
    <dgm:pt modelId="{D6F305DD-A8A9-4EFA-B2F2-568AF0E248F5}" type="sibTrans" cxnId="{4EB51056-2A2E-49F7-8034-E9131A3676AF}">
      <dgm:prSet/>
      <dgm:spPr/>
      <dgm:t>
        <a:bodyPr/>
        <a:lstStyle/>
        <a:p>
          <a:endParaRPr lang="ru-RU"/>
        </a:p>
      </dgm:t>
    </dgm:pt>
    <dgm:pt modelId="{481E2846-A4E8-45B2-AB80-228FC9893033}">
      <dgm:prSet phldrT="[Текст]" custT="1"/>
      <dgm:spPr/>
      <dgm:t>
        <a:bodyPr/>
        <a:lstStyle/>
        <a:p>
          <a:r>
            <a:rPr lang="ru-RU" sz="4400" dirty="0" smtClean="0"/>
            <a:t>территориальные</a:t>
          </a:r>
          <a:endParaRPr lang="ru-RU" sz="4400" dirty="0"/>
        </a:p>
      </dgm:t>
    </dgm:pt>
    <dgm:pt modelId="{FD4669C7-FF77-4DD2-943D-ACD6A359B5F6}" type="parTrans" cxnId="{D04C7DA7-8F57-48AB-8415-0C8713451D25}">
      <dgm:prSet/>
      <dgm:spPr/>
      <dgm:t>
        <a:bodyPr/>
        <a:lstStyle/>
        <a:p>
          <a:endParaRPr lang="ru-RU"/>
        </a:p>
      </dgm:t>
    </dgm:pt>
    <dgm:pt modelId="{F0ADEEB8-CC5E-4E47-8E7C-E81E951B066E}" type="sibTrans" cxnId="{D04C7DA7-8F57-48AB-8415-0C8713451D25}">
      <dgm:prSet/>
      <dgm:spPr/>
      <dgm:t>
        <a:bodyPr/>
        <a:lstStyle/>
        <a:p>
          <a:endParaRPr lang="ru-RU"/>
        </a:p>
      </dgm:t>
    </dgm:pt>
    <dgm:pt modelId="{0DC03A6B-3CB7-4132-A6FC-A0B580F8581F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dirty="0" smtClean="0"/>
            <a:t>ведомственные </a:t>
          </a:r>
          <a:endParaRPr lang="ru-RU" dirty="0"/>
        </a:p>
      </dgm:t>
    </dgm:pt>
    <dgm:pt modelId="{C833872B-EBB7-4495-9769-5C3E4E176FDF}" type="parTrans" cxnId="{194B1795-F0C6-41FD-A7C5-4755B30C1509}">
      <dgm:prSet/>
      <dgm:spPr/>
      <dgm:t>
        <a:bodyPr/>
        <a:lstStyle/>
        <a:p>
          <a:endParaRPr lang="ru-RU"/>
        </a:p>
      </dgm:t>
    </dgm:pt>
    <dgm:pt modelId="{B182012A-8B18-48B5-83ED-E438A22E51EA}" type="sibTrans" cxnId="{194B1795-F0C6-41FD-A7C5-4755B30C1509}">
      <dgm:prSet/>
      <dgm:spPr/>
      <dgm:t>
        <a:bodyPr/>
        <a:lstStyle/>
        <a:p>
          <a:endParaRPr lang="ru-RU"/>
        </a:p>
      </dgm:t>
    </dgm:pt>
    <dgm:pt modelId="{C10AD082-2602-4865-B135-3ABE1A78E391}">
      <dgm:prSet/>
      <dgm:spPr/>
      <dgm:t>
        <a:bodyPr/>
        <a:lstStyle/>
        <a:p>
          <a:r>
            <a:rPr lang="ru-RU" dirty="0" smtClean="0"/>
            <a:t>функциональные</a:t>
          </a:r>
          <a:endParaRPr lang="ru-RU" dirty="0"/>
        </a:p>
      </dgm:t>
    </dgm:pt>
    <dgm:pt modelId="{8F292FBF-0C07-483B-A05F-79A31C07C85B}" type="parTrans" cxnId="{C9E50129-C5C4-419F-90EC-81DE4400D31A}">
      <dgm:prSet/>
      <dgm:spPr/>
      <dgm:t>
        <a:bodyPr/>
        <a:lstStyle/>
        <a:p>
          <a:endParaRPr lang="ru-RU"/>
        </a:p>
      </dgm:t>
    </dgm:pt>
    <dgm:pt modelId="{D9209979-98C7-4DB9-8E7D-074AE87380DA}" type="sibTrans" cxnId="{C9E50129-C5C4-419F-90EC-81DE4400D31A}">
      <dgm:prSet/>
      <dgm:spPr/>
      <dgm:t>
        <a:bodyPr/>
        <a:lstStyle/>
        <a:p>
          <a:endParaRPr lang="ru-RU"/>
        </a:p>
      </dgm:t>
    </dgm:pt>
    <dgm:pt modelId="{54BF31A7-5272-432C-B9A0-A61016174877}" type="pres">
      <dgm:prSet presAssocID="{7B7BF270-9F72-4B93-AC7A-1A8519BB026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B61D74E-889F-43AF-90C9-31B8F9A1ABB1}" type="pres">
      <dgm:prSet presAssocID="{EA964D0E-6EC1-4272-BB08-4607D7D3C044}" presName="root" presStyleCnt="0"/>
      <dgm:spPr/>
    </dgm:pt>
    <dgm:pt modelId="{371347A4-E47F-46D7-909B-2E86B58EE4B9}" type="pres">
      <dgm:prSet presAssocID="{EA964D0E-6EC1-4272-BB08-4607D7D3C044}" presName="rootComposite" presStyleCnt="0"/>
      <dgm:spPr/>
    </dgm:pt>
    <dgm:pt modelId="{6A43C072-9D9C-4F0C-A34F-90419AAB40AE}" type="pres">
      <dgm:prSet presAssocID="{EA964D0E-6EC1-4272-BB08-4607D7D3C044}" presName="rootText" presStyleLbl="node1" presStyleIdx="0" presStyleCnt="1" custScaleX="194532" custScaleY="46037"/>
      <dgm:spPr/>
      <dgm:t>
        <a:bodyPr/>
        <a:lstStyle/>
        <a:p>
          <a:endParaRPr lang="ru-RU"/>
        </a:p>
      </dgm:t>
    </dgm:pt>
    <dgm:pt modelId="{802344D7-7139-4664-81F5-A532B1D7A04A}" type="pres">
      <dgm:prSet presAssocID="{EA964D0E-6EC1-4272-BB08-4607D7D3C044}" presName="rootConnector" presStyleLbl="node1" presStyleIdx="0" presStyleCnt="1"/>
      <dgm:spPr/>
      <dgm:t>
        <a:bodyPr/>
        <a:lstStyle/>
        <a:p>
          <a:endParaRPr lang="ru-RU"/>
        </a:p>
      </dgm:t>
    </dgm:pt>
    <dgm:pt modelId="{1B729458-BE93-4641-848A-4F22A4DC1A2F}" type="pres">
      <dgm:prSet presAssocID="{EA964D0E-6EC1-4272-BB08-4607D7D3C044}" presName="childShape" presStyleCnt="0"/>
      <dgm:spPr/>
    </dgm:pt>
    <dgm:pt modelId="{9492B5E0-D97E-4E49-8E20-0CE62A64AAB7}" type="pres">
      <dgm:prSet presAssocID="{FD4669C7-FF77-4DD2-943D-ACD6A359B5F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A7418C4C-82D4-414B-BEFE-2DBF666DA443}" type="pres">
      <dgm:prSet presAssocID="{481E2846-A4E8-45B2-AB80-228FC9893033}" presName="childText" presStyleLbl="bgAcc1" presStyleIdx="0" presStyleCnt="3" custScaleX="161069" custScaleY="32437" custLinFactNeighborX="-2170" custLinFactNeighborY="-21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C01435-FC5B-490C-8CF1-539806E4BCAD}" type="pres">
      <dgm:prSet presAssocID="{8F292FBF-0C07-483B-A05F-79A31C07C85B}" presName="Name13" presStyleLbl="parChTrans1D2" presStyleIdx="1" presStyleCnt="3"/>
      <dgm:spPr/>
      <dgm:t>
        <a:bodyPr/>
        <a:lstStyle/>
        <a:p>
          <a:endParaRPr lang="ru-RU"/>
        </a:p>
      </dgm:t>
    </dgm:pt>
    <dgm:pt modelId="{1BF17A0F-B032-4156-A26C-99BBDFF5AEFF}" type="pres">
      <dgm:prSet presAssocID="{C10AD082-2602-4865-B135-3ABE1A78E391}" presName="childText" presStyleLbl="bgAcc1" presStyleIdx="1" presStyleCnt="3" custScaleX="161836" custScaleY="34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354995-6400-4E9B-AC19-138D6420F591}" type="pres">
      <dgm:prSet presAssocID="{C833872B-EBB7-4495-9769-5C3E4E176FDF}" presName="Name13" presStyleLbl="parChTrans1D2" presStyleIdx="2" presStyleCnt="3"/>
      <dgm:spPr/>
      <dgm:t>
        <a:bodyPr/>
        <a:lstStyle/>
        <a:p>
          <a:endParaRPr lang="ru-RU"/>
        </a:p>
      </dgm:t>
    </dgm:pt>
    <dgm:pt modelId="{EC22B865-46A0-41AD-AE6F-4202AB686CC8}" type="pres">
      <dgm:prSet presAssocID="{0DC03A6B-3CB7-4132-A6FC-A0B580F8581F}" presName="childText" presStyleLbl="bgAcc1" presStyleIdx="2" presStyleCnt="3" custScaleX="159565" custScaleY="411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91D985-C87E-4F67-9A9F-A1D1DF6391EA}" type="presOf" srcId="{EA964D0E-6EC1-4272-BB08-4607D7D3C044}" destId="{802344D7-7139-4664-81F5-A532B1D7A04A}" srcOrd="1" destOrd="0" presId="urn:microsoft.com/office/officeart/2005/8/layout/hierarchy3"/>
    <dgm:cxn modelId="{194B1795-F0C6-41FD-A7C5-4755B30C1509}" srcId="{EA964D0E-6EC1-4272-BB08-4607D7D3C044}" destId="{0DC03A6B-3CB7-4132-A6FC-A0B580F8581F}" srcOrd="2" destOrd="0" parTransId="{C833872B-EBB7-4495-9769-5C3E4E176FDF}" sibTransId="{B182012A-8B18-48B5-83ED-E438A22E51EA}"/>
    <dgm:cxn modelId="{4EB51056-2A2E-49F7-8034-E9131A3676AF}" srcId="{7B7BF270-9F72-4B93-AC7A-1A8519BB0262}" destId="{EA964D0E-6EC1-4272-BB08-4607D7D3C044}" srcOrd="0" destOrd="0" parTransId="{F49A3DAD-6CF9-4162-8A90-3EDDE6C447BE}" sibTransId="{D6F305DD-A8A9-4EFA-B2F2-568AF0E248F5}"/>
    <dgm:cxn modelId="{041CA125-36DC-4BAE-85FC-055D1BAF6CBC}" type="presOf" srcId="{C10AD082-2602-4865-B135-3ABE1A78E391}" destId="{1BF17A0F-B032-4156-A26C-99BBDFF5AEFF}" srcOrd="0" destOrd="0" presId="urn:microsoft.com/office/officeart/2005/8/layout/hierarchy3"/>
    <dgm:cxn modelId="{EC2FB437-5723-46FF-853B-A3E792B722BD}" type="presOf" srcId="{481E2846-A4E8-45B2-AB80-228FC9893033}" destId="{A7418C4C-82D4-414B-BEFE-2DBF666DA443}" srcOrd="0" destOrd="0" presId="urn:microsoft.com/office/officeart/2005/8/layout/hierarchy3"/>
    <dgm:cxn modelId="{4D7C1D26-62A2-4660-8188-744AE7D27332}" type="presOf" srcId="{EA964D0E-6EC1-4272-BB08-4607D7D3C044}" destId="{6A43C072-9D9C-4F0C-A34F-90419AAB40AE}" srcOrd="0" destOrd="0" presId="urn:microsoft.com/office/officeart/2005/8/layout/hierarchy3"/>
    <dgm:cxn modelId="{D1C99BBE-8960-40DA-8D07-C718D256D80F}" type="presOf" srcId="{FD4669C7-FF77-4DD2-943D-ACD6A359B5F6}" destId="{9492B5E0-D97E-4E49-8E20-0CE62A64AAB7}" srcOrd="0" destOrd="0" presId="urn:microsoft.com/office/officeart/2005/8/layout/hierarchy3"/>
    <dgm:cxn modelId="{C9E50129-C5C4-419F-90EC-81DE4400D31A}" srcId="{EA964D0E-6EC1-4272-BB08-4607D7D3C044}" destId="{C10AD082-2602-4865-B135-3ABE1A78E391}" srcOrd="1" destOrd="0" parTransId="{8F292FBF-0C07-483B-A05F-79A31C07C85B}" sibTransId="{D9209979-98C7-4DB9-8E7D-074AE87380DA}"/>
    <dgm:cxn modelId="{D04C7DA7-8F57-48AB-8415-0C8713451D25}" srcId="{EA964D0E-6EC1-4272-BB08-4607D7D3C044}" destId="{481E2846-A4E8-45B2-AB80-228FC9893033}" srcOrd="0" destOrd="0" parTransId="{FD4669C7-FF77-4DD2-943D-ACD6A359B5F6}" sibTransId="{F0ADEEB8-CC5E-4E47-8E7C-E81E951B066E}"/>
    <dgm:cxn modelId="{4397B51B-D9A3-41E1-A748-3494657A734B}" type="presOf" srcId="{0DC03A6B-3CB7-4132-A6FC-A0B580F8581F}" destId="{EC22B865-46A0-41AD-AE6F-4202AB686CC8}" srcOrd="0" destOrd="0" presId="urn:microsoft.com/office/officeart/2005/8/layout/hierarchy3"/>
    <dgm:cxn modelId="{D6D47DA6-9A32-490C-B16D-E0427A90171D}" type="presOf" srcId="{7B7BF270-9F72-4B93-AC7A-1A8519BB0262}" destId="{54BF31A7-5272-432C-B9A0-A61016174877}" srcOrd="0" destOrd="0" presId="urn:microsoft.com/office/officeart/2005/8/layout/hierarchy3"/>
    <dgm:cxn modelId="{CAADC2DE-9522-4236-9992-33CD482F889B}" type="presOf" srcId="{8F292FBF-0C07-483B-A05F-79A31C07C85B}" destId="{8EC01435-FC5B-490C-8CF1-539806E4BCAD}" srcOrd="0" destOrd="0" presId="urn:microsoft.com/office/officeart/2005/8/layout/hierarchy3"/>
    <dgm:cxn modelId="{51B54785-438D-4D31-BE0E-66A52E290EA9}" type="presOf" srcId="{C833872B-EBB7-4495-9769-5C3E4E176FDF}" destId="{9C354995-6400-4E9B-AC19-138D6420F591}" srcOrd="0" destOrd="0" presId="urn:microsoft.com/office/officeart/2005/8/layout/hierarchy3"/>
    <dgm:cxn modelId="{94ED3251-B2EA-4711-B08A-E981CEE082E7}" type="presParOf" srcId="{54BF31A7-5272-432C-B9A0-A61016174877}" destId="{AB61D74E-889F-43AF-90C9-31B8F9A1ABB1}" srcOrd="0" destOrd="0" presId="urn:microsoft.com/office/officeart/2005/8/layout/hierarchy3"/>
    <dgm:cxn modelId="{341780A5-29FE-4F8E-9AC3-87A20CF3E74B}" type="presParOf" srcId="{AB61D74E-889F-43AF-90C9-31B8F9A1ABB1}" destId="{371347A4-E47F-46D7-909B-2E86B58EE4B9}" srcOrd="0" destOrd="0" presId="urn:microsoft.com/office/officeart/2005/8/layout/hierarchy3"/>
    <dgm:cxn modelId="{A249F9EC-A1F0-446E-BF7E-30008B9E50FD}" type="presParOf" srcId="{371347A4-E47F-46D7-909B-2E86B58EE4B9}" destId="{6A43C072-9D9C-4F0C-A34F-90419AAB40AE}" srcOrd="0" destOrd="0" presId="urn:microsoft.com/office/officeart/2005/8/layout/hierarchy3"/>
    <dgm:cxn modelId="{C3E0526E-C429-4574-8BD6-244AC9414EBC}" type="presParOf" srcId="{371347A4-E47F-46D7-909B-2E86B58EE4B9}" destId="{802344D7-7139-4664-81F5-A532B1D7A04A}" srcOrd="1" destOrd="0" presId="urn:microsoft.com/office/officeart/2005/8/layout/hierarchy3"/>
    <dgm:cxn modelId="{CF05423D-8D12-43AF-9CBE-3985FAC12AB2}" type="presParOf" srcId="{AB61D74E-889F-43AF-90C9-31B8F9A1ABB1}" destId="{1B729458-BE93-4641-848A-4F22A4DC1A2F}" srcOrd="1" destOrd="0" presId="urn:microsoft.com/office/officeart/2005/8/layout/hierarchy3"/>
    <dgm:cxn modelId="{422F1067-5509-42D1-B98C-7C0D8CF4CD4E}" type="presParOf" srcId="{1B729458-BE93-4641-848A-4F22A4DC1A2F}" destId="{9492B5E0-D97E-4E49-8E20-0CE62A64AAB7}" srcOrd="0" destOrd="0" presId="urn:microsoft.com/office/officeart/2005/8/layout/hierarchy3"/>
    <dgm:cxn modelId="{FC3FC8CF-BAF0-468E-95CE-DB41602B7F84}" type="presParOf" srcId="{1B729458-BE93-4641-848A-4F22A4DC1A2F}" destId="{A7418C4C-82D4-414B-BEFE-2DBF666DA443}" srcOrd="1" destOrd="0" presId="urn:microsoft.com/office/officeart/2005/8/layout/hierarchy3"/>
    <dgm:cxn modelId="{1240E7C1-0D28-4B15-8EC4-8DD672FA2A0A}" type="presParOf" srcId="{1B729458-BE93-4641-848A-4F22A4DC1A2F}" destId="{8EC01435-FC5B-490C-8CF1-539806E4BCAD}" srcOrd="2" destOrd="0" presId="urn:microsoft.com/office/officeart/2005/8/layout/hierarchy3"/>
    <dgm:cxn modelId="{D5EC57FA-7F13-4AFB-B622-36E0D7A745B6}" type="presParOf" srcId="{1B729458-BE93-4641-848A-4F22A4DC1A2F}" destId="{1BF17A0F-B032-4156-A26C-99BBDFF5AEFF}" srcOrd="3" destOrd="0" presId="urn:microsoft.com/office/officeart/2005/8/layout/hierarchy3"/>
    <dgm:cxn modelId="{C5C86587-9062-4E66-8B07-0267B22041BA}" type="presParOf" srcId="{1B729458-BE93-4641-848A-4F22A4DC1A2F}" destId="{9C354995-6400-4E9B-AC19-138D6420F591}" srcOrd="4" destOrd="0" presId="urn:microsoft.com/office/officeart/2005/8/layout/hierarchy3"/>
    <dgm:cxn modelId="{295AFEF7-23E9-47CD-BCBB-AA8F36456889}" type="presParOf" srcId="{1B729458-BE93-4641-848A-4F22A4DC1A2F}" destId="{EC22B865-46A0-41AD-AE6F-4202AB686CC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5400" b="1" i="1" dirty="0" smtClean="0"/>
            <a:t>Задачи РСЧС </a:t>
          </a:r>
          <a:endParaRPr lang="ru-RU" sz="5400" b="1" i="1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организация оповещения и информирование населения;</a:t>
          </a:r>
          <a:endParaRPr lang="ru-RU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F565F2CB-A11A-4A50-A54F-B59FC790C121}">
      <dgm:prSet phldrT="[Текст]"/>
      <dgm:spPr/>
      <dgm:t>
        <a:bodyPr/>
        <a:lstStyle/>
        <a:p>
          <a:r>
            <a:rPr lang="ru-RU" dirty="0" smtClean="0"/>
            <a:t> проведение мероприятий по защите населения и территорий;</a:t>
          </a:r>
          <a:endParaRPr lang="ru-RU" dirty="0"/>
        </a:p>
      </dgm:t>
    </dgm:pt>
    <dgm:pt modelId="{FE8B584F-53B8-4F2A-A436-A433A0A27915}" type="parTrans" cxnId="{7862D811-6014-40FD-8B11-9D6EDA5B2A79}">
      <dgm:prSet/>
      <dgm:spPr/>
      <dgm:t>
        <a:bodyPr/>
        <a:lstStyle/>
        <a:p>
          <a:endParaRPr lang="ru-RU"/>
        </a:p>
      </dgm:t>
    </dgm:pt>
    <dgm:pt modelId="{3A08B0AD-A1FE-4224-8D3B-C1847DD6A8AE}" type="sibTrans" cxnId="{7862D811-6014-40FD-8B11-9D6EDA5B2A79}">
      <dgm:prSet/>
      <dgm:spPr/>
      <dgm:t>
        <a:bodyPr/>
        <a:lstStyle/>
        <a:p>
          <a:endParaRPr lang="ru-RU"/>
        </a:p>
      </dgm:t>
    </dgm:pt>
    <dgm:pt modelId="{09DBBC14-0DBE-4C78-8BBE-F3C8DDCEDD1B}">
      <dgm:prSet phldrT="[Текст]"/>
      <dgm:spPr/>
      <dgm:t>
        <a:bodyPr/>
        <a:lstStyle/>
        <a:p>
          <a:r>
            <a:rPr lang="ru-RU" dirty="0" smtClean="0"/>
            <a:t>ликвидация чрезвычайных ситуаций;</a:t>
          </a:r>
          <a:endParaRPr lang="ru-RU" dirty="0"/>
        </a:p>
      </dgm:t>
    </dgm:pt>
    <dgm:pt modelId="{7426D803-25DE-4F04-8870-9D1EAD3D3781}" type="parTrans" cxnId="{94626978-CDA8-4D53-8928-327222375521}">
      <dgm:prSet/>
      <dgm:spPr/>
      <dgm:t>
        <a:bodyPr/>
        <a:lstStyle/>
        <a:p>
          <a:endParaRPr lang="ru-RU"/>
        </a:p>
      </dgm:t>
    </dgm:pt>
    <dgm:pt modelId="{0A9A906E-30AD-429B-B228-B34FE1EA8314}" type="sibTrans" cxnId="{94626978-CDA8-4D53-8928-327222375521}">
      <dgm:prSet/>
      <dgm:spPr/>
      <dgm:t>
        <a:bodyPr/>
        <a:lstStyle/>
        <a:p>
          <a:endParaRPr lang="ru-RU"/>
        </a:p>
      </dgm:t>
    </dgm:pt>
    <dgm:pt modelId="{00B70A96-8609-4B13-883A-4161F322C587}">
      <dgm:prSet phldrT="[Текст]"/>
      <dgm:spPr/>
      <dgm:t>
        <a:bodyPr/>
        <a:lstStyle/>
        <a:p>
          <a:r>
            <a:rPr lang="ru-RU" dirty="0" smtClean="0"/>
            <a:t>оказание гуманитарной помощи;</a:t>
          </a:r>
          <a:endParaRPr lang="ru-RU" dirty="0"/>
        </a:p>
      </dgm:t>
    </dgm:pt>
    <dgm:pt modelId="{6A394710-7D9E-44E0-98C1-EEB0C20A63B3}" type="parTrans" cxnId="{7FA54403-61F2-4015-AB2B-A3C0E3320678}">
      <dgm:prSet/>
      <dgm:spPr/>
      <dgm:t>
        <a:bodyPr/>
        <a:lstStyle/>
        <a:p>
          <a:endParaRPr lang="ru-RU"/>
        </a:p>
      </dgm:t>
    </dgm:pt>
    <dgm:pt modelId="{53BBFE6B-934D-4210-BAE2-CEE1F6A7FB95}" type="sibTrans" cxnId="{7FA54403-61F2-4015-AB2B-A3C0E3320678}">
      <dgm:prSet/>
      <dgm:spPr/>
      <dgm:t>
        <a:bodyPr/>
        <a:lstStyle/>
        <a:p>
          <a:endParaRPr lang="ru-RU"/>
        </a:p>
      </dgm:t>
    </dgm:pt>
    <dgm:pt modelId="{2D496610-FDD5-4140-BE1B-31302DEF6D1B}">
      <dgm:prSet phldrT="[Текст]"/>
      <dgm:spPr/>
      <dgm:t>
        <a:bodyPr/>
        <a:lstStyle/>
        <a:p>
          <a:r>
            <a:rPr lang="ru-RU" dirty="0" smtClean="0"/>
            <a:t>подготовка руководящего состава, специалистов и обучение населения;</a:t>
          </a:r>
          <a:endParaRPr lang="ru-RU" dirty="0"/>
        </a:p>
      </dgm:t>
    </dgm:pt>
    <dgm:pt modelId="{54E58552-3651-4B2E-97D3-4EB68478AB08}" type="parTrans" cxnId="{6BBFABDE-797D-482E-9AFF-0377F30D05B4}">
      <dgm:prSet/>
      <dgm:spPr/>
      <dgm:t>
        <a:bodyPr/>
        <a:lstStyle/>
        <a:p>
          <a:endParaRPr lang="ru-RU"/>
        </a:p>
      </dgm:t>
    </dgm:pt>
    <dgm:pt modelId="{4DFD7566-6CA7-4704-86A4-66FFABF56A8B}" type="sibTrans" cxnId="{6BBFABDE-797D-482E-9AFF-0377F30D05B4}">
      <dgm:prSet/>
      <dgm:spPr/>
      <dgm:t>
        <a:bodyPr/>
        <a:lstStyle/>
        <a:p>
          <a:endParaRPr lang="ru-RU"/>
        </a:p>
      </dgm:t>
    </dgm:pt>
    <dgm:pt modelId="{CE66CFFD-33E4-4CEC-8DA3-2B79A34460AF}">
      <dgm:prSet phldrT="[Текст]"/>
      <dgm:spPr/>
      <dgm:t>
        <a:bodyPr/>
        <a:lstStyle/>
        <a:p>
          <a:r>
            <a:rPr lang="ru-RU" dirty="0" smtClean="0"/>
            <a:t>пропаганда среди населения роли РСЧС в общей системе безопасности страны.</a:t>
          </a:r>
          <a:endParaRPr lang="ru-RU" dirty="0"/>
        </a:p>
      </dgm:t>
    </dgm:pt>
    <dgm:pt modelId="{F26E6B6C-13EB-413A-AB20-846C663D9959}" type="parTrans" cxnId="{9D16E883-1281-4128-9695-61106D98FDDA}">
      <dgm:prSet/>
      <dgm:spPr/>
    </dgm:pt>
    <dgm:pt modelId="{A3113C05-0422-4299-90D7-137B4DFA86BE}" type="sibTrans" cxnId="{9D16E883-1281-4128-9695-61106D98FDDA}">
      <dgm:prSet/>
      <dgm:spPr/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ScaleX="85797" custScaleY="69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26978-CDA8-4D53-8928-327222375521}" srcId="{19FE2BE3-1FDA-457A-90DA-B3E924A04354}" destId="{09DBBC14-0DBE-4C78-8BBE-F3C8DDCEDD1B}" srcOrd="2" destOrd="0" parTransId="{7426D803-25DE-4F04-8870-9D1EAD3D3781}" sibTransId="{0A9A906E-30AD-429B-B228-B34FE1EA8314}"/>
    <dgm:cxn modelId="{50667053-B952-4A46-98F0-5FDDF1B9CF20}" type="presOf" srcId="{0EDA767C-5D71-4CCD-9CC3-572F2C8569CC}" destId="{A6B333B1-A736-42F5-AD50-325314C887F1}" srcOrd="0" destOrd="0" presId="urn:microsoft.com/office/officeart/2005/8/layout/vList2"/>
    <dgm:cxn modelId="{7862D811-6014-40FD-8B11-9D6EDA5B2A79}" srcId="{19FE2BE3-1FDA-457A-90DA-B3E924A04354}" destId="{F565F2CB-A11A-4A50-A54F-B59FC790C121}" srcOrd="1" destOrd="0" parTransId="{FE8B584F-53B8-4F2A-A436-A433A0A27915}" sibTransId="{3A08B0AD-A1FE-4224-8D3B-C1847DD6A8AE}"/>
    <dgm:cxn modelId="{6B02CD75-539F-4621-81C0-C8058FA84989}" type="presOf" srcId="{1BA79744-DF26-4B78-8F13-0D8D1C309266}" destId="{61DE0AD2-F373-44EE-9C8D-43954E2EC58E}" srcOrd="0" destOrd="0" presId="urn:microsoft.com/office/officeart/2005/8/layout/vList2"/>
    <dgm:cxn modelId="{26B78B71-EF68-436F-AC71-F9D62DAD1E11}" type="presOf" srcId="{CE66CFFD-33E4-4CEC-8DA3-2B79A34460AF}" destId="{A6B333B1-A736-42F5-AD50-325314C887F1}" srcOrd="0" destOrd="5" presId="urn:microsoft.com/office/officeart/2005/8/layout/vList2"/>
    <dgm:cxn modelId="{6BBFABDE-797D-482E-9AFF-0377F30D05B4}" srcId="{19FE2BE3-1FDA-457A-90DA-B3E924A04354}" destId="{2D496610-FDD5-4140-BE1B-31302DEF6D1B}" srcOrd="4" destOrd="0" parTransId="{54E58552-3651-4B2E-97D3-4EB68478AB08}" sibTransId="{4DFD7566-6CA7-4704-86A4-66FFABF56A8B}"/>
    <dgm:cxn modelId="{38F61EC3-D515-4B18-9298-C74E4F5E895F}" type="presOf" srcId="{19FE2BE3-1FDA-457A-90DA-B3E924A04354}" destId="{A103A737-33F8-4202-80CE-3067FE481530}" srcOrd="0" destOrd="0" presId="urn:microsoft.com/office/officeart/2005/8/layout/vList2"/>
    <dgm:cxn modelId="{E2D451AE-153D-437E-8FBD-07A2EFBBED66}" type="presOf" srcId="{2D496610-FDD5-4140-BE1B-31302DEF6D1B}" destId="{A6B333B1-A736-42F5-AD50-325314C887F1}" srcOrd="0" destOrd="4" presId="urn:microsoft.com/office/officeart/2005/8/layout/vList2"/>
    <dgm:cxn modelId="{5576ABEA-DE9B-4192-9CA8-DAEAC45BD03F}" type="presOf" srcId="{F565F2CB-A11A-4A50-A54F-B59FC790C121}" destId="{A6B333B1-A736-42F5-AD50-325314C887F1}" srcOrd="0" destOrd="1" presId="urn:microsoft.com/office/officeart/2005/8/layout/vList2"/>
    <dgm:cxn modelId="{FCB2CBC7-DB93-4826-8EF0-56B4F30E793F}" type="presOf" srcId="{09DBBC14-0DBE-4C78-8BBE-F3C8DDCEDD1B}" destId="{A6B333B1-A736-42F5-AD50-325314C887F1}" srcOrd="0" destOrd="2" presId="urn:microsoft.com/office/officeart/2005/8/layout/vList2"/>
    <dgm:cxn modelId="{7FA54403-61F2-4015-AB2B-A3C0E3320678}" srcId="{19FE2BE3-1FDA-457A-90DA-B3E924A04354}" destId="{00B70A96-8609-4B13-883A-4161F322C587}" srcOrd="3" destOrd="0" parTransId="{6A394710-7D9E-44E0-98C1-EEB0C20A63B3}" sibTransId="{53BBFE6B-934D-4210-BAE2-CEE1F6A7FB95}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9D16E883-1281-4128-9695-61106D98FDDA}" srcId="{19FE2BE3-1FDA-457A-90DA-B3E924A04354}" destId="{CE66CFFD-33E4-4CEC-8DA3-2B79A34460AF}" srcOrd="5" destOrd="0" parTransId="{F26E6B6C-13EB-413A-AB20-846C663D9959}" sibTransId="{A3113C05-0422-4299-90D7-137B4DFA86BE}"/>
    <dgm:cxn modelId="{FD3D0257-CE89-48CB-A621-6A181B6FEE5B}" type="presOf" srcId="{00B70A96-8609-4B13-883A-4161F322C587}" destId="{A6B333B1-A736-42F5-AD50-325314C887F1}" srcOrd="0" destOrd="3" presId="urn:microsoft.com/office/officeart/2005/8/layout/vList2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19008C27-875B-4C86-B034-E3B7A0014C9A}" type="presParOf" srcId="{61DE0AD2-F373-44EE-9C8D-43954E2EC58E}" destId="{A103A737-33F8-4202-80CE-3067FE481530}" srcOrd="0" destOrd="0" presId="urn:microsoft.com/office/officeart/2005/8/layout/vList2"/>
    <dgm:cxn modelId="{B70D7D22-2512-4EA0-9E74-947FF2F3EFF8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5DC47C-29A8-4838-92AD-D58EFBB5F82E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EF641F-3EB9-416E-BC27-7C0BF99AF9E3}">
      <dgm:prSet phldrT="[Текст]" custT="1"/>
      <dgm:spPr/>
      <dgm:t>
        <a:bodyPr/>
        <a:lstStyle/>
        <a:p>
          <a:pPr algn="ctr"/>
          <a:r>
            <a:rPr lang="ru-RU" sz="5400" b="1" i="1" dirty="0" smtClean="0"/>
            <a:t>Силы и средства РСЧС </a:t>
          </a:r>
          <a:endParaRPr lang="ru-RU" sz="5400" b="1" i="1" dirty="0" smtClean="0"/>
        </a:p>
      </dgm:t>
    </dgm:pt>
    <dgm:pt modelId="{5C78BD02-81BD-4D0A-963C-55E258946E4A}" type="parTrans" cxnId="{9090D159-BAC5-4072-942C-466CEEE4F598}">
      <dgm:prSet/>
      <dgm:spPr/>
      <dgm:t>
        <a:bodyPr/>
        <a:lstStyle/>
        <a:p>
          <a:endParaRPr lang="ru-RU"/>
        </a:p>
      </dgm:t>
    </dgm:pt>
    <dgm:pt modelId="{467C39CA-2FE0-4DA6-A71F-304B7B0328AB}" type="sibTrans" cxnId="{9090D159-BAC5-4072-942C-466CEEE4F598}">
      <dgm:prSet/>
      <dgm:spPr/>
      <dgm:t>
        <a:bodyPr/>
        <a:lstStyle/>
        <a:p>
          <a:endParaRPr lang="ru-RU"/>
        </a:p>
      </dgm:t>
    </dgm:pt>
    <dgm:pt modelId="{CB814C6B-B1CB-41CA-9B79-17B2DD141256}">
      <dgm:prSet phldrT="[Текст]" custT="1"/>
      <dgm:spPr/>
      <dgm:t>
        <a:bodyPr/>
        <a:lstStyle/>
        <a:p>
          <a:r>
            <a:rPr lang="ru-RU" sz="4400" dirty="0" smtClean="0"/>
            <a:t>наблюдения и контроля;</a:t>
          </a:r>
          <a:endParaRPr lang="ru-RU" sz="4400" dirty="0"/>
        </a:p>
      </dgm:t>
    </dgm:pt>
    <dgm:pt modelId="{017A60AC-61E6-43C6-9D6D-31F732E40AD7}" type="parTrans" cxnId="{278876D4-123D-429D-A8E0-613B89FD3D65}">
      <dgm:prSet/>
      <dgm:spPr/>
      <dgm:t>
        <a:bodyPr/>
        <a:lstStyle/>
        <a:p>
          <a:endParaRPr lang="ru-RU"/>
        </a:p>
      </dgm:t>
    </dgm:pt>
    <dgm:pt modelId="{CD769178-AB26-46E1-B619-9C9EAF1863BF}" type="sibTrans" cxnId="{278876D4-123D-429D-A8E0-613B89FD3D65}">
      <dgm:prSet/>
      <dgm:spPr/>
      <dgm:t>
        <a:bodyPr/>
        <a:lstStyle/>
        <a:p>
          <a:endParaRPr lang="ru-RU"/>
        </a:p>
      </dgm:t>
    </dgm:pt>
    <dgm:pt modelId="{B92309D8-C020-4D95-ADD4-3D2CB96BCB70}">
      <dgm:prSet phldrT="[Текст]" custT="1"/>
      <dgm:spPr/>
      <dgm:t>
        <a:bodyPr/>
        <a:lstStyle/>
        <a:p>
          <a:endParaRPr lang="ru-RU" sz="3100" dirty="0" smtClean="0"/>
        </a:p>
        <a:p>
          <a:r>
            <a:rPr lang="ru-RU" sz="3100" dirty="0" smtClean="0"/>
            <a:t> </a:t>
          </a:r>
          <a:r>
            <a:rPr lang="ru-RU" sz="4400" dirty="0" smtClean="0"/>
            <a:t>ликвидации чрезвычайных ситуаций.</a:t>
          </a:r>
        </a:p>
        <a:p>
          <a:endParaRPr lang="ru-RU" sz="3100" dirty="0"/>
        </a:p>
      </dgm:t>
    </dgm:pt>
    <dgm:pt modelId="{4B494A65-327D-4AC6-A782-ABC58564CBEC}" type="parTrans" cxnId="{EEB550FA-06B5-44FD-AEFC-DC0FD7D1BBB5}">
      <dgm:prSet/>
      <dgm:spPr/>
      <dgm:t>
        <a:bodyPr/>
        <a:lstStyle/>
        <a:p>
          <a:endParaRPr lang="ru-RU"/>
        </a:p>
      </dgm:t>
    </dgm:pt>
    <dgm:pt modelId="{EEAB1E56-0412-4CA6-987F-3997FC6935CE}" type="sibTrans" cxnId="{EEB550FA-06B5-44FD-AEFC-DC0FD7D1BBB5}">
      <dgm:prSet/>
      <dgm:spPr/>
      <dgm:t>
        <a:bodyPr/>
        <a:lstStyle/>
        <a:p>
          <a:endParaRPr lang="ru-RU"/>
        </a:p>
      </dgm:t>
    </dgm:pt>
    <dgm:pt modelId="{1C61CF76-AD24-442F-81DE-5AABBE30C679}" type="pres">
      <dgm:prSet presAssocID="{5F5DC47C-29A8-4838-92AD-D58EFBB5F82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A34F936-C467-49C8-B5A5-83A9AF0F7704}" type="pres">
      <dgm:prSet presAssocID="{1DEF641F-3EB9-416E-BC27-7C0BF99AF9E3}" presName="root" presStyleCnt="0"/>
      <dgm:spPr/>
    </dgm:pt>
    <dgm:pt modelId="{B60B3303-ABFE-4881-8A24-4BFCB8D01B4A}" type="pres">
      <dgm:prSet presAssocID="{1DEF641F-3EB9-416E-BC27-7C0BF99AF9E3}" presName="rootComposite" presStyleCnt="0"/>
      <dgm:spPr/>
    </dgm:pt>
    <dgm:pt modelId="{307E44D4-E0D3-461B-97EF-4F9229DE73C9}" type="pres">
      <dgm:prSet presAssocID="{1DEF641F-3EB9-416E-BC27-7C0BF99AF9E3}" presName="rootText" presStyleLbl="node1" presStyleIdx="0" presStyleCnt="1" custScaleX="244260" custScaleY="70876"/>
      <dgm:spPr/>
      <dgm:t>
        <a:bodyPr/>
        <a:lstStyle/>
        <a:p>
          <a:endParaRPr lang="ru-RU"/>
        </a:p>
      </dgm:t>
    </dgm:pt>
    <dgm:pt modelId="{D7AE7CE3-97BE-4E10-BBB0-79968298EF3D}" type="pres">
      <dgm:prSet presAssocID="{1DEF641F-3EB9-416E-BC27-7C0BF99AF9E3}" presName="rootConnector" presStyleLbl="node1" presStyleIdx="0" presStyleCnt="1"/>
      <dgm:spPr/>
    </dgm:pt>
    <dgm:pt modelId="{8B4BAF7F-7C41-4C0F-B1B9-846F732BA0CD}" type="pres">
      <dgm:prSet presAssocID="{1DEF641F-3EB9-416E-BC27-7C0BF99AF9E3}" presName="childShape" presStyleCnt="0"/>
      <dgm:spPr/>
    </dgm:pt>
    <dgm:pt modelId="{250C0778-C694-4DC0-BF1C-B6ABB00F0069}" type="pres">
      <dgm:prSet presAssocID="{017A60AC-61E6-43C6-9D6D-31F732E40AD7}" presName="Name13" presStyleLbl="parChTrans1D2" presStyleIdx="0" presStyleCnt="2"/>
      <dgm:spPr/>
    </dgm:pt>
    <dgm:pt modelId="{9FC44495-356D-45AC-BD26-9805EA3B4491}" type="pres">
      <dgm:prSet presAssocID="{CB814C6B-B1CB-41CA-9B79-17B2DD141256}" presName="childText" presStyleLbl="bgAcc1" presStyleIdx="0" presStyleCnt="2" custScaleX="236632" custScaleY="82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9F5D68-C919-43F4-9C40-147D14C23B92}" type="pres">
      <dgm:prSet presAssocID="{4B494A65-327D-4AC6-A782-ABC58564CBEC}" presName="Name13" presStyleLbl="parChTrans1D2" presStyleIdx="1" presStyleCnt="2"/>
      <dgm:spPr/>
    </dgm:pt>
    <dgm:pt modelId="{8D0D0124-8323-47CA-B6CE-6584EE56315C}" type="pres">
      <dgm:prSet presAssocID="{B92309D8-C020-4D95-ADD4-3D2CB96BCB70}" presName="childText" presStyleLbl="bgAcc1" presStyleIdx="1" presStyleCnt="2" custScaleX="232268" custScaleY="84105" custLinFactNeighborX="4652" custLinFactNeighborY="-2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B550FA-06B5-44FD-AEFC-DC0FD7D1BBB5}" srcId="{1DEF641F-3EB9-416E-BC27-7C0BF99AF9E3}" destId="{B92309D8-C020-4D95-ADD4-3D2CB96BCB70}" srcOrd="1" destOrd="0" parTransId="{4B494A65-327D-4AC6-A782-ABC58564CBEC}" sibTransId="{EEAB1E56-0412-4CA6-987F-3997FC6935CE}"/>
    <dgm:cxn modelId="{278876D4-123D-429D-A8E0-613B89FD3D65}" srcId="{1DEF641F-3EB9-416E-BC27-7C0BF99AF9E3}" destId="{CB814C6B-B1CB-41CA-9B79-17B2DD141256}" srcOrd="0" destOrd="0" parTransId="{017A60AC-61E6-43C6-9D6D-31F732E40AD7}" sibTransId="{CD769178-AB26-46E1-B619-9C9EAF1863BF}"/>
    <dgm:cxn modelId="{68FFA439-89AC-48F0-BDA7-DDFD4822C30F}" type="presOf" srcId="{B92309D8-C020-4D95-ADD4-3D2CB96BCB70}" destId="{8D0D0124-8323-47CA-B6CE-6584EE56315C}" srcOrd="0" destOrd="0" presId="urn:microsoft.com/office/officeart/2005/8/layout/hierarchy3"/>
    <dgm:cxn modelId="{DECA2C87-C0FA-41BB-86EB-BEEA096355FE}" type="presOf" srcId="{5F5DC47C-29A8-4838-92AD-D58EFBB5F82E}" destId="{1C61CF76-AD24-442F-81DE-5AABBE30C679}" srcOrd="0" destOrd="0" presId="urn:microsoft.com/office/officeart/2005/8/layout/hierarchy3"/>
    <dgm:cxn modelId="{9090D159-BAC5-4072-942C-466CEEE4F598}" srcId="{5F5DC47C-29A8-4838-92AD-D58EFBB5F82E}" destId="{1DEF641F-3EB9-416E-BC27-7C0BF99AF9E3}" srcOrd="0" destOrd="0" parTransId="{5C78BD02-81BD-4D0A-963C-55E258946E4A}" sibTransId="{467C39CA-2FE0-4DA6-A71F-304B7B0328AB}"/>
    <dgm:cxn modelId="{E5034076-4DB3-44FF-B072-F9D6DF4820C6}" type="presOf" srcId="{1DEF641F-3EB9-416E-BC27-7C0BF99AF9E3}" destId="{D7AE7CE3-97BE-4E10-BBB0-79968298EF3D}" srcOrd="1" destOrd="0" presId="urn:microsoft.com/office/officeart/2005/8/layout/hierarchy3"/>
    <dgm:cxn modelId="{747E578F-37DC-4486-A6C8-6C620D54A52E}" type="presOf" srcId="{CB814C6B-B1CB-41CA-9B79-17B2DD141256}" destId="{9FC44495-356D-45AC-BD26-9805EA3B4491}" srcOrd="0" destOrd="0" presId="urn:microsoft.com/office/officeart/2005/8/layout/hierarchy3"/>
    <dgm:cxn modelId="{4777F62A-69E8-4312-81BE-5E6B95175DAB}" type="presOf" srcId="{4B494A65-327D-4AC6-A782-ABC58564CBEC}" destId="{4D9F5D68-C919-43F4-9C40-147D14C23B92}" srcOrd="0" destOrd="0" presId="urn:microsoft.com/office/officeart/2005/8/layout/hierarchy3"/>
    <dgm:cxn modelId="{421CC46F-5A35-43FA-B7A7-C7CCA43683A1}" type="presOf" srcId="{1DEF641F-3EB9-416E-BC27-7C0BF99AF9E3}" destId="{307E44D4-E0D3-461B-97EF-4F9229DE73C9}" srcOrd="0" destOrd="0" presId="urn:microsoft.com/office/officeart/2005/8/layout/hierarchy3"/>
    <dgm:cxn modelId="{2E4C7656-74D1-439F-B69A-993EE8070C7B}" type="presOf" srcId="{017A60AC-61E6-43C6-9D6D-31F732E40AD7}" destId="{250C0778-C694-4DC0-BF1C-B6ABB00F0069}" srcOrd="0" destOrd="0" presId="urn:microsoft.com/office/officeart/2005/8/layout/hierarchy3"/>
    <dgm:cxn modelId="{2D9A76CF-6EA0-4956-9042-08BC81879EE3}" type="presParOf" srcId="{1C61CF76-AD24-442F-81DE-5AABBE30C679}" destId="{AA34F936-C467-49C8-B5A5-83A9AF0F7704}" srcOrd="0" destOrd="0" presId="urn:microsoft.com/office/officeart/2005/8/layout/hierarchy3"/>
    <dgm:cxn modelId="{D942F71F-DE80-4829-BF63-B1BD634B9B4A}" type="presParOf" srcId="{AA34F936-C467-49C8-B5A5-83A9AF0F7704}" destId="{B60B3303-ABFE-4881-8A24-4BFCB8D01B4A}" srcOrd="0" destOrd="0" presId="urn:microsoft.com/office/officeart/2005/8/layout/hierarchy3"/>
    <dgm:cxn modelId="{2C9A9A02-A01D-44ED-BC03-2AFB6DB3F825}" type="presParOf" srcId="{B60B3303-ABFE-4881-8A24-4BFCB8D01B4A}" destId="{307E44D4-E0D3-461B-97EF-4F9229DE73C9}" srcOrd="0" destOrd="0" presId="urn:microsoft.com/office/officeart/2005/8/layout/hierarchy3"/>
    <dgm:cxn modelId="{8D1E5622-A8A9-451F-B48E-D8CE0D989131}" type="presParOf" srcId="{B60B3303-ABFE-4881-8A24-4BFCB8D01B4A}" destId="{D7AE7CE3-97BE-4E10-BBB0-79968298EF3D}" srcOrd="1" destOrd="0" presId="urn:microsoft.com/office/officeart/2005/8/layout/hierarchy3"/>
    <dgm:cxn modelId="{21D24D66-043B-4556-9856-2643F1D070AD}" type="presParOf" srcId="{AA34F936-C467-49C8-B5A5-83A9AF0F7704}" destId="{8B4BAF7F-7C41-4C0F-B1B9-846F732BA0CD}" srcOrd="1" destOrd="0" presId="urn:microsoft.com/office/officeart/2005/8/layout/hierarchy3"/>
    <dgm:cxn modelId="{C8A911A3-02DA-4E55-8149-3F0450AC2C19}" type="presParOf" srcId="{8B4BAF7F-7C41-4C0F-B1B9-846F732BA0CD}" destId="{250C0778-C694-4DC0-BF1C-B6ABB00F0069}" srcOrd="0" destOrd="0" presId="urn:microsoft.com/office/officeart/2005/8/layout/hierarchy3"/>
    <dgm:cxn modelId="{7D71DF0D-F236-43DC-B1CD-4F326D98A3BC}" type="presParOf" srcId="{8B4BAF7F-7C41-4C0F-B1B9-846F732BA0CD}" destId="{9FC44495-356D-45AC-BD26-9805EA3B4491}" srcOrd="1" destOrd="0" presId="urn:microsoft.com/office/officeart/2005/8/layout/hierarchy3"/>
    <dgm:cxn modelId="{A203D14E-2A4D-415C-8D3E-1910A071D852}" type="presParOf" srcId="{8B4BAF7F-7C41-4C0F-B1B9-846F732BA0CD}" destId="{4D9F5D68-C919-43F4-9C40-147D14C23B92}" srcOrd="2" destOrd="0" presId="urn:microsoft.com/office/officeart/2005/8/layout/hierarchy3"/>
    <dgm:cxn modelId="{D9163169-5378-4762-A3E1-CB26253FEED6}" type="presParOf" srcId="{8B4BAF7F-7C41-4C0F-B1B9-846F732BA0CD}" destId="{8D0D0124-8323-47CA-B6CE-6584EE56315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000" b="1" i="1" dirty="0" smtClean="0"/>
            <a:t>Силы и средства наблюдения</a:t>
          </a:r>
          <a:endParaRPr lang="ru-RU" sz="4000" b="1" i="1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 подразделения органов надзора </a:t>
          </a:r>
          <a:endParaRPr lang="ru-RU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F565F2CB-A11A-4A50-A54F-B59FC790C121}">
      <dgm:prSet phldrT="[Текст]"/>
      <dgm:spPr/>
      <dgm:t>
        <a:bodyPr/>
        <a:lstStyle/>
        <a:p>
          <a:r>
            <a:rPr lang="ru-RU" dirty="0" smtClean="0"/>
            <a:t> </a:t>
          </a:r>
          <a:r>
            <a:rPr lang="ru-RU" dirty="0" smtClean="0"/>
            <a:t>контрольно-инспекционная служба</a:t>
          </a:r>
          <a:endParaRPr lang="ru-RU" dirty="0"/>
        </a:p>
      </dgm:t>
    </dgm:pt>
    <dgm:pt modelId="{FE8B584F-53B8-4F2A-A436-A433A0A27915}" type="parTrans" cxnId="{7862D811-6014-40FD-8B11-9D6EDA5B2A79}">
      <dgm:prSet/>
      <dgm:spPr/>
      <dgm:t>
        <a:bodyPr/>
        <a:lstStyle/>
        <a:p>
          <a:endParaRPr lang="ru-RU"/>
        </a:p>
      </dgm:t>
    </dgm:pt>
    <dgm:pt modelId="{3A08B0AD-A1FE-4224-8D3B-C1847DD6A8AE}" type="sibTrans" cxnId="{7862D811-6014-40FD-8B11-9D6EDA5B2A79}">
      <dgm:prSet/>
      <dgm:spPr/>
      <dgm:t>
        <a:bodyPr/>
        <a:lstStyle/>
        <a:p>
          <a:endParaRPr lang="ru-RU"/>
        </a:p>
      </dgm:t>
    </dgm:pt>
    <dgm:pt modelId="{09DBBC14-0DBE-4C78-8BBE-F3C8DDCEDD1B}">
      <dgm:prSet phldrT="[Текст]"/>
      <dgm:spPr/>
      <dgm:t>
        <a:bodyPr/>
        <a:lstStyle/>
        <a:p>
          <a:r>
            <a:rPr lang="ru-RU" dirty="0" smtClean="0"/>
            <a:t>службы и учреждения ведомств, осуществляющих наблюдение за состоянием природной среды, за потенциально опасными объектами</a:t>
          </a:r>
          <a:endParaRPr lang="ru-RU" dirty="0"/>
        </a:p>
      </dgm:t>
    </dgm:pt>
    <dgm:pt modelId="{7426D803-25DE-4F04-8870-9D1EAD3D3781}" type="parTrans" cxnId="{94626978-CDA8-4D53-8928-327222375521}">
      <dgm:prSet/>
      <dgm:spPr/>
      <dgm:t>
        <a:bodyPr/>
        <a:lstStyle/>
        <a:p>
          <a:endParaRPr lang="ru-RU"/>
        </a:p>
      </dgm:t>
    </dgm:pt>
    <dgm:pt modelId="{0A9A906E-30AD-429B-B228-B34FE1EA8314}" type="sibTrans" cxnId="{94626978-CDA8-4D53-8928-327222375521}">
      <dgm:prSet/>
      <dgm:spPr/>
      <dgm:t>
        <a:bodyPr/>
        <a:lstStyle/>
        <a:p>
          <a:endParaRPr lang="ru-RU"/>
        </a:p>
      </dgm:t>
    </dgm:pt>
    <dgm:pt modelId="{00B70A96-8609-4B13-883A-4161F322C587}">
      <dgm:prSet phldrT="[Текст]"/>
      <dgm:spPr/>
      <dgm:t>
        <a:bodyPr/>
        <a:lstStyle/>
        <a:p>
          <a:r>
            <a:rPr lang="ru-RU" dirty="0" smtClean="0"/>
            <a:t>ветеринарная служба</a:t>
          </a:r>
          <a:endParaRPr lang="ru-RU" dirty="0"/>
        </a:p>
      </dgm:t>
    </dgm:pt>
    <dgm:pt modelId="{6A394710-7D9E-44E0-98C1-EEB0C20A63B3}" type="parTrans" cxnId="{7FA54403-61F2-4015-AB2B-A3C0E3320678}">
      <dgm:prSet/>
      <dgm:spPr/>
      <dgm:t>
        <a:bodyPr/>
        <a:lstStyle/>
        <a:p>
          <a:endParaRPr lang="ru-RU"/>
        </a:p>
      </dgm:t>
    </dgm:pt>
    <dgm:pt modelId="{53BBFE6B-934D-4210-BAE2-CEE1F6A7FB95}" type="sibTrans" cxnId="{7FA54403-61F2-4015-AB2B-A3C0E3320678}">
      <dgm:prSet/>
      <dgm:spPr/>
      <dgm:t>
        <a:bodyPr/>
        <a:lstStyle/>
        <a:p>
          <a:endParaRPr lang="ru-RU"/>
        </a:p>
      </dgm:t>
    </dgm:pt>
    <dgm:pt modelId="{2D496610-FDD5-4140-BE1B-31302DEF6D1B}">
      <dgm:prSet phldrT="[Текст]"/>
      <dgm:spPr/>
      <dgm:t>
        <a:bodyPr/>
        <a:lstStyle/>
        <a:p>
          <a:r>
            <a:rPr lang="ru-RU" dirty="0" smtClean="0"/>
            <a:t>сеть наблюдения и лабораторного контроля ГО</a:t>
          </a:r>
          <a:endParaRPr lang="ru-RU" dirty="0"/>
        </a:p>
      </dgm:t>
    </dgm:pt>
    <dgm:pt modelId="{54E58552-3651-4B2E-97D3-4EB68478AB08}" type="parTrans" cxnId="{6BBFABDE-797D-482E-9AFF-0377F30D05B4}">
      <dgm:prSet/>
      <dgm:spPr/>
      <dgm:t>
        <a:bodyPr/>
        <a:lstStyle/>
        <a:p>
          <a:endParaRPr lang="ru-RU"/>
        </a:p>
      </dgm:t>
    </dgm:pt>
    <dgm:pt modelId="{4DFD7566-6CA7-4704-86A4-66FFABF56A8B}" type="sibTrans" cxnId="{6BBFABDE-797D-482E-9AFF-0377F30D05B4}">
      <dgm:prSet/>
      <dgm:spPr/>
      <dgm:t>
        <a:bodyPr/>
        <a:lstStyle/>
        <a:p>
          <a:endParaRPr lang="ru-RU"/>
        </a:p>
      </dgm:t>
    </dgm:pt>
    <dgm:pt modelId="{CE66CFFD-33E4-4CEC-8DA3-2B79A34460AF}">
      <dgm:prSet phldrT="[Текст]"/>
      <dgm:spPr/>
      <dgm:t>
        <a:bodyPr/>
        <a:lstStyle/>
        <a:p>
          <a:r>
            <a:rPr lang="ru-RU" dirty="0" smtClean="0"/>
            <a:t>лабораторный контроль за качеством продуктов питания и пищевого сырья</a:t>
          </a:r>
          <a:endParaRPr lang="ru-RU" dirty="0"/>
        </a:p>
      </dgm:t>
    </dgm:pt>
    <dgm:pt modelId="{F26E6B6C-13EB-413A-AB20-846C663D9959}" type="parTrans" cxnId="{9D16E883-1281-4128-9695-61106D98FDDA}">
      <dgm:prSet/>
      <dgm:spPr/>
      <dgm:t>
        <a:bodyPr/>
        <a:lstStyle/>
        <a:p>
          <a:endParaRPr lang="ru-RU"/>
        </a:p>
      </dgm:t>
    </dgm:pt>
    <dgm:pt modelId="{A3113C05-0422-4299-90D7-137B4DFA86BE}" type="sibTrans" cxnId="{9D16E883-1281-4128-9695-61106D98FDDA}">
      <dgm:prSet/>
      <dgm:spPr/>
      <dgm:t>
        <a:bodyPr/>
        <a:lstStyle/>
        <a:p>
          <a:endParaRPr lang="ru-RU"/>
        </a:p>
      </dgm:t>
    </dgm:pt>
    <dgm:pt modelId="{7546B603-6552-46C9-9494-F777A431A409}">
      <dgm:prSet phldrT="[Текст]"/>
      <dgm:spPr/>
      <dgm:t>
        <a:bodyPr/>
        <a:lstStyle/>
        <a:p>
          <a:r>
            <a:rPr lang="ru-RU" dirty="0" smtClean="0"/>
            <a:t>служба предупреждения о стихийных бедствиях</a:t>
          </a:r>
          <a:endParaRPr lang="ru-RU" dirty="0"/>
        </a:p>
      </dgm:t>
    </dgm:pt>
    <dgm:pt modelId="{836C5F9A-0483-4CAE-89B3-A696BE6EF3D0}" type="parTrans" cxnId="{8DECDCE8-6EE6-4A1D-9FFC-8BE48EDA0C5F}">
      <dgm:prSet/>
      <dgm:spPr/>
    </dgm:pt>
    <dgm:pt modelId="{24FC9729-F3C2-418E-A0CE-8624A8A20F98}" type="sibTrans" cxnId="{8DECDCE8-6EE6-4A1D-9FFC-8BE48EDA0C5F}">
      <dgm:prSet/>
      <dgm:spPr/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ScaleX="85797" custScaleY="69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26978-CDA8-4D53-8928-327222375521}" srcId="{19FE2BE3-1FDA-457A-90DA-B3E924A04354}" destId="{09DBBC14-0DBE-4C78-8BBE-F3C8DDCEDD1B}" srcOrd="2" destOrd="0" parTransId="{7426D803-25DE-4F04-8870-9D1EAD3D3781}" sibTransId="{0A9A906E-30AD-429B-B228-B34FE1EA8314}"/>
    <dgm:cxn modelId="{B8E9A987-4111-415B-A55E-FA367853931D}" type="presOf" srcId="{00B70A96-8609-4B13-883A-4161F322C587}" destId="{A6B333B1-A736-42F5-AD50-325314C887F1}" srcOrd="0" destOrd="3" presId="urn:microsoft.com/office/officeart/2005/8/layout/vList2"/>
    <dgm:cxn modelId="{7862D811-6014-40FD-8B11-9D6EDA5B2A79}" srcId="{19FE2BE3-1FDA-457A-90DA-B3E924A04354}" destId="{F565F2CB-A11A-4A50-A54F-B59FC790C121}" srcOrd="1" destOrd="0" parTransId="{FE8B584F-53B8-4F2A-A436-A433A0A27915}" sibTransId="{3A08B0AD-A1FE-4224-8D3B-C1847DD6A8AE}"/>
    <dgm:cxn modelId="{DA8EC378-0DCF-4314-8898-4B643B03F551}" type="presOf" srcId="{CE66CFFD-33E4-4CEC-8DA3-2B79A34460AF}" destId="{A6B333B1-A736-42F5-AD50-325314C887F1}" srcOrd="0" destOrd="5" presId="urn:microsoft.com/office/officeart/2005/8/layout/vList2"/>
    <dgm:cxn modelId="{62C29135-96E9-4F67-B022-8D3C6F6A16F0}" type="presOf" srcId="{19FE2BE3-1FDA-457A-90DA-B3E924A04354}" destId="{A103A737-33F8-4202-80CE-3067FE481530}" srcOrd="0" destOrd="0" presId="urn:microsoft.com/office/officeart/2005/8/layout/vList2"/>
    <dgm:cxn modelId="{F406C6F4-5DFB-42A1-B62A-6064561AD4AB}" type="presOf" srcId="{0EDA767C-5D71-4CCD-9CC3-572F2C8569CC}" destId="{A6B333B1-A736-42F5-AD50-325314C887F1}" srcOrd="0" destOrd="0" presId="urn:microsoft.com/office/officeart/2005/8/layout/vList2"/>
    <dgm:cxn modelId="{6BBFABDE-797D-482E-9AFF-0377F30D05B4}" srcId="{19FE2BE3-1FDA-457A-90DA-B3E924A04354}" destId="{2D496610-FDD5-4140-BE1B-31302DEF6D1B}" srcOrd="4" destOrd="0" parTransId="{54E58552-3651-4B2E-97D3-4EB68478AB08}" sibTransId="{4DFD7566-6CA7-4704-86A4-66FFABF56A8B}"/>
    <dgm:cxn modelId="{CB7A7741-1DE5-4EB4-ADBA-93E194694B00}" type="presOf" srcId="{09DBBC14-0DBE-4C78-8BBE-F3C8DDCEDD1B}" destId="{A6B333B1-A736-42F5-AD50-325314C887F1}" srcOrd="0" destOrd="2" presId="urn:microsoft.com/office/officeart/2005/8/layout/vList2"/>
    <dgm:cxn modelId="{AC44A4B1-0850-4594-A373-A77D9A77EDFE}" type="presOf" srcId="{7546B603-6552-46C9-9494-F777A431A409}" destId="{A6B333B1-A736-42F5-AD50-325314C887F1}" srcOrd="0" destOrd="6" presId="urn:microsoft.com/office/officeart/2005/8/layout/vList2"/>
    <dgm:cxn modelId="{7FA54403-61F2-4015-AB2B-A3C0E3320678}" srcId="{19FE2BE3-1FDA-457A-90DA-B3E924A04354}" destId="{00B70A96-8609-4B13-883A-4161F322C587}" srcOrd="3" destOrd="0" parTransId="{6A394710-7D9E-44E0-98C1-EEB0C20A63B3}" sibTransId="{53BBFE6B-934D-4210-BAE2-CEE1F6A7FB95}"/>
    <dgm:cxn modelId="{8DECDCE8-6EE6-4A1D-9FFC-8BE48EDA0C5F}" srcId="{19FE2BE3-1FDA-457A-90DA-B3E924A04354}" destId="{7546B603-6552-46C9-9494-F777A431A409}" srcOrd="6" destOrd="0" parTransId="{836C5F9A-0483-4CAE-89B3-A696BE6EF3D0}" sibTransId="{24FC9729-F3C2-418E-A0CE-8624A8A20F98}"/>
    <dgm:cxn modelId="{808B4DFD-C433-4307-9C4A-0546D5522263}" type="presOf" srcId="{1BA79744-DF26-4B78-8F13-0D8D1C309266}" destId="{61DE0AD2-F373-44EE-9C8D-43954E2EC58E}" srcOrd="0" destOrd="0" presId="urn:microsoft.com/office/officeart/2005/8/layout/vList2"/>
    <dgm:cxn modelId="{9BC88E2E-B05F-4DE0-A4C1-701D64E98E8F}" type="presOf" srcId="{2D496610-FDD5-4140-BE1B-31302DEF6D1B}" destId="{A6B333B1-A736-42F5-AD50-325314C887F1}" srcOrd="0" destOrd="4" presId="urn:microsoft.com/office/officeart/2005/8/layout/vList2"/>
    <dgm:cxn modelId="{9D16E883-1281-4128-9695-61106D98FDDA}" srcId="{19FE2BE3-1FDA-457A-90DA-B3E924A04354}" destId="{CE66CFFD-33E4-4CEC-8DA3-2B79A34460AF}" srcOrd="5" destOrd="0" parTransId="{F26E6B6C-13EB-413A-AB20-846C663D9959}" sibTransId="{A3113C05-0422-4299-90D7-137B4DFA86BE}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FA37CF72-05D8-4528-BBB3-B1F8AAB5AFBD}" type="presOf" srcId="{F565F2CB-A11A-4A50-A54F-B59FC790C121}" destId="{A6B333B1-A736-42F5-AD50-325314C887F1}" srcOrd="0" destOrd="1" presId="urn:microsoft.com/office/officeart/2005/8/layout/vList2"/>
    <dgm:cxn modelId="{604BE58E-2237-40D0-A1B9-398B58E61718}" type="presParOf" srcId="{61DE0AD2-F373-44EE-9C8D-43954E2EC58E}" destId="{A103A737-33F8-4202-80CE-3067FE481530}" srcOrd="0" destOrd="0" presId="urn:microsoft.com/office/officeart/2005/8/layout/vList2"/>
    <dgm:cxn modelId="{772C35E2-5B43-4897-9EF5-657C71112D6D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000" b="1" i="1" dirty="0" smtClean="0"/>
            <a:t>Силы и средства ликвидации ЧС</a:t>
          </a:r>
          <a:endParaRPr lang="ru-RU" sz="4000" b="1" i="1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  войска ГО</a:t>
          </a:r>
          <a:endParaRPr lang="ru-RU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F565F2CB-A11A-4A50-A54F-B59FC790C121}">
      <dgm:prSet phldrT="[Текст]"/>
      <dgm:spPr/>
      <dgm:t>
        <a:bodyPr/>
        <a:lstStyle/>
        <a:p>
          <a:r>
            <a:rPr lang="ru-RU" dirty="0" smtClean="0"/>
            <a:t> </a:t>
          </a:r>
          <a:r>
            <a:rPr lang="ru-RU" dirty="0" smtClean="0"/>
            <a:t>подразделения поисково-спасательной службы</a:t>
          </a:r>
          <a:endParaRPr lang="ru-RU" dirty="0"/>
        </a:p>
      </dgm:t>
    </dgm:pt>
    <dgm:pt modelId="{FE8B584F-53B8-4F2A-A436-A433A0A27915}" type="parTrans" cxnId="{7862D811-6014-40FD-8B11-9D6EDA5B2A79}">
      <dgm:prSet/>
      <dgm:spPr/>
      <dgm:t>
        <a:bodyPr/>
        <a:lstStyle/>
        <a:p>
          <a:endParaRPr lang="ru-RU"/>
        </a:p>
      </dgm:t>
    </dgm:pt>
    <dgm:pt modelId="{3A08B0AD-A1FE-4224-8D3B-C1847DD6A8AE}" type="sibTrans" cxnId="{7862D811-6014-40FD-8B11-9D6EDA5B2A79}">
      <dgm:prSet/>
      <dgm:spPr/>
      <dgm:t>
        <a:bodyPr/>
        <a:lstStyle/>
        <a:p>
          <a:endParaRPr lang="ru-RU"/>
        </a:p>
      </dgm:t>
    </dgm:pt>
    <dgm:pt modelId="{09DBBC14-0DBE-4C78-8BBE-F3C8DDCEDD1B}">
      <dgm:prSet phldrT="[Текст]"/>
      <dgm:spPr/>
      <dgm:t>
        <a:bodyPr/>
        <a:lstStyle/>
        <a:p>
          <a:r>
            <a:rPr lang="ru-RU" dirty="0" smtClean="0"/>
            <a:t>формирования постоянной готовности МЧС</a:t>
          </a:r>
          <a:endParaRPr lang="ru-RU" dirty="0"/>
        </a:p>
      </dgm:t>
    </dgm:pt>
    <dgm:pt modelId="{7426D803-25DE-4F04-8870-9D1EAD3D3781}" type="parTrans" cxnId="{94626978-CDA8-4D53-8928-327222375521}">
      <dgm:prSet/>
      <dgm:spPr/>
      <dgm:t>
        <a:bodyPr/>
        <a:lstStyle/>
        <a:p>
          <a:endParaRPr lang="ru-RU"/>
        </a:p>
      </dgm:t>
    </dgm:pt>
    <dgm:pt modelId="{0A9A906E-30AD-429B-B228-B34FE1EA8314}" type="sibTrans" cxnId="{94626978-CDA8-4D53-8928-327222375521}">
      <dgm:prSet/>
      <dgm:spPr/>
      <dgm:t>
        <a:bodyPr/>
        <a:lstStyle/>
        <a:p>
          <a:endParaRPr lang="ru-RU"/>
        </a:p>
      </dgm:t>
    </dgm:pt>
    <dgm:pt modelId="{00B70A96-8609-4B13-883A-4161F322C587}">
      <dgm:prSet phldrT="[Текст]"/>
      <dgm:spPr/>
      <dgm:t>
        <a:bodyPr/>
        <a:lstStyle/>
        <a:p>
          <a:r>
            <a:rPr lang="ru-RU" dirty="0" err="1" smtClean="0"/>
            <a:t>воздушнодесантные</a:t>
          </a:r>
          <a:r>
            <a:rPr lang="ru-RU" dirty="0" smtClean="0"/>
            <a:t> отряды</a:t>
          </a:r>
          <a:endParaRPr lang="ru-RU" dirty="0"/>
        </a:p>
      </dgm:t>
    </dgm:pt>
    <dgm:pt modelId="{6A394710-7D9E-44E0-98C1-EEB0C20A63B3}" type="parTrans" cxnId="{7FA54403-61F2-4015-AB2B-A3C0E3320678}">
      <dgm:prSet/>
      <dgm:spPr/>
      <dgm:t>
        <a:bodyPr/>
        <a:lstStyle/>
        <a:p>
          <a:endParaRPr lang="ru-RU"/>
        </a:p>
      </dgm:t>
    </dgm:pt>
    <dgm:pt modelId="{53BBFE6B-934D-4210-BAE2-CEE1F6A7FB95}" type="sibTrans" cxnId="{7FA54403-61F2-4015-AB2B-A3C0E3320678}">
      <dgm:prSet/>
      <dgm:spPr/>
      <dgm:t>
        <a:bodyPr/>
        <a:lstStyle/>
        <a:p>
          <a:endParaRPr lang="ru-RU"/>
        </a:p>
      </dgm:t>
    </dgm:pt>
    <dgm:pt modelId="{2D496610-FDD5-4140-BE1B-31302DEF6D1B}">
      <dgm:prSet phldrT="[Текст]"/>
      <dgm:spPr/>
      <dgm:t>
        <a:bodyPr/>
        <a:lstStyle/>
        <a:p>
          <a:r>
            <a:rPr lang="ru-RU" dirty="0" smtClean="0"/>
            <a:t>подразделения переправочно-десантных средств и спасательных взводов</a:t>
          </a:r>
          <a:endParaRPr lang="ru-RU" dirty="0"/>
        </a:p>
      </dgm:t>
    </dgm:pt>
    <dgm:pt modelId="{54E58552-3651-4B2E-97D3-4EB68478AB08}" type="parTrans" cxnId="{6BBFABDE-797D-482E-9AFF-0377F30D05B4}">
      <dgm:prSet/>
      <dgm:spPr/>
      <dgm:t>
        <a:bodyPr/>
        <a:lstStyle/>
        <a:p>
          <a:endParaRPr lang="ru-RU"/>
        </a:p>
      </dgm:t>
    </dgm:pt>
    <dgm:pt modelId="{4DFD7566-6CA7-4704-86A4-66FFABF56A8B}" type="sibTrans" cxnId="{6BBFABDE-797D-482E-9AFF-0377F30D05B4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ScaleX="92462" custScaleY="768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26978-CDA8-4D53-8928-327222375521}" srcId="{19FE2BE3-1FDA-457A-90DA-B3E924A04354}" destId="{09DBBC14-0DBE-4C78-8BBE-F3C8DDCEDD1B}" srcOrd="2" destOrd="0" parTransId="{7426D803-25DE-4F04-8870-9D1EAD3D3781}" sibTransId="{0A9A906E-30AD-429B-B228-B34FE1EA8314}"/>
    <dgm:cxn modelId="{D336F507-24F7-4F50-B45F-7558EA624013}" type="presOf" srcId="{1BA79744-DF26-4B78-8F13-0D8D1C309266}" destId="{61DE0AD2-F373-44EE-9C8D-43954E2EC58E}" srcOrd="0" destOrd="0" presId="urn:microsoft.com/office/officeart/2005/8/layout/vList2"/>
    <dgm:cxn modelId="{7862D811-6014-40FD-8B11-9D6EDA5B2A79}" srcId="{19FE2BE3-1FDA-457A-90DA-B3E924A04354}" destId="{F565F2CB-A11A-4A50-A54F-B59FC790C121}" srcOrd="1" destOrd="0" parTransId="{FE8B584F-53B8-4F2A-A436-A433A0A27915}" sibTransId="{3A08B0AD-A1FE-4224-8D3B-C1847DD6A8AE}"/>
    <dgm:cxn modelId="{6BBFABDE-797D-482E-9AFF-0377F30D05B4}" srcId="{19FE2BE3-1FDA-457A-90DA-B3E924A04354}" destId="{2D496610-FDD5-4140-BE1B-31302DEF6D1B}" srcOrd="4" destOrd="0" parTransId="{54E58552-3651-4B2E-97D3-4EB68478AB08}" sibTransId="{4DFD7566-6CA7-4704-86A4-66FFABF56A8B}"/>
    <dgm:cxn modelId="{90AB461D-BD61-444D-9257-D76CB43681EE}" type="presOf" srcId="{00B70A96-8609-4B13-883A-4161F322C587}" destId="{A6B333B1-A736-42F5-AD50-325314C887F1}" srcOrd="0" destOrd="3" presId="urn:microsoft.com/office/officeart/2005/8/layout/vList2"/>
    <dgm:cxn modelId="{B7CE4F6A-56D0-4EF4-B465-B4AF9EC545F0}" type="presOf" srcId="{2D496610-FDD5-4140-BE1B-31302DEF6D1B}" destId="{A6B333B1-A736-42F5-AD50-325314C887F1}" srcOrd="0" destOrd="4" presId="urn:microsoft.com/office/officeart/2005/8/layout/vList2"/>
    <dgm:cxn modelId="{4B924EE7-F9D0-44E0-8975-3E301F35566B}" type="presOf" srcId="{F565F2CB-A11A-4A50-A54F-B59FC790C121}" destId="{A6B333B1-A736-42F5-AD50-325314C887F1}" srcOrd="0" destOrd="1" presId="urn:microsoft.com/office/officeart/2005/8/layout/vList2"/>
    <dgm:cxn modelId="{D4C64A7E-859E-4D48-A1DE-E48CC6AD76F1}" type="presOf" srcId="{0EDA767C-5D71-4CCD-9CC3-572F2C8569CC}" destId="{A6B333B1-A736-42F5-AD50-325314C887F1}" srcOrd="0" destOrd="0" presId="urn:microsoft.com/office/officeart/2005/8/layout/vList2"/>
    <dgm:cxn modelId="{DF4DFE96-C5E8-4CD8-8882-049623D74B20}" type="presOf" srcId="{19FE2BE3-1FDA-457A-90DA-B3E924A04354}" destId="{A103A737-33F8-4202-80CE-3067FE481530}" srcOrd="0" destOrd="0" presId="urn:microsoft.com/office/officeart/2005/8/layout/vList2"/>
    <dgm:cxn modelId="{7FA54403-61F2-4015-AB2B-A3C0E3320678}" srcId="{19FE2BE3-1FDA-457A-90DA-B3E924A04354}" destId="{00B70A96-8609-4B13-883A-4161F322C587}" srcOrd="3" destOrd="0" parTransId="{6A394710-7D9E-44E0-98C1-EEB0C20A63B3}" sibTransId="{53BBFE6B-934D-4210-BAE2-CEE1F6A7FB95}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2AFDB06C-312C-4431-A90F-944F090B9257}" type="presOf" srcId="{09DBBC14-0DBE-4C78-8BBE-F3C8DDCEDD1B}" destId="{A6B333B1-A736-42F5-AD50-325314C887F1}" srcOrd="0" destOrd="2" presId="urn:microsoft.com/office/officeart/2005/8/layout/vList2"/>
    <dgm:cxn modelId="{A461099E-2D62-4559-AEB2-96289CECABDE}" type="presParOf" srcId="{61DE0AD2-F373-44EE-9C8D-43954E2EC58E}" destId="{A103A737-33F8-4202-80CE-3067FE481530}" srcOrd="0" destOrd="0" presId="urn:microsoft.com/office/officeart/2005/8/layout/vList2"/>
    <dgm:cxn modelId="{E282BF60-5F15-4EC0-80DA-FB26FE728ADB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6A547C-3391-428C-AF5C-5DC4BEE4FBD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52B8B0-6284-4C95-80E1-528A7E18BD59}">
      <dgm:prSet phldrT="[Текст]" custT="1"/>
      <dgm:spPr/>
      <dgm:t>
        <a:bodyPr/>
        <a:lstStyle/>
        <a:p>
          <a:pPr algn="ctr"/>
          <a:r>
            <a:rPr lang="ru-RU" sz="4800" b="1" i="1" dirty="0" smtClean="0"/>
            <a:t>Источник чрезвычайной ситуации</a:t>
          </a:r>
          <a:r>
            <a:rPr lang="ru-RU" sz="4800" dirty="0" smtClean="0"/>
            <a:t> </a:t>
          </a:r>
          <a:endParaRPr lang="ru-RU" sz="4800" dirty="0"/>
        </a:p>
      </dgm:t>
    </dgm:pt>
    <dgm:pt modelId="{FAECEBF5-084B-40D7-9024-C20A0E679CD1}" type="parTrans" cxnId="{DA293BD5-08E8-4B3A-9971-8D2EBE6C29BE}">
      <dgm:prSet/>
      <dgm:spPr/>
      <dgm:t>
        <a:bodyPr/>
        <a:lstStyle/>
        <a:p>
          <a:endParaRPr lang="ru-RU"/>
        </a:p>
      </dgm:t>
    </dgm:pt>
    <dgm:pt modelId="{BF1FF410-286A-45E0-9666-3A3ABA96FB60}" type="sibTrans" cxnId="{DA293BD5-08E8-4B3A-9971-8D2EBE6C29BE}">
      <dgm:prSet/>
      <dgm:spPr/>
      <dgm:t>
        <a:bodyPr/>
        <a:lstStyle/>
        <a:p>
          <a:endParaRPr lang="ru-RU"/>
        </a:p>
      </dgm:t>
    </dgm:pt>
    <dgm:pt modelId="{D87A8F47-BF95-4C21-B56A-BE59942880AF}">
      <dgm:prSet phldrT="[Текст]"/>
      <dgm:spPr/>
      <dgm:t>
        <a:bodyPr/>
        <a:lstStyle/>
        <a:p>
          <a:r>
            <a:rPr lang="ru-RU" dirty="0" smtClean="0"/>
            <a:t>это опасное природное явление, авария или опасное техногенное происшествие, широко распространенная инфекционная болезнь людей, сельскохозяйственных животных и растений, а также применение современных средств поражения, в результате чего произошла или может возникнуть чрезвычайная ситуация.</a:t>
          </a:r>
          <a:endParaRPr lang="ru-RU" dirty="0"/>
        </a:p>
      </dgm:t>
    </dgm:pt>
    <dgm:pt modelId="{00107ADB-3EE8-4942-AA2C-8D98B1275113}" type="parTrans" cxnId="{362C05C9-A646-402F-B066-EB1AA3531546}">
      <dgm:prSet/>
      <dgm:spPr/>
      <dgm:t>
        <a:bodyPr/>
        <a:lstStyle/>
        <a:p>
          <a:endParaRPr lang="ru-RU"/>
        </a:p>
      </dgm:t>
    </dgm:pt>
    <dgm:pt modelId="{A0C50B1B-78EA-4334-BFF3-CE4AE27247B4}" type="sibTrans" cxnId="{362C05C9-A646-402F-B066-EB1AA3531546}">
      <dgm:prSet/>
      <dgm:spPr/>
      <dgm:t>
        <a:bodyPr/>
        <a:lstStyle/>
        <a:p>
          <a:endParaRPr lang="ru-RU"/>
        </a:p>
      </dgm:t>
    </dgm:pt>
    <dgm:pt modelId="{252A41C1-C8DB-452E-A649-85FFBA5C0E12}" type="pres">
      <dgm:prSet presAssocID="{FB6A547C-3391-428C-AF5C-5DC4BEE4FB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511CF2-3E3E-4F42-B35A-523D96775397}" type="pres">
      <dgm:prSet presAssocID="{5852B8B0-6284-4C95-80E1-528A7E18BD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89BC01-3292-4D60-A4FB-33389F72AEE9}" type="pres">
      <dgm:prSet presAssocID="{5852B8B0-6284-4C95-80E1-528A7E18BD5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293BD5-08E8-4B3A-9971-8D2EBE6C29BE}" srcId="{FB6A547C-3391-428C-AF5C-5DC4BEE4FBDA}" destId="{5852B8B0-6284-4C95-80E1-528A7E18BD59}" srcOrd="0" destOrd="0" parTransId="{FAECEBF5-084B-40D7-9024-C20A0E679CD1}" sibTransId="{BF1FF410-286A-45E0-9666-3A3ABA96FB60}"/>
    <dgm:cxn modelId="{4AB5EA87-ACCF-44B0-B4C5-7816CD163692}" type="presOf" srcId="{5852B8B0-6284-4C95-80E1-528A7E18BD59}" destId="{E8511CF2-3E3E-4F42-B35A-523D96775397}" srcOrd="0" destOrd="0" presId="urn:microsoft.com/office/officeart/2005/8/layout/vList2"/>
    <dgm:cxn modelId="{B9311529-5A1E-4D38-AFE5-585E6359FE8A}" type="presOf" srcId="{FB6A547C-3391-428C-AF5C-5DC4BEE4FBDA}" destId="{252A41C1-C8DB-452E-A649-85FFBA5C0E12}" srcOrd="0" destOrd="0" presId="urn:microsoft.com/office/officeart/2005/8/layout/vList2"/>
    <dgm:cxn modelId="{55F47DBF-D4D9-466D-88EC-3616736639C4}" type="presOf" srcId="{D87A8F47-BF95-4C21-B56A-BE59942880AF}" destId="{9D89BC01-3292-4D60-A4FB-33389F72AEE9}" srcOrd="0" destOrd="0" presId="urn:microsoft.com/office/officeart/2005/8/layout/vList2"/>
    <dgm:cxn modelId="{362C05C9-A646-402F-B066-EB1AA3531546}" srcId="{5852B8B0-6284-4C95-80E1-528A7E18BD59}" destId="{D87A8F47-BF95-4C21-B56A-BE59942880AF}" srcOrd="0" destOrd="0" parTransId="{00107ADB-3EE8-4942-AA2C-8D98B1275113}" sibTransId="{A0C50B1B-78EA-4334-BFF3-CE4AE27247B4}"/>
    <dgm:cxn modelId="{24CF21F7-4B7F-496B-873F-A62A529B13DF}" type="presParOf" srcId="{252A41C1-C8DB-452E-A649-85FFBA5C0E12}" destId="{E8511CF2-3E3E-4F42-B35A-523D96775397}" srcOrd="0" destOrd="0" presId="urn:microsoft.com/office/officeart/2005/8/layout/vList2"/>
    <dgm:cxn modelId="{84A4BB6C-3365-4F23-B42E-4AA0FFF628C8}" type="presParOf" srcId="{252A41C1-C8DB-452E-A649-85FFBA5C0E12}" destId="{9D89BC01-3292-4D60-A4FB-33389F72AE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B6A547C-3391-428C-AF5C-5DC4BEE4FBD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52B8B0-6284-4C95-80E1-528A7E18BD59}">
      <dgm:prSet phldrT="[Текст]" custT="1"/>
      <dgm:spPr/>
      <dgm:t>
        <a:bodyPr/>
        <a:lstStyle/>
        <a:p>
          <a:pPr algn="ctr"/>
          <a:r>
            <a:rPr lang="ru-RU" sz="4800" b="1" i="1" dirty="0" smtClean="0"/>
            <a:t>Опасный производственный объект </a:t>
          </a:r>
          <a:endParaRPr lang="ru-RU" sz="4800" dirty="0"/>
        </a:p>
      </dgm:t>
    </dgm:pt>
    <dgm:pt modelId="{FAECEBF5-084B-40D7-9024-C20A0E679CD1}" type="parTrans" cxnId="{DA293BD5-08E8-4B3A-9971-8D2EBE6C29BE}">
      <dgm:prSet/>
      <dgm:spPr/>
      <dgm:t>
        <a:bodyPr/>
        <a:lstStyle/>
        <a:p>
          <a:endParaRPr lang="ru-RU"/>
        </a:p>
      </dgm:t>
    </dgm:pt>
    <dgm:pt modelId="{BF1FF410-286A-45E0-9666-3A3ABA96FB60}" type="sibTrans" cxnId="{DA293BD5-08E8-4B3A-9971-8D2EBE6C29BE}">
      <dgm:prSet/>
      <dgm:spPr/>
      <dgm:t>
        <a:bodyPr/>
        <a:lstStyle/>
        <a:p>
          <a:endParaRPr lang="ru-RU"/>
        </a:p>
      </dgm:t>
    </dgm:pt>
    <dgm:pt modelId="{D87A8F47-BF95-4C21-B56A-BE59942880AF}">
      <dgm:prSet phldrT="[Текст]"/>
      <dgm:spPr/>
      <dgm:t>
        <a:bodyPr/>
        <a:lstStyle/>
        <a:p>
          <a:r>
            <a:rPr lang="ru-RU" dirty="0" smtClean="0"/>
            <a:t>это производственные объекты, на которых получаются, используются, перерабатываются, образуются, хранятся, транспортируются и уничтожаются воспламеняющиеся, окисляющиеся, горючие, взрывчатые, токсичные и высокотоксичные вещества; вещества, представляющие опасность для окружающей природной среды;</a:t>
          </a:r>
          <a:endParaRPr lang="ru-RU" dirty="0"/>
        </a:p>
      </dgm:t>
    </dgm:pt>
    <dgm:pt modelId="{00107ADB-3EE8-4942-AA2C-8D98B1275113}" type="parTrans" cxnId="{362C05C9-A646-402F-B066-EB1AA3531546}">
      <dgm:prSet/>
      <dgm:spPr/>
      <dgm:t>
        <a:bodyPr/>
        <a:lstStyle/>
        <a:p>
          <a:endParaRPr lang="ru-RU"/>
        </a:p>
      </dgm:t>
    </dgm:pt>
    <dgm:pt modelId="{A0C50B1B-78EA-4334-BFF3-CE4AE27247B4}" type="sibTrans" cxnId="{362C05C9-A646-402F-B066-EB1AA3531546}">
      <dgm:prSet/>
      <dgm:spPr/>
      <dgm:t>
        <a:bodyPr/>
        <a:lstStyle/>
        <a:p>
          <a:endParaRPr lang="ru-RU"/>
        </a:p>
      </dgm:t>
    </dgm:pt>
    <dgm:pt modelId="{252A41C1-C8DB-452E-A649-85FFBA5C0E12}" type="pres">
      <dgm:prSet presAssocID="{FB6A547C-3391-428C-AF5C-5DC4BEE4FB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511CF2-3E3E-4F42-B35A-523D96775397}" type="pres">
      <dgm:prSet presAssocID="{5852B8B0-6284-4C95-80E1-528A7E18BD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89BC01-3292-4D60-A4FB-33389F72AEE9}" type="pres">
      <dgm:prSet presAssocID="{5852B8B0-6284-4C95-80E1-528A7E18BD5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293BD5-08E8-4B3A-9971-8D2EBE6C29BE}" srcId="{FB6A547C-3391-428C-AF5C-5DC4BEE4FBDA}" destId="{5852B8B0-6284-4C95-80E1-528A7E18BD59}" srcOrd="0" destOrd="0" parTransId="{FAECEBF5-084B-40D7-9024-C20A0E679CD1}" sibTransId="{BF1FF410-286A-45E0-9666-3A3ABA96FB60}"/>
    <dgm:cxn modelId="{BABB5E57-361E-4D63-BEB7-FCA3D2D132D8}" type="presOf" srcId="{D87A8F47-BF95-4C21-B56A-BE59942880AF}" destId="{9D89BC01-3292-4D60-A4FB-33389F72AEE9}" srcOrd="0" destOrd="0" presId="urn:microsoft.com/office/officeart/2005/8/layout/vList2"/>
    <dgm:cxn modelId="{FB1E32D7-ADC7-45A6-9977-E27E55E89BBB}" type="presOf" srcId="{FB6A547C-3391-428C-AF5C-5DC4BEE4FBDA}" destId="{252A41C1-C8DB-452E-A649-85FFBA5C0E12}" srcOrd="0" destOrd="0" presId="urn:microsoft.com/office/officeart/2005/8/layout/vList2"/>
    <dgm:cxn modelId="{362C05C9-A646-402F-B066-EB1AA3531546}" srcId="{5852B8B0-6284-4C95-80E1-528A7E18BD59}" destId="{D87A8F47-BF95-4C21-B56A-BE59942880AF}" srcOrd="0" destOrd="0" parTransId="{00107ADB-3EE8-4942-AA2C-8D98B1275113}" sibTransId="{A0C50B1B-78EA-4334-BFF3-CE4AE27247B4}"/>
    <dgm:cxn modelId="{CC8A29DF-01F1-429E-B709-961397EA55C7}" type="presOf" srcId="{5852B8B0-6284-4C95-80E1-528A7E18BD59}" destId="{E8511CF2-3E3E-4F42-B35A-523D96775397}" srcOrd="0" destOrd="0" presId="urn:microsoft.com/office/officeart/2005/8/layout/vList2"/>
    <dgm:cxn modelId="{EEB30FE9-C4DD-4FBD-8040-C2AA937732F0}" type="presParOf" srcId="{252A41C1-C8DB-452E-A649-85FFBA5C0E12}" destId="{E8511CF2-3E3E-4F42-B35A-523D96775397}" srcOrd="0" destOrd="0" presId="urn:microsoft.com/office/officeart/2005/8/layout/vList2"/>
    <dgm:cxn modelId="{0C8B8A0D-5200-4121-BBB9-FD126E0FAF3C}" type="presParOf" srcId="{252A41C1-C8DB-452E-A649-85FFBA5C0E12}" destId="{9D89BC01-3292-4D60-A4FB-33389F72AE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6D72A6-6874-4F3E-B9A6-3D92454C27C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B762F1-3C50-4E31-9CC9-204234D82428}">
      <dgm:prSet phldrT="[Текст]"/>
      <dgm:spPr/>
      <dgm:t>
        <a:bodyPr/>
        <a:lstStyle/>
        <a:p>
          <a:r>
            <a:rPr lang="ru-RU" b="0" i="0" dirty="0" smtClean="0"/>
            <a:t>внутренние</a:t>
          </a:r>
          <a:endParaRPr lang="ru-RU" b="0" i="0" dirty="0"/>
        </a:p>
      </dgm:t>
    </dgm:pt>
    <dgm:pt modelId="{F2DF0D52-7A66-42D2-80BB-AD5559262C33}" type="parTrans" cxnId="{4A18CBC9-A8AF-40A6-9629-6EF83A8A31B2}">
      <dgm:prSet/>
      <dgm:spPr/>
      <dgm:t>
        <a:bodyPr/>
        <a:lstStyle/>
        <a:p>
          <a:endParaRPr lang="ru-RU"/>
        </a:p>
      </dgm:t>
    </dgm:pt>
    <dgm:pt modelId="{D9FCF78A-D089-4079-9F93-1C639847EA0A}" type="sibTrans" cxnId="{4A18CBC9-A8AF-40A6-9629-6EF83A8A31B2}">
      <dgm:prSet/>
      <dgm:spPr/>
      <dgm:t>
        <a:bodyPr/>
        <a:lstStyle/>
        <a:p>
          <a:endParaRPr lang="ru-RU"/>
        </a:p>
      </dgm:t>
    </dgm:pt>
    <dgm:pt modelId="{2F67EEE1-5AAD-4751-A3C3-28390ECF933D}">
      <dgm:prSet phldrT="[Текст]"/>
      <dgm:spPr/>
      <dgm:t>
        <a:bodyPr/>
        <a:lstStyle/>
        <a:p>
          <a:r>
            <a:rPr lang="ru-RU" dirty="0" smtClean="0"/>
            <a:t>сложность технологий;</a:t>
          </a:r>
          <a:endParaRPr lang="ru-RU" dirty="0"/>
        </a:p>
      </dgm:t>
    </dgm:pt>
    <dgm:pt modelId="{1271D81B-1120-4C0E-94F5-CB7BB15B61E0}" type="parTrans" cxnId="{4850E0E9-7D71-4DDD-881D-AFCB6B294FCC}">
      <dgm:prSet/>
      <dgm:spPr/>
      <dgm:t>
        <a:bodyPr/>
        <a:lstStyle/>
        <a:p>
          <a:endParaRPr lang="ru-RU"/>
        </a:p>
      </dgm:t>
    </dgm:pt>
    <dgm:pt modelId="{C729A60E-3C7E-41F0-AC24-8EEF4C792E7A}" type="sibTrans" cxnId="{4850E0E9-7D71-4DDD-881D-AFCB6B294FCC}">
      <dgm:prSet/>
      <dgm:spPr/>
      <dgm:t>
        <a:bodyPr/>
        <a:lstStyle/>
        <a:p>
          <a:endParaRPr lang="ru-RU"/>
        </a:p>
      </dgm:t>
    </dgm:pt>
    <dgm:pt modelId="{BD97ED7A-CF0A-499F-A864-9C7CCB6E1370}">
      <dgm:prSet phldrT="[Текст]"/>
      <dgm:spPr/>
      <dgm:t>
        <a:bodyPr/>
        <a:lstStyle/>
        <a:p>
          <a:r>
            <a:rPr lang="ru-RU" dirty="0" smtClean="0"/>
            <a:t>недостаточная квалификация и некомпетентность обслуживающего персонала;</a:t>
          </a:r>
          <a:endParaRPr lang="ru-RU" dirty="0"/>
        </a:p>
      </dgm:t>
    </dgm:pt>
    <dgm:pt modelId="{4F6956E3-5AD1-4C51-93BC-D18497D93F08}" type="parTrans" cxnId="{24F9788A-DF07-4D7D-A211-ABB3BC5160A1}">
      <dgm:prSet/>
      <dgm:spPr/>
      <dgm:t>
        <a:bodyPr/>
        <a:lstStyle/>
        <a:p>
          <a:endParaRPr lang="ru-RU"/>
        </a:p>
      </dgm:t>
    </dgm:pt>
    <dgm:pt modelId="{3CFDB368-878E-4CFE-A561-D77E0A912D86}" type="sibTrans" cxnId="{24F9788A-DF07-4D7D-A211-ABB3BC5160A1}">
      <dgm:prSet/>
      <dgm:spPr/>
      <dgm:t>
        <a:bodyPr/>
        <a:lstStyle/>
        <a:p>
          <a:endParaRPr lang="ru-RU"/>
        </a:p>
      </dgm:t>
    </dgm:pt>
    <dgm:pt modelId="{4B488EE1-F077-4E24-B778-BC86BADA4B25}">
      <dgm:prSet phldrT="[Текст]"/>
      <dgm:spPr/>
      <dgm:t>
        <a:bodyPr/>
        <a:lstStyle/>
        <a:p>
          <a:r>
            <a:rPr lang="ru-RU" dirty="0" smtClean="0"/>
            <a:t>внешние</a:t>
          </a:r>
          <a:endParaRPr lang="ru-RU" dirty="0"/>
        </a:p>
      </dgm:t>
    </dgm:pt>
    <dgm:pt modelId="{C218456D-79A6-4C0B-9E1C-C5E0C01CA03A}" type="parTrans" cxnId="{451B5A0F-0195-4B51-A660-4D38E8DD1AB3}">
      <dgm:prSet/>
      <dgm:spPr/>
      <dgm:t>
        <a:bodyPr/>
        <a:lstStyle/>
        <a:p>
          <a:endParaRPr lang="ru-RU"/>
        </a:p>
      </dgm:t>
    </dgm:pt>
    <dgm:pt modelId="{174C25EA-867A-4CC7-8B3C-743561FC0866}" type="sibTrans" cxnId="{451B5A0F-0195-4B51-A660-4D38E8DD1AB3}">
      <dgm:prSet/>
      <dgm:spPr/>
      <dgm:t>
        <a:bodyPr/>
        <a:lstStyle/>
        <a:p>
          <a:endParaRPr lang="ru-RU"/>
        </a:p>
      </dgm:t>
    </dgm:pt>
    <dgm:pt modelId="{509999D7-184D-4B33-BA6E-4EB03CA92C13}">
      <dgm:prSet phldrT="[Текст]"/>
      <dgm:spPr/>
      <dgm:t>
        <a:bodyPr/>
        <a:lstStyle/>
        <a:p>
          <a:r>
            <a:rPr lang="ru-RU" dirty="0" smtClean="0"/>
            <a:t>стихийные бедствия;</a:t>
          </a:r>
          <a:endParaRPr lang="ru-RU" dirty="0"/>
        </a:p>
      </dgm:t>
    </dgm:pt>
    <dgm:pt modelId="{BB54D696-A8E3-40CB-9C7A-AE27E8CB04E9}" type="parTrans" cxnId="{168C5B27-B87B-4D13-AA29-831F03A61838}">
      <dgm:prSet/>
      <dgm:spPr/>
      <dgm:t>
        <a:bodyPr/>
        <a:lstStyle/>
        <a:p>
          <a:endParaRPr lang="ru-RU"/>
        </a:p>
      </dgm:t>
    </dgm:pt>
    <dgm:pt modelId="{2C5E30BD-EA66-44B7-9B50-2602B19D1E99}" type="sibTrans" cxnId="{168C5B27-B87B-4D13-AA29-831F03A61838}">
      <dgm:prSet/>
      <dgm:spPr/>
      <dgm:t>
        <a:bodyPr/>
        <a:lstStyle/>
        <a:p>
          <a:endParaRPr lang="ru-RU"/>
        </a:p>
      </dgm:t>
    </dgm:pt>
    <dgm:pt modelId="{AC2E1B4A-E52D-4CAD-B3E1-76096711E348}">
      <dgm:prSet phldrT="[Текст]"/>
      <dgm:spPr/>
      <dgm:t>
        <a:bodyPr/>
        <a:lstStyle/>
        <a:p>
          <a:r>
            <a:rPr lang="ru-RU" dirty="0" smtClean="0"/>
            <a:t>неожиданное прекращение подачи электроэнергии, газа, технологических продуктов;</a:t>
          </a:r>
          <a:endParaRPr lang="ru-RU" dirty="0"/>
        </a:p>
      </dgm:t>
    </dgm:pt>
    <dgm:pt modelId="{1C479A06-4DCE-4834-BD8E-930D149BDA90}" type="parTrans" cxnId="{FE2C26E7-F992-4236-99FE-F7BF38AEDC26}">
      <dgm:prSet/>
      <dgm:spPr/>
      <dgm:t>
        <a:bodyPr/>
        <a:lstStyle/>
        <a:p>
          <a:endParaRPr lang="ru-RU"/>
        </a:p>
      </dgm:t>
    </dgm:pt>
    <dgm:pt modelId="{F4891942-C825-4EE5-9C4C-0ED3E5A86685}" type="sibTrans" cxnId="{FE2C26E7-F992-4236-99FE-F7BF38AEDC26}">
      <dgm:prSet/>
      <dgm:spPr/>
      <dgm:t>
        <a:bodyPr/>
        <a:lstStyle/>
        <a:p>
          <a:endParaRPr lang="ru-RU"/>
        </a:p>
      </dgm:t>
    </dgm:pt>
    <dgm:pt modelId="{6D8B26FF-B943-4F21-AA88-AB97C4136168}">
      <dgm:prSet phldrT="[Текст]"/>
      <dgm:spPr/>
      <dgm:t>
        <a:bodyPr/>
        <a:lstStyle/>
        <a:p>
          <a:r>
            <a:rPr lang="ru-RU" dirty="0" smtClean="0"/>
            <a:t>проектно-конструкторские недоработки в механизмах и оборудовании;</a:t>
          </a:r>
          <a:endParaRPr lang="ru-RU" dirty="0"/>
        </a:p>
      </dgm:t>
    </dgm:pt>
    <dgm:pt modelId="{D239916F-307F-481D-A479-D72C7E7D6D1E}" type="parTrans" cxnId="{3B65CE96-CC13-429F-8611-0BE97A66C3CF}">
      <dgm:prSet/>
      <dgm:spPr/>
    </dgm:pt>
    <dgm:pt modelId="{C5541E2A-7BA9-4260-A6E7-B6A7D0F50E6B}" type="sibTrans" cxnId="{3B65CE96-CC13-429F-8611-0BE97A66C3CF}">
      <dgm:prSet/>
      <dgm:spPr/>
    </dgm:pt>
    <dgm:pt modelId="{2745582B-A4DF-4517-AEDA-7C7721B07054}">
      <dgm:prSet phldrT="[Текст]"/>
      <dgm:spPr/>
      <dgm:t>
        <a:bodyPr/>
        <a:lstStyle/>
        <a:p>
          <a:r>
            <a:rPr lang="ru-RU" dirty="0" smtClean="0"/>
            <a:t>физический и моральный износ оборудования и механизмов;</a:t>
          </a:r>
          <a:endParaRPr lang="ru-RU" dirty="0"/>
        </a:p>
      </dgm:t>
    </dgm:pt>
    <dgm:pt modelId="{1565890A-4F7B-4D41-8712-181F67D9CA27}" type="parTrans" cxnId="{46288528-C660-40D8-BA8A-1FEACBF14068}">
      <dgm:prSet/>
      <dgm:spPr/>
    </dgm:pt>
    <dgm:pt modelId="{955020F6-EAD5-4AB0-9257-A06D60D6D9E4}" type="sibTrans" cxnId="{46288528-C660-40D8-BA8A-1FEACBF14068}">
      <dgm:prSet/>
      <dgm:spPr/>
    </dgm:pt>
    <dgm:pt modelId="{BC8442E1-A157-44AC-A7F2-A79BAE92DF6F}">
      <dgm:prSet phldrT="[Текст]"/>
      <dgm:spPr/>
      <dgm:t>
        <a:bodyPr/>
        <a:lstStyle/>
        <a:p>
          <a:r>
            <a:rPr lang="ru-RU" dirty="0" smtClean="0"/>
            <a:t>низкая трудовая и технологическая дисциплины</a:t>
          </a:r>
          <a:endParaRPr lang="ru-RU" dirty="0"/>
        </a:p>
      </dgm:t>
    </dgm:pt>
    <dgm:pt modelId="{8F3826AC-996B-43FC-A24D-BA38FB5C9740}" type="parTrans" cxnId="{9F4D633D-5B13-4A01-8388-B0C8A20BA559}">
      <dgm:prSet/>
      <dgm:spPr/>
    </dgm:pt>
    <dgm:pt modelId="{5574A91B-C7E7-4C44-8ACD-8ADEDBF2DF2B}" type="sibTrans" cxnId="{9F4D633D-5B13-4A01-8388-B0C8A20BA559}">
      <dgm:prSet/>
      <dgm:spPr/>
    </dgm:pt>
    <dgm:pt modelId="{A933CBE2-9749-4584-9562-016234993889}">
      <dgm:prSet phldrT="[Текст]"/>
      <dgm:spPr/>
      <dgm:t>
        <a:bodyPr/>
        <a:lstStyle/>
        <a:p>
          <a:r>
            <a:rPr lang="ru-RU" dirty="0" smtClean="0"/>
            <a:t>терроризм;</a:t>
          </a:r>
          <a:endParaRPr lang="ru-RU" dirty="0"/>
        </a:p>
      </dgm:t>
    </dgm:pt>
    <dgm:pt modelId="{5FCD244D-FC3B-45BD-8CD3-3219D33BC6E7}" type="parTrans" cxnId="{DE467D59-FA83-4DF8-AEBF-0CDE2E0D578E}">
      <dgm:prSet/>
      <dgm:spPr/>
    </dgm:pt>
    <dgm:pt modelId="{9B71DD9E-52EB-421A-910B-1D37473F69DB}" type="sibTrans" cxnId="{DE467D59-FA83-4DF8-AEBF-0CDE2E0D578E}">
      <dgm:prSet/>
      <dgm:spPr/>
    </dgm:pt>
    <dgm:pt modelId="{2122AB8D-B294-4DD0-A732-DB4292EAC114}">
      <dgm:prSet phldrT="[Текст]"/>
      <dgm:spPr/>
      <dgm:t>
        <a:bodyPr/>
        <a:lstStyle/>
        <a:p>
          <a:r>
            <a:rPr lang="ru-RU" dirty="0" smtClean="0"/>
            <a:t>войны.</a:t>
          </a:r>
          <a:endParaRPr lang="ru-RU" dirty="0"/>
        </a:p>
      </dgm:t>
    </dgm:pt>
    <dgm:pt modelId="{689BF747-BB2C-44C4-91A4-36BF4094AF46}" type="parTrans" cxnId="{A457546A-1B2C-4CBF-B4B9-52093E8813AE}">
      <dgm:prSet/>
      <dgm:spPr/>
    </dgm:pt>
    <dgm:pt modelId="{A2AE8C40-F806-4D3C-BE7C-5E77D3C689A1}" type="sibTrans" cxnId="{A457546A-1B2C-4CBF-B4B9-52093E8813AE}">
      <dgm:prSet/>
      <dgm:spPr/>
    </dgm:pt>
    <dgm:pt modelId="{FA620D20-2B59-4426-B091-D05BD5FA142C}" type="pres">
      <dgm:prSet presAssocID="{186D72A6-6874-4F3E-B9A6-3D92454C27C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EC3B56-89D2-4EBB-BE7A-63F41A361C49}" type="pres">
      <dgm:prSet presAssocID="{71B762F1-3C50-4E31-9CC9-204234D82428}" presName="composite" presStyleCnt="0"/>
      <dgm:spPr/>
    </dgm:pt>
    <dgm:pt modelId="{B0EB0846-D175-456E-AE34-9A26A1335FF0}" type="pres">
      <dgm:prSet presAssocID="{71B762F1-3C50-4E31-9CC9-204234D8242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8E077-ADA3-4F11-96C4-391D2C85488D}" type="pres">
      <dgm:prSet presAssocID="{71B762F1-3C50-4E31-9CC9-204234D82428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D2661-3475-4A41-9C92-144DF73C0E21}" type="pres">
      <dgm:prSet presAssocID="{D9FCF78A-D089-4079-9F93-1C639847EA0A}" presName="space" presStyleCnt="0"/>
      <dgm:spPr/>
    </dgm:pt>
    <dgm:pt modelId="{D3BBC0E1-FF66-4517-BFD2-F08872D40683}" type="pres">
      <dgm:prSet presAssocID="{4B488EE1-F077-4E24-B778-BC86BADA4B25}" presName="composite" presStyleCnt="0"/>
      <dgm:spPr/>
    </dgm:pt>
    <dgm:pt modelId="{196EF715-121A-471F-9A4E-D335E0AAA74E}" type="pres">
      <dgm:prSet presAssocID="{4B488EE1-F077-4E24-B778-BC86BADA4B2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9743B-5A6C-43B4-B1F0-CB417462E708}" type="pres">
      <dgm:prSet presAssocID="{4B488EE1-F077-4E24-B778-BC86BADA4B2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F9788A-DF07-4D7D-A211-ABB3BC5160A1}" srcId="{71B762F1-3C50-4E31-9CC9-204234D82428}" destId="{BD97ED7A-CF0A-499F-A864-9C7CCB6E1370}" srcOrd="1" destOrd="0" parTransId="{4F6956E3-5AD1-4C51-93BC-D18497D93F08}" sibTransId="{3CFDB368-878E-4CFE-A561-D77E0A912D86}"/>
    <dgm:cxn modelId="{DE467D59-FA83-4DF8-AEBF-0CDE2E0D578E}" srcId="{4B488EE1-F077-4E24-B778-BC86BADA4B25}" destId="{A933CBE2-9749-4584-9562-016234993889}" srcOrd="2" destOrd="0" parTransId="{5FCD244D-FC3B-45BD-8CD3-3219D33BC6E7}" sibTransId="{9B71DD9E-52EB-421A-910B-1D37473F69DB}"/>
    <dgm:cxn modelId="{8361FBD3-CB60-4CF1-8038-40AECA5F8A24}" type="presOf" srcId="{A933CBE2-9749-4584-9562-016234993889}" destId="{A869743B-5A6C-43B4-B1F0-CB417462E708}" srcOrd="0" destOrd="2" presId="urn:microsoft.com/office/officeart/2005/8/layout/hList1"/>
    <dgm:cxn modelId="{E9F20947-E19E-40C7-9772-9C2EF5B483CA}" type="presOf" srcId="{71B762F1-3C50-4E31-9CC9-204234D82428}" destId="{B0EB0846-D175-456E-AE34-9A26A1335FF0}" srcOrd="0" destOrd="0" presId="urn:microsoft.com/office/officeart/2005/8/layout/hList1"/>
    <dgm:cxn modelId="{451B5A0F-0195-4B51-A660-4D38E8DD1AB3}" srcId="{186D72A6-6874-4F3E-B9A6-3D92454C27CD}" destId="{4B488EE1-F077-4E24-B778-BC86BADA4B25}" srcOrd="1" destOrd="0" parTransId="{C218456D-79A6-4C0B-9E1C-C5E0C01CA03A}" sibTransId="{174C25EA-867A-4CC7-8B3C-743561FC0866}"/>
    <dgm:cxn modelId="{2FAA48E7-AB50-4D9B-BFFA-7093200B6344}" type="presOf" srcId="{2745582B-A4DF-4517-AEDA-7C7721B07054}" destId="{AFB8E077-ADA3-4F11-96C4-391D2C85488D}" srcOrd="0" destOrd="3" presId="urn:microsoft.com/office/officeart/2005/8/layout/hList1"/>
    <dgm:cxn modelId="{168C5B27-B87B-4D13-AA29-831F03A61838}" srcId="{4B488EE1-F077-4E24-B778-BC86BADA4B25}" destId="{509999D7-184D-4B33-BA6E-4EB03CA92C13}" srcOrd="0" destOrd="0" parTransId="{BB54D696-A8E3-40CB-9C7A-AE27E8CB04E9}" sibTransId="{2C5E30BD-EA66-44B7-9B50-2602B19D1E99}"/>
    <dgm:cxn modelId="{A457546A-1B2C-4CBF-B4B9-52093E8813AE}" srcId="{4B488EE1-F077-4E24-B778-BC86BADA4B25}" destId="{2122AB8D-B294-4DD0-A732-DB4292EAC114}" srcOrd="3" destOrd="0" parTransId="{689BF747-BB2C-44C4-91A4-36BF4094AF46}" sibTransId="{A2AE8C40-F806-4D3C-BE7C-5E77D3C689A1}"/>
    <dgm:cxn modelId="{3B65CE96-CC13-429F-8611-0BE97A66C3CF}" srcId="{71B762F1-3C50-4E31-9CC9-204234D82428}" destId="{6D8B26FF-B943-4F21-AA88-AB97C4136168}" srcOrd="2" destOrd="0" parTransId="{D239916F-307F-481D-A479-D72C7E7D6D1E}" sibTransId="{C5541E2A-7BA9-4260-A6E7-B6A7D0F50E6B}"/>
    <dgm:cxn modelId="{F001DDB0-FBF5-43E1-82A2-4ADCB9485C26}" type="presOf" srcId="{BC8442E1-A157-44AC-A7F2-A79BAE92DF6F}" destId="{AFB8E077-ADA3-4F11-96C4-391D2C85488D}" srcOrd="0" destOrd="4" presId="urn:microsoft.com/office/officeart/2005/8/layout/hList1"/>
    <dgm:cxn modelId="{46288528-C660-40D8-BA8A-1FEACBF14068}" srcId="{71B762F1-3C50-4E31-9CC9-204234D82428}" destId="{2745582B-A4DF-4517-AEDA-7C7721B07054}" srcOrd="3" destOrd="0" parTransId="{1565890A-4F7B-4D41-8712-181F67D9CA27}" sibTransId="{955020F6-EAD5-4AB0-9257-A06D60D6D9E4}"/>
    <dgm:cxn modelId="{FE2C26E7-F992-4236-99FE-F7BF38AEDC26}" srcId="{4B488EE1-F077-4E24-B778-BC86BADA4B25}" destId="{AC2E1B4A-E52D-4CAD-B3E1-76096711E348}" srcOrd="1" destOrd="0" parTransId="{1C479A06-4DCE-4834-BD8E-930D149BDA90}" sibTransId="{F4891942-C825-4EE5-9C4C-0ED3E5A86685}"/>
    <dgm:cxn modelId="{225A22D8-46CE-40E9-A39D-8BC29C94A589}" type="presOf" srcId="{2122AB8D-B294-4DD0-A732-DB4292EAC114}" destId="{A869743B-5A6C-43B4-B1F0-CB417462E708}" srcOrd="0" destOrd="3" presId="urn:microsoft.com/office/officeart/2005/8/layout/hList1"/>
    <dgm:cxn modelId="{0517A889-C937-4DD4-8496-4CDEA9B282C3}" type="presOf" srcId="{186D72A6-6874-4F3E-B9A6-3D92454C27CD}" destId="{FA620D20-2B59-4426-B091-D05BD5FA142C}" srcOrd="0" destOrd="0" presId="urn:microsoft.com/office/officeart/2005/8/layout/hList1"/>
    <dgm:cxn modelId="{AB55C186-3855-4F13-B9B6-D4944D73B974}" type="presOf" srcId="{2F67EEE1-5AAD-4751-A3C3-28390ECF933D}" destId="{AFB8E077-ADA3-4F11-96C4-391D2C85488D}" srcOrd="0" destOrd="0" presId="urn:microsoft.com/office/officeart/2005/8/layout/hList1"/>
    <dgm:cxn modelId="{22A08A84-A63A-40F1-901A-178987A8D176}" type="presOf" srcId="{BD97ED7A-CF0A-499F-A864-9C7CCB6E1370}" destId="{AFB8E077-ADA3-4F11-96C4-391D2C85488D}" srcOrd="0" destOrd="1" presId="urn:microsoft.com/office/officeart/2005/8/layout/hList1"/>
    <dgm:cxn modelId="{9F4D633D-5B13-4A01-8388-B0C8A20BA559}" srcId="{71B762F1-3C50-4E31-9CC9-204234D82428}" destId="{BC8442E1-A157-44AC-A7F2-A79BAE92DF6F}" srcOrd="4" destOrd="0" parTransId="{8F3826AC-996B-43FC-A24D-BA38FB5C9740}" sibTransId="{5574A91B-C7E7-4C44-8ACD-8ADEDBF2DF2B}"/>
    <dgm:cxn modelId="{4850E0E9-7D71-4DDD-881D-AFCB6B294FCC}" srcId="{71B762F1-3C50-4E31-9CC9-204234D82428}" destId="{2F67EEE1-5AAD-4751-A3C3-28390ECF933D}" srcOrd="0" destOrd="0" parTransId="{1271D81B-1120-4C0E-94F5-CB7BB15B61E0}" sibTransId="{C729A60E-3C7E-41F0-AC24-8EEF4C792E7A}"/>
    <dgm:cxn modelId="{A0BE096F-0F62-4F22-9BCA-44CDB5E8F9AB}" type="presOf" srcId="{6D8B26FF-B943-4F21-AA88-AB97C4136168}" destId="{AFB8E077-ADA3-4F11-96C4-391D2C85488D}" srcOrd="0" destOrd="2" presId="urn:microsoft.com/office/officeart/2005/8/layout/hList1"/>
    <dgm:cxn modelId="{4A18CBC9-A8AF-40A6-9629-6EF83A8A31B2}" srcId="{186D72A6-6874-4F3E-B9A6-3D92454C27CD}" destId="{71B762F1-3C50-4E31-9CC9-204234D82428}" srcOrd="0" destOrd="0" parTransId="{F2DF0D52-7A66-42D2-80BB-AD5559262C33}" sibTransId="{D9FCF78A-D089-4079-9F93-1C639847EA0A}"/>
    <dgm:cxn modelId="{73C4DA9B-AD4B-43D4-B7C5-DC9641B7F30A}" type="presOf" srcId="{AC2E1B4A-E52D-4CAD-B3E1-76096711E348}" destId="{A869743B-5A6C-43B4-B1F0-CB417462E708}" srcOrd="0" destOrd="1" presId="urn:microsoft.com/office/officeart/2005/8/layout/hList1"/>
    <dgm:cxn modelId="{4D211D89-D199-433B-AD1E-DF8FF7DEA8BD}" type="presOf" srcId="{509999D7-184D-4B33-BA6E-4EB03CA92C13}" destId="{A869743B-5A6C-43B4-B1F0-CB417462E708}" srcOrd="0" destOrd="0" presId="urn:microsoft.com/office/officeart/2005/8/layout/hList1"/>
    <dgm:cxn modelId="{9B5C1F3F-0CE8-4A72-93D5-ED699EEC3714}" type="presOf" srcId="{4B488EE1-F077-4E24-B778-BC86BADA4B25}" destId="{196EF715-121A-471F-9A4E-D335E0AAA74E}" srcOrd="0" destOrd="0" presId="urn:microsoft.com/office/officeart/2005/8/layout/hList1"/>
    <dgm:cxn modelId="{F6705EAA-B514-4FFB-A971-1865E0143FB1}" type="presParOf" srcId="{FA620D20-2B59-4426-B091-D05BD5FA142C}" destId="{58EC3B56-89D2-4EBB-BE7A-63F41A361C49}" srcOrd="0" destOrd="0" presId="urn:microsoft.com/office/officeart/2005/8/layout/hList1"/>
    <dgm:cxn modelId="{F03607B6-46CD-4B45-986D-8E9F188AD870}" type="presParOf" srcId="{58EC3B56-89D2-4EBB-BE7A-63F41A361C49}" destId="{B0EB0846-D175-456E-AE34-9A26A1335FF0}" srcOrd="0" destOrd="0" presId="urn:microsoft.com/office/officeart/2005/8/layout/hList1"/>
    <dgm:cxn modelId="{00234068-EF81-4F43-9796-FC930D6F7ADC}" type="presParOf" srcId="{58EC3B56-89D2-4EBB-BE7A-63F41A361C49}" destId="{AFB8E077-ADA3-4F11-96C4-391D2C85488D}" srcOrd="1" destOrd="0" presId="urn:microsoft.com/office/officeart/2005/8/layout/hList1"/>
    <dgm:cxn modelId="{4DA55B2C-984A-497B-A60E-689694514247}" type="presParOf" srcId="{FA620D20-2B59-4426-B091-D05BD5FA142C}" destId="{F7ED2661-3475-4A41-9C92-144DF73C0E21}" srcOrd="1" destOrd="0" presId="urn:microsoft.com/office/officeart/2005/8/layout/hList1"/>
    <dgm:cxn modelId="{9A705171-383A-4CC4-918B-2D2E9AE28D10}" type="presParOf" srcId="{FA620D20-2B59-4426-B091-D05BD5FA142C}" destId="{D3BBC0E1-FF66-4517-BFD2-F08872D40683}" srcOrd="2" destOrd="0" presId="urn:microsoft.com/office/officeart/2005/8/layout/hList1"/>
    <dgm:cxn modelId="{E8F61EFD-3510-4412-A95D-632262F5C800}" type="presParOf" srcId="{D3BBC0E1-FF66-4517-BFD2-F08872D40683}" destId="{196EF715-121A-471F-9A4E-D335E0AAA74E}" srcOrd="0" destOrd="0" presId="urn:microsoft.com/office/officeart/2005/8/layout/hList1"/>
    <dgm:cxn modelId="{F584CED2-F1E1-4351-B707-28511ECE6F99}" type="presParOf" srcId="{D3BBC0E1-FF66-4517-BFD2-F08872D40683}" destId="{A869743B-5A6C-43B4-B1F0-CB417462E7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7ECF116-A184-4CCA-930E-9FD439245D0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93E61E-5009-4A3D-9D17-D46801B6B7FD}">
      <dgm:prSet phldrT="[Текст]"/>
      <dgm:spPr/>
      <dgm:t>
        <a:bodyPr/>
        <a:lstStyle/>
        <a:p>
          <a:r>
            <a:rPr lang="ru-RU" dirty="0" smtClean="0"/>
            <a:t>1. Стадия зарождения ЧС</a:t>
          </a:r>
          <a:endParaRPr lang="ru-RU" dirty="0"/>
        </a:p>
      </dgm:t>
    </dgm:pt>
    <dgm:pt modelId="{F7BADC26-D6F8-4259-A6BF-66A24FC86502}" type="parTrans" cxnId="{24726222-28B1-48E6-BB93-2F39DD78FC53}">
      <dgm:prSet/>
      <dgm:spPr/>
      <dgm:t>
        <a:bodyPr/>
        <a:lstStyle/>
        <a:p>
          <a:endParaRPr lang="ru-RU"/>
        </a:p>
      </dgm:t>
    </dgm:pt>
    <dgm:pt modelId="{23787581-4B84-4F4F-AF2C-B4A7F4C105D2}" type="sibTrans" cxnId="{24726222-28B1-48E6-BB93-2F39DD78FC53}">
      <dgm:prSet/>
      <dgm:spPr/>
      <dgm:t>
        <a:bodyPr/>
        <a:lstStyle/>
        <a:p>
          <a:endParaRPr lang="ru-RU"/>
        </a:p>
      </dgm:t>
    </dgm:pt>
    <dgm:pt modelId="{89FA79D3-E236-4149-92E8-98418AD371AE}">
      <dgm:prSet phldrT="[Текст]"/>
      <dgm:spPr/>
      <dgm:t>
        <a:bodyPr/>
        <a:lstStyle/>
        <a:p>
          <a:r>
            <a:rPr lang="ru-RU" dirty="0" smtClean="0"/>
            <a:t>2. </a:t>
          </a:r>
          <a:r>
            <a:rPr lang="ru-RU" b="0" i="0" dirty="0" smtClean="0"/>
            <a:t>Инициирование ЧС</a:t>
          </a:r>
          <a:endParaRPr lang="ru-RU" b="0" i="0" dirty="0"/>
        </a:p>
      </dgm:t>
    </dgm:pt>
    <dgm:pt modelId="{83D69DE6-3B86-4283-BA87-CF536FA83383}" type="parTrans" cxnId="{34EBD275-8FC3-490D-A7DE-85D3C2D8B33F}">
      <dgm:prSet/>
      <dgm:spPr/>
      <dgm:t>
        <a:bodyPr/>
        <a:lstStyle/>
        <a:p>
          <a:endParaRPr lang="ru-RU"/>
        </a:p>
      </dgm:t>
    </dgm:pt>
    <dgm:pt modelId="{64812195-DEE7-46F7-8C95-48AFF7345F46}" type="sibTrans" cxnId="{34EBD275-8FC3-490D-A7DE-85D3C2D8B33F}">
      <dgm:prSet/>
      <dgm:spPr/>
      <dgm:t>
        <a:bodyPr/>
        <a:lstStyle/>
        <a:p>
          <a:endParaRPr lang="ru-RU"/>
        </a:p>
      </dgm:t>
    </dgm:pt>
    <dgm:pt modelId="{01C0EED5-F5D8-4C16-9DD1-42EED3CEB3BC}">
      <dgm:prSet phldrT="[Текст]"/>
      <dgm:spPr/>
      <dgm:t>
        <a:bodyPr/>
        <a:lstStyle/>
        <a:p>
          <a:r>
            <a:rPr lang="ru-RU" dirty="0" smtClean="0"/>
            <a:t>3. Процесс ЧС</a:t>
          </a:r>
          <a:endParaRPr lang="ru-RU" dirty="0"/>
        </a:p>
      </dgm:t>
    </dgm:pt>
    <dgm:pt modelId="{6EC0BB34-A354-47A6-8D8B-F8D4027C434A}" type="parTrans" cxnId="{79D8B6F8-E9F6-4CEA-BD70-004A7EACB541}">
      <dgm:prSet/>
      <dgm:spPr/>
      <dgm:t>
        <a:bodyPr/>
        <a:lstStyle/>
        <a:p>
          <a:endParaRPr lang="ru-RU"/>
        </a:p>
      </dgm:t>
    </dgm:pt>
    <dgm:pt modelId="{6A5041F5-17E6-4A80-8152-D0921691C16F}" type="sibTrans" cxnId="{79D8B6F8-E9F6-4CEA-BD70-004A7EACB541}">
      <dgm:prSet/>
      <dgm:spPr/>
      <dgm:t>
        <a:bodyPr/>
        <a:lstStyle/>
        <a:p>
          <a:endParaRPr lang="ru-RU"/>
        </a:p>
      </dgm:t>
    </dgm:pt>
    <dgm:pt modelId="{8DD68E45-2D68-4489-AB34-8FA63DB25F33}">
      <dgm:prSet/>
      <dgm:spPr/>
      <dgm:t>
        <a:bodyPr/>
        <a:lstStyle/>
        <a:p>
          <a:r>
            <a:rPr lang="ru-RU" dirty="0" smtClean="0"/>
            <a:t>4. Стадия затухания ЧС</a:t>
          </a:r>
          <a:endParaRPr lang="ru-RU" dirty="0"/>
        </a:p>
      </dgm:t>
    </dgm:pt>
    <dgm:pt modelId="{BFF53CD7-7650-4EEF-9168-F8F5F8DB72C9}" type="parTrans" cxnId="{ADB2CA2D-6C80-4517-8967-7366B28D2970}">
      <dgm:prSet/>
      <dgm:spPr/>
      <dgm:t>
        <a:bodyPr/>
        <a:lstStyle/>
        <a:p>
          <a:endParaRPr lang="ru-RU"/>
        </a:p>
      </dgm:t>
    </dgm:pt>
    <dgm:pt modelId="{A65A4913-C73D-485B-B753-CE6900B497B0}" type="sibTrans" cxnId="{ADB2CA2D-6C80-4517-8967-7366B28D2970}">
      <dgm:prSet/>
      <dgm:spPr/>
      <dgm:t>
        <a:bodyPr/>
        <a:lstStyle/>
        <a:p>
          <a:endParaRPr lang="ru-RU"/>
        </a:p>
      </dgm:t>
    </dgm:pt>
    <dgm:pt modelId="{94DBCF11-2933-45FF-BD03-FAFF4556CFA1}" type="pres">
      <dgm:prSet presAssocID="{67ECF116-A184-4CCA-930E-9FD439245D0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B843FB-E3F8-404C-ADF8-23F7B8F25C3B}" type="pres">
      <dgm:prSet presAssocID="{67ECF116-A184-4CCA-930E-9FD439245D0D}" presName="dummyMaxCanvas" presStyleCnt="0">
        <dgm:presLayoutVars/>
      </dgm:prSet>
      <dgm:spPr/>
    </dgm:pt>
    <dgm:pt modelId="{32AC1CD5-17FF-41F8-AC8B-2B36CA6A8CE7}" type="pres">
      <dgm:prSet presAssocID="{67ECF116-A184-4CCA-930E-9FD439245D0D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2BD863-3ED7-4A43-8523-58A92DA6C2E1}" type="pres">
      <dgm:prSet presAssocID="{67ECF116-A184-4CCA-930E-9FD439245D0D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97BAE-5A8E-47D1-99D8-EBF157AF9BEA}" type="pres">
      <dgm:prSet presAssocID="{67ECF116-A184-4CCA-930E-9FD439245D0D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C5BBE-5101-4CBF-9C81-2E8DD464B6D8}" type="pres">
      <dgm:prSet presAssocID="{67ECF116-A184-4CCA-930E-9FD439245D0D}" presName="FourNodes_4" presStyleLbl="node1" presStyleIdx="3" presStyleCnt="4" custLinFactNeighborX="240" custLinFactNeighborY="-3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14867-178A-49F0-99AC-45CA688CE7BB}" type="pres">
      <dgm:prSet presAssocID="{67ECF116-A184-4CCA-930E-9FD439245D0D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39D88-DAF9-446D-91B1-D8C4BEEE5114}" type="pres">
      <dgm:prSet presAssocID="{67ECF116-A184-4CCA-930E-9FD439245D0D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7605C-4CF6-4A6C-BBC0-55A0F7D2665F}" type="pres">
      <dgm:prSet presAssocID="{67ECF116-A184-4CCA-930E-9FD439245D0D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39EA4-1BBC-41C5-8559-9B9E2965E474}" type="pres">
      <dgm:prSet presAssocID="{67ECF116-A184-4CCA-930E-9FD439245D0D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E45AE5-D6F0-4C24-BB91-E67140C1BCE5}" type="pres">
      <dgm:prSet presAssocID="{67ECF116-A184-4CCA-930E-9FD439245D0D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994D73-609A-40F3-BCCE-107A822F5C91}" type="pres">
      <dgm:prSet presAssocID="{67ECF116-A184-4CCA-930E-9FD439245D0D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82102-32E1-417B-B52E-1F1017508D02}" type="pres">
      <dgm:prSet presAssocID="{67ECF116-A184-4CCA-930E-9FD439245D0D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B2CA2D-6C80-4517-8967-7366B28D2970}" srcId="{67ECF116-A184-4CCA-930E-9FD439245D0D}" destId="{8DD68E45-2D68-4489-AB34-8FA63DB25F33}" srcOrd="3" destOrd="0" parTransId="{BFF53CD7-7650-4EEF-9168-F8F5F8DB72C9}" sibTransId="{A65A4913-C73D-485B-B753-CE6900B497B0}"/>
    <dgm:cxn modelId="{06DBB258-CC0F-4AA7-8ADE-1490F880C714}" type="presOf" srcId="{8DD68E45-2D68-4489-AB34-8FA63DB25F33}" destId="{FA5C5BBE-5101-4CBF-9C81-2E8DD464B6D8}" srcOrd="0" destOrd="0" presId="urn:microsoft.com/office/officeart/2005/8/layout/vProcess5"/>
    <dgm:cxn modelId="{37E5379E-0E9F-43D5-8758-B5E513306D2A}" type="presOf" srcId="{8DD68E45-2D68-4489-AB34-8FA63DB25F33}" destId="{DD482102-32E1-417B-B52E-1F1017508D02}" srcOrd="1" destOrd="0" presId="urn:microsoft.com/office/officeart/2005/8/layout/vProcess5"/>
    <dgm:cxn modelId="{2541AD58-F241-44DB-9A0B-BFDDBF58C69C}" type="presOf" srcId="{CC93E61E-5009-4A3D-9D17-D46801B6B7FD}" destId="{32AC1CD5-17FF-41F8-AC8B-2B36CA6A8CE7}" srcOrd="0" destOrd="0" presId="urn:microsoft.com/office/officeart/2005/8/layout/vProcess5"/>
    <dgm:cxn modelId="{2C0BA1A8-8701-4905-A723-72152614454C}" type="presOf" srcId="{CC93E61E-5009-4A3D-9D17-D46801B6B7FD}" destId="{45339EA4-1BBC-41C5-8559-9B9E2965E474}" srcOrd="1" destOrd="0" presId="urn:microsoft.com/office/officeart/2005/8/layout/vProcess5"/>
    <dgm:cxn modelId="{13398685-F2EA-4A76-A8ED-B95E0B0EE083}" type="presOf" srcId="{67ECF116-A184-4CCA-930E-9FD439245D0D}" destId="{94DBCF11-2933-45FF-BD03-FAFF4556CFA1}" srcOrd="0" destOrd="0" presId="urn:microsoft.com/office/officeart/2005/8/layout/vProcess5"/>
    <dgm:cxn modelId="{281BEFBE-3690-45FC-9609-98F63677D42F}" type="presOf" srcId="{64812195-DEE7-46F7-8C95-48AFF7345F46}" destId="{39C39D88-DAF9-446D-91B1-D8C4BEEE5114}" srcOrd="0" destOrd="0" presId="urn:microsoft.com/office/officeart/2005/8/layout/vProcess5"/>
    <dgm:cxn modelId="{79D8B6F8-E9F6-4CEA-BD70-004A7EACB541}" srcId="{67ECF116-A184-4CCA-930E-9FD439245D0D}" destId="{01C0EED5-F5D8-4C16-9DD1-42EED3CEB3BC}" srcOrd="2" destOrd="0" parTransId="{6EC0BB34-A354-47A6-8D8B-F8D4027C434A}" sibTransId="{6A5041F5-17E6-4A80-8152-D0921691C16F}"/>
    <dgm:cxn modelId="{34EBD275-8FC3-490D-A7DE-85D3C2D8B33F}" srcId="{67ECF116-A184-4CCA-930E-9FD439245D0D}" destId="{89FA79D3-E236-4149-92E8-98418AD371AE}" srcOrd="1" destOrd="0" parTransId="{83D69DE6-3B86-4283-BA87-CF536FA83383}" sibTransId="{64812195-DEE7-46F7-8C95-48AFF7345F46}"/>
    <dgm:cxn modelId="{6E313F49-BF99-4F59-804B-AAE13A413E3D}" type="presOf" srcId="{01C0EED5-F5D8-4C16-9DD1-42EED3CEB3BC}" destId="{D6994D73-609A-40F3-BCCE-107A822F5C91}" srcOrd="1" destOrd="0" presId="urn:microsoft.com/office/officeart/2005/8/layout/vProcess5"/>
    <dgm:cxn modelId="{AA927E3D-5C22-4BA2-88C0-2CD92E0C9241}" type="presOf" srcId="{01C0EED5-F5D8-4C16-9DD1-42EED3CEB3BC}" destId="{AC397BAE-5A8E-47D1-99D8-EBF157AF9BEA}" srcOrd="0" destOrd="0" presId="urn:microsoft.com/office/officeart/2005/8/layout/vProcess5"/>
    <dgm:cxn modelId="{24726222-28B1-48E6-BB93-2F39DD78FC53}" srcId="{67ECF116-A184-4CCA-930E-9FD439245D0D}" destId="{CC93E61E-5009-4A3D-9D17-D46801B6B7FD}" srcOrd="0" destOrd="0" parTransId="{F7BADC26-D6F8-4259-A6BF-66A24FC86502}" sibTransId="{23787581-4B84-4F4F-AF2C-B4A7F4C105D2}"/>
    <dgm:cxn modelId="{D73A3992-B44F-4CE1-9E37-32F56E3C1F60}" type="presOf" srcId="{89FA79D3-E236-4149-92E8-98418AD371AE}" destId="{9AE45AE5-D6F0-4C24-BB91-E67140C1BCE5}" srcOrd="1" destOrd="0" presId="urn:microsoft.com/office/officeart/2005/8/layout/vProcess5"/>
    <dgm:cxn modelId="{B1DDB60E-785E-48D8-8D37-1DF7C74BDA3E}" type="presOf" srcId="{23787581-4B84-4F4F-AF2C-B4A7F4C105D2}" destId="{62C14867-178A-49F0-99AC-45CA688CE7BB}" srcOrd="0" destOrd="0" presId="urn:microsoft.com/office/officeart/2005/8/layout/vProcess5"/>
    <dgm:cxn modelId="{0018DE83-5E40-435D-BB95-C7A613DD02AC}" type="presOf" srcId="{6A5041F5-17E6-4A80-8152-D0921691C16F}" destId="{2447605C-4CF6-4A6C-BBC0-55A0F7D2665F}" srcOrd="0" destOrd="0" presId="urn:microsoft.com/office/officeart/2005/8/layout/vProcess5"/>
    <dgm:cxn modelId="{1383D1F9-07A4-40F6-8D5C-8DB523BC8B80}" type="presOf" srcId="{89FA79D3-E236-4149-92E8-98418AD371AE}" destId="{5A2BD863-3ED7-4A43-8523-58A92DA6C2E1}" srcOrd="0" destOrd="0" presId="urn:microsoft.com/office/officeart/2005/8/layout/vProcess5"/>
    <dgm:cxn modelId="{EDD6F550-40B1-49C6-B342-69DEC15328A6}" type="presParOf" srcId="{94DBCF11-2933-45FF-BD03-FAFF4556CFA1}" destId="{59B843FB-E3F8-404C-ADF8-23F7B8F25C3B}" srcOrd="0" destOrd="0" presId="urn:microsoft.com/office/officeart/2005/8/layout/vProcess5"/>
    <dgm:cxn modelId="{0DAA8409-CF8A-4027-905F-BD9A8693A3AE}" type="presParOf" srcId="{94DBCF11-2933-45FF-BD03-FAFF4556CFA1}" destId="{32AC1CD5-17FF-41F8-AC8B-2B36CA6A8CE7}" srcOrd="1" destOrd="0" presId="urn:microsoft.com/office/officeart/2005/8/layout/vProcess5"/>
    <dgm:cxn modelId="{0A119383-A6D8-49F2-9AD8-0DFA3D3E1DEF}" type="presParOf" srcId="{94DBCF11-2933-45FF-BD03-FAFF4556CFA1}" destId="{5A2BD863-3ED7-4A43-8523-58A92DA6C2E1}" srcOrd="2" destOrd="0" presId="urn:microsoft.com/office/officeart/2005/8/layout/vProcess5"/>
    <dgm:cxn modelId="{B6069E9C-1C86-47AA-B84A-A6F3D120759C}" type="presParOf" srcId="{94DBCF11-2933-45FF-BD03-FAFF4556CFA1}" destId="{AC397BAE-5A8E-47D1-99D8-EBF157AF9BEA}" srcOrd="3" destOrd="0" presId="urn:microsoft.com/office/officeart/2005/8/layout/vProcess5"/>
    <dgm:cxn modelId="{5A5544F0-FBF2-4700-B867-3E0E10B4B2C9}" type="presParOf" srcId="{94DBCF11-2933-45FF-BD03-FAFF4556CFA1}" destId="{FA5C5BBE-5101-4CBF-9C81-2E8DD464B6D8}" srcOrd="4" destOrd="0" presId="urn:microsoft.com/office/officeart/2005/8/layout/vProcess5"/>
    <dgm:cxn modelId="{A0FA1ABC-B4F1-466C-B983-C7A6C94F0548}" type="presParOf" srcId="{94DBCF11-2933-45FF-BD03-FAFF4556CFA1}" destId="{62C14867-178A-49F0-99AC-45CA688CE7BB}" srcOrd="5" destOrd="0" presId="urn:microsoft.com/office/officeart/2005/8/layout/vProcess5"/>
    <dgm:cxn modelId="{979EFF0E-AADF-4978-AF90-577EED48383F}" type="presParOf" srcId="{94DBCF11-2933-45FF-BD03-FAFF4556CFA1}" destId="{39C39D88-DAF9-446D-91B1-D8C4BEEE5114}" srcOrd="6" destOrd="0" presId="urn:microsoft.com/office/officeart/2005/8/layout/vProcess5"/>
    <dgm:cxn modelId="{F8DFBD7E-3114-4D0D-BEB5-DDCE1222CA8D}" type="presParOf" srcId="{94DBCF11-2933-45FF-BD03-FAFF4556CFA1}" destId="{2447605C-4CF6-4A6C-BBC0-55A0F7D2665F}" srcOrd="7" destOrd="0" presId="urn:microsoft.com/office/officeart/2005/8/layout/vProcess5"/>
    <dgm:cxn modelId="{FFD953BD-6FC3-41CA-A9DD-A63F9E323350}" type="presParOf" srcId="{94DBCF11-2933-45FF-BD03-FAFF4556CFA1}" destId="{45339EA4-1BBC-41C5-8559-9B9E2965E474}" srcOrd="8" destOrd="0" presId="urn:microsoft.com/office/officeart/2005/8/layout/vProcess5"/>
    <dgm:cxn modelId="{B5570B73-1402-44E0-8606-E4A009F0D828}" type="presParOf" srcId="{94DBCF11-2933-45FF-BD03-FAFF4556CFA1}" destId="{9AE45AE5-D6F0-4C24-BB91-E67140C1BCE5}" srcOrd="9" destOrd="0" presId="urn:microsoft.com/office/officeart/2005/8/layout/vProcess5"/>
    <dgm:cxn modelId="{6CB662F3-610B-4756-937F-0E96D962E3A2}" type="presParOf" srcId="{94DBCF11-2933-45FF-BD03-FAFF4556CFA1}" destId="{D6994D73-609A-40F3-BCCE-107A822F5C91}" srcOrd="10" destOrd="0" presId="urn:microsoft.com/office/officeart/2005/8/layout/vProcess5"/>
    <dgm:cxn modelId="{05A55F79-1FEC-4AEF-A586-E00117E75706}" type="presParOf" srcId="{94DBCF11-2933-45FF-BD03-FAFF4556CFA1}" destId="{DD482102-32E1-417B-B52E-1F1017508D0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994AF43-02F1-4CD8-81DB-EDF1FABDBA68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C89B49-2BC7-41DF-B44D-00D548C15F7E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Классификация ЧС</a:t>
          </a:r>
          <a:endParaRPr lang="ru-RU" dirty="0"/>
        </a:p>
      </dgm:t>
    </dgm:pt>
    <dgm:pt modelId="{EF816B50-EFA1-45C5-95F8-84A8B0BEF47D}" type="parTrans" cxnId="{F80257ED-D5C8-40B6-AD34-55038D715D0D}">
      <dgm:prSet/>
      <dgm:spPr/>
      <dgm:t>
        <a:bodyPr/>
        <a:lstStyle/>
        <a:p>
          <a:endParaRPr lang="ru-RU"/>
        </a:p>
      </dgm:t>
    </dgm:pt>
    <dgm:pt modelId="{A29A2197-0B47-42AC-9AEE-30207AA55C3F}" type="sibTrans" cxnId="{F80257ED-D5C8-40B6-AD34-55038D715D0D}">
      <dgm:prSet/>
      <dgm:spPr/>
      <dgm:t>
        <a:bodyPr/>
        <a:lstStyle/>
        <a:p>
          <a:endParaRPr lang="ru-RU"/>
        </a:p>
      </dgm:t>
    </dgm:pt>
    <dgm:pt modelId="{4D761303-E160-46B1-BD02-BCF6753EE1DF}">
      <dgm:prSet phldrT="[Текст]"/>
      <dgm:spPr/>
      <dgm:t>
        <a:bodyPr/>
        <a:lstStyle/>
        <a:p>
          <a:pPr algn="just"/>
          <a:r>
            <a:rPr lang="ru-RU" dirty="0" smtClean="0"/>
            <a:t>по причинам возникновения</a:t>
          </a:r>
          <a:endParaRPr lang="ru-RU" dirty="0"/>
        </a:p>
      </dgm:t>
    </dgm:pt>
    <dgm:pt modelId="{050BBC0B-13B4-46AF-873C-A9E1184AD95D}" type="parTrans" cxnId="{C892D1BE-D0AB-41B3-AA05-C0A8724CC46C}">
      <dgm:prSet/>
      <dgm:spPr/>
      <dgm:t>
        <a:bodyPr/>
        <a:lstStyle/>
        <a:p>
          <a:endParaRPr lang="ru-RU"/>
        </a:p>
      </dgm:t>
    </dgm:pt>
    <dgm:pt modelId="{A9028A60-D854-4E1C-8317-6A8F0BC36DDB}" type="sibTrans" cxnId="{C892D1BE-D0AB-41B3-AA05-C0A8724CC46C}">
      <dgm:prSet/>
      <dgm:spPr/>
      <dgm:t>
        <a:bodyPr/>
        <a:lstStyle/>
        <a:p>
          <a:endParaRPr lang="ru-RU"/>
        </a:p>
      </dgm:t>
    </dgm:pt>
    <dgm:pt modelId="{8FC3EF2A-5B48-4622-A121-7653CB1D72B3}">
      <dgm:prSet phldrT="[Текст]"/>
      <dgm:spPr/>
      <dgm:t>
        <a:bodyPr/>
        <a:lstStyle/>
        <a:p>
          <a:pPr algn="just"/>
          <a:r>
            <a:rPr lang="ru-RU" dirty="0" smtClean="0"/>
            <a:t>по масштабу</a:t>
          </a:r>
          <a:endParaRPr lang="ru-RU" dirty="0"/>
        </a:p>
      </dgm:t>
    </dgm:pt>
    <dgm:pt modelId="{B0F2D11D-8F3C-4E6B-A329-88AE4B7E53FB}" type="parTrans" cxnId="{D8E8DE13-71A4-432C-8112-DA11592C929C}">
      <dgm:prSet/>
      <dgm:spPr/>
      <dgm:t>
        <a:bodyPr/>
        <a:lstStyle/>
        <a:p>
          <a:endParaRPr lang="ru-RU"/>
        </a:p>
      </dgm:t>
    </dgm:pt>
    <dgm:pt modelId="{F94C6016-5795-4DC8-AB65-9FCBAC21763D}" type="sibTrans" cxnId="{D8E8DE13-71A4-432C-8112-DA11592C929C}">
      <dgm:prSet/>
      <dgm:spPr/>
      <dgm:t>
        <a:bodyPr/>
        <a:lstStyle/>
        <a:p>
          <a:endParaRPr lang="ru-RU"/>
        </a:p>
      </dgm:t>
    </dgm:pt>
    <dgm:pt modelId="{823D0463-CFDA-4B9C-B7E2-CBEA99E5B584}">
      <dgm:prSet/>
      <dgm:spPr/>
      <dgm:t>
        <a:bodyPr/>
        <a:lstStyle/>
        <a:p>
          <a:pPr algn="just"/>
          <a:r>
            <a:rPr lang="ru-RU" dirty="0" smtClean="0"/>
            <a:t>по скорости распространения</a:t>
          </a:r>
          <a:endParaRPr lang="ru-RU" dirty="0"/>
        </a:p>
      </dgm:t>
    </dgm:pt>
    <dgm:pt modelId="{52BECD4E-0CBD-4D36-9004-88E73E357609}" type="parTrans" cxnId="{3BC1B6E5-C465-4F26-AEA8-34FB3EBF333A}">
      <dgm:prSet/>
      <dgm:spPr/>
    </dgm:pt>
    <dgm:pt modelId="{1451426E-3FFC-4867-BD7F-C37BFCDDF937}" type="sibTrans" cxnId="{3BC1B6E5-C465-4F26-AEA8-34FB3EBF333A}">
      <dgm:prSet/>
      <dgm:spPr/>
    </dgm:pt>
    <dgm:pt modelId="{55FD9A40-4F39-41B6-AE20-FB5A88A79D55}" type="pres">
      <dgm:prSet presAssocID="{C994AF43-02F1-4CD8-81DB-EDF1FABDBA6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C7BC7F0-A3F6-4C50-A8A1-A9B3A5C6C670}" type="pres">
      <dgm:prSet presAssocID="{6CC89B49-2BC7-41DF-B44D-00D548C15F7E}" presName="root" presStyleCnt="0"/>
      <dgm:spPr/>
    </dgm:pt>
    <dgm:pt modelId="{5830B379-213D-49CD-AF33-A3DC33CE61E6}" type="pres">
      <dgm:prSet presAssocID="{6CC89B49-2BC7-41DF-B44D-00D548C15F7E}" presName="rootComposite" presStyleCnt="0"/>
      <dgm:spPr/>
    </dgm:pt>
    <dgm:pt modelId="{93671BE5-6A50-47C8-B353-1362B7811478}" type="pres">
      <dgm:prSet presAssocID="{6CC89B49-2BC7-41DF-B44D-00D548C15F7E}" presName="rootText" presStyleLbl="node1" presStyleIdx="0" presStyleCnt="1" custScaleX="278821"/>
      <dgm:spPr/>
      <dgm:t>
        <a:bodyPr/>
        <a:lstStyle/>
        <a:p>
          <a:endParaRPr lang="ru-RU"/>
        </a:p>
      </dgm:t>
    </dgm:pt>
    <dgm:pt modelId="{71185743-EF64-44A6-A681-BF5C47B450BD}" type="pres">
      <dgm:prSet presAssocID="{6CC89B49-2BC7-41DF-B44D-00D548C15F7E}" presName="rootConnector" presStyleLbl="node1" presStyleIdx="0" presStyleCnt="1"/>
      <dgm:spPr/>
      <dgm:t>
        <a:bodyPr/>
        <a:lstStyle/>
        <a:p>
          <a:endParaRPr lang="ru-RU"/>
        </a:p>
      </dgm:t>
    </dgm:pt>
    <dgm:pt modelId="{8F954E12-916B-4A85-96BB-2764C3497220}" type="pres">
      <dgm:prSet presAssocID="{6CC89B49-2BC7-41DF-B44D-00D548C15F7E}" presName="childShape" presStyleCnt="0"/>
      <dgm:spPr/>
    </dgm:pt>
    <dgm:pt modelId="{23ECA2D1-CBC6-4260-8D03-BCECB11EFC07}" type="pres">
      <dgm:prSet presAssocID="{050BBC0B-13B4-46AF-873C-A9E1184AD95D}" presName="Name13" presStyleLbl="parChTrans1D2" presStyleIdx="0" presStyleCnt="3"/>
      <dgm:spPr/>
      <dgm:t>
        <a:bodyPr/>
        <a:lstStyle/>
        <a:p>
          <a:endParaRPr lang="ru-RU"/>
        </a:p>
      </dgm:t>
    </dgm:pt>
    <dgm:pt modelId="{7E0B6F3F-4B89-40C0-B165-62F47229BA70}" type="pres">
      <dgm:prSet presAssocID="{4D761303-E160-46B1-BD02-BCF6753EE1DF}" presName="childText" presStyleLbl="bgAcc1" presStyleIdx="0" presStyleCnt="3" custScaleX="3455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29369-0485-4561-9CBE-944B690D0856}" type="pres">
      <dgm:prSet presAssocID="{52BECD4E-0CBD-4D36-9004-88E73E357609}" presName="Name13" presStyleLbl="parChTrans1D2" presStyleIdx="1" presStyleCnt="3"/>
      <dgm:spPr/>
    </dgm:pt>
    <dgm:pt modelId="{B3E566B5-44AE-4E31-9CE0-E2C8FA8A58AF}" type="pres">
      <dgm:prSet presAssocID="{823D0463-CFDA-4B9C-B7E2-CBEA99E5B584}" presName="childText" presStyleLbl="bgAcc1" presStyleIdx="1" presStyleCnt="3" custScaleX="353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59661-B8DE-4122-8031-A0F2F0DB545C}" type="pres">
      <dgm:prSet presAssocID="{B0F2D11D-8F3C-4E6B-A329-88AE4B7E53FB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815AE8C-2858-40F8-A063-5CB15EA0DEB6}" type="pres">
      <dgm:prSet presAssocID="{8FC3EF2A-5B48-4622-A121-7653CB1D72B3}" presName="childText" presStyleLbl="bgAcc1" presStyleIdx="2" presStyleCnt="3" custScaleX="3236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AB43EA-C912-4BF4-82D6-A853570372A6}" type="presOf" srcId="{823D0463-CFDA-4B9C-B7E2-CBEA99E5B584}" destId="{B3E566B5-44AE-4E31-9CE0-E2C8FA8A58AF}" srcOrd="0" destOrd="0" presId="urn:microsoft.com/office/officeart/2005/8/layout/hierarchy3"/>
    <dgm:cxn modelId="{D8E8DE13-71A4-432C-8112-DA11592C929C}" srcId="{6CC89B49-2BC7-41DF-B44D-00D548C15F7E}" destId="{8FC3EF2A-5B48-4622-A121-7653CB1D72B3}" srcOrd="2" destOrd="0" parTransId="{B0F2D11D-8F3C-4E6B-A329-88AE4B7E53FB}" sibTransId="{F94C6016-5795-4DC8-AB65-9FCBAC21763D}"/>
    <dgm:cxn modelId="{0D24F798-655C-43D3-BD2F-E97CB34FDDFC}" type="presOf" srcId="{B0F2D11D-8F3C-4E6B-A329-88AE4B7E53FB}" destId="{F9559661-B8DE-4122-8031-A0F2F0DB545C}" srcOrd="0" destOrd="0" presId="urn:microsoft.com/office/officeart/2005/8/layout/hierarchy3"/>
    <dgm:cxn modelId="{4E13C064-0172-41F9-B492-EE7F77A2318F}" type="presOf" srcId="{52BECD4E-0CBD-4D36-9004-88E73E357609}" destId="{E4729369-0485-4561-9CBE-944B690D0856}" srcOrd="0" destOrd="0" presId="urn:microsoft.com/office/officeart/2005/8/layout/hierarchy3"/>
    <dgm:cxn modelId="{0E973D88-CBA1-4ABB-897E-370FD59AD79F}" type="presOf" srcId="{4D761303-E160-46B1-BD02-BCF6753EE1DF}" destId="{7E0B6F3F-4B89-40C0-B165-62F47229BA70}" srcOrd="0" destOrd="0" presId="urn:microsoft.com/office/officeart/2005/8/layout/hierarchy3"/>
    <dgm:cxn modelId="{C892D1BE-D0AB-41B3-AA05-C0A8724CC46C}" srcId="{6CC89B49-2BC7-41DF-B44D-00D548C15F7E}" destId="{4D761303-E160-46B1-BD02-BCF6753EE1DF}" srcOrd="0" destOrd="0" parTransId="{050BBC0B-13B4-46AF-873C-A9E1184AD95D}" sibTransId="{A9028A60-D854-4E1C-8317-6A8F0BC36DDB}"/>
    <dgm:cxn modelId="{3BC1B6E5-C465-4F26-AEA8-34FB3EBF333A}" srcId="{6CC89B49-2BC7-41DF-B44D-00D548C15F7E}" destId="{823D0463-CFDA-4B9C-B7E2-CBEA99E5B584}" srcOrd="1" destOrd="0" parTransId="{52BECD4E-0CBD-4D36-9004-88E73E357609}" sibTransId="{1451426E-3FFC-4867-BD7F-C37BFCDDF937}"/>
    <dgm:cxn modelId="{F80257ED-D5C8-40B6-AD34-55038D715D0D}" srcId="{C994AF43-02F1-4CD8-81DB-EDF1FABDBA68}" destId="{6CC89B49-2BC7-41DF-B44D-00D548C15F7E}" srcOrd="0" destOrd="0" parTransId="{EF816B50-EFA1-45C5-95F8-84A8B0BEF47D}" sibTransId="{A29A2197-0B47-42AC-9AEE-30207AA55C3F}"/>
    <dgm:cxn modelId="{EEFD6F10-DBD1-4F47-BDBC-5E60C26820C4}" type="presOf" srcId="{C994AF43-02F1-4CD8-81DB-EDF1FABDBA68}" destId="{55FD9A40-4F39-41B6-AE20-FB5A88A79D55}" srcOrd="0" destOrd="0" presId="urn:microsoft.com/office/officeart/2005/8/layout/hierarchy3"/>
    <dgm:cxn modelId="{58D4E2E3-85D9-443F-80EC-59AA309E6C0F}" type="presOf" srcId="{6CC89B49-2BC7-41DF-B44D-00D548C15F7E}" destId="{93671BE5-6A50-47C8-B353-1362B7811478}" srcOrd="0" destOrd="0" presId="urn:microsoft.com/office/officeart/2005/8/layout/hierarchy3"/>
    <dgm:cxn modelId="{28EFD26D-695C-425E-BB4A-2DB83E578078}" type="presOf" srcId="{8FC3EF2A-5B48-4622-A121-7653CB1D72B3}" destId="{A815AE8C-2858-40F8-A063-5CB15EA0DEB6}" srcOrd="0" destOrd="0" presId="urn:microsoft.com/office/officeart/2005/8/layout/hierarchy3"/>
    <dgm:cxn modelId="{63991BA4-7289-43EF-B2F2-5C917B7C579E}" type="presOf" srcId="{050BBC0B-13B4-46AF-873C-A9E1184AD95D}" destId="{23ECA2D1-CBC6-4260-8D03-BCECB11EFC07}" srcOrd="0" destOrd="0" presId="urn:microsoft.com/office/officeart/2005/8/layout/hierarchy3"/>
    <dgm:cxn modelId="{5E44C2C6-3600-40A5-8BBC-225D37002A12}" type="presOf" srcId="{6CC89B49-2BC7-41DF-B44D-00D548C15F7E}" destId="{71185743-EF64-44A6-A681-BF5C47B450BD}" srcOrd="1" destOrd="0" presId="urn:microsoft.com/office/officeart/2005/8/layout/hierarchy3"/>
    <dgm:cxn modelId="{97D3C42E-C0BE-4A48-B0E7-81DDFB3979C7}" type="presParOf" srcId="{55FD9A40-4F39-41B6-AE20-FB5A88A79D55}" destId="{9C7BC7F0-A3F6-4C50-A8A1-A9B3A5C6C670}" srcOrd="0" destOrd="0" presId="urn:microsoft.com/office/officeart/2005/8/layout/hierarchy3"/>
    <dgm:cxn modelId="{05E41A4F-A48D-4864-8DD0-4063418AD58F}" type="presParOf" srcId="{9C7BC7F0-A3F6-4C50-A8A1-A9B3A5C6C670}" destId="{5830B379-213D-49CD-AF33-A3DC33CE61E6}" srcOrd="0" destOrd="0" presId="urn:microsoft.com/office/officeart/2005/8/layout/hierarchy3"/>
    <dgm:cxn modelId="{A551CD1F-3D1A-46FF-BDFB-B887B2D89C51}" type="presParOf" srcId="{5830B379-213D-49CD-AF33-A3DC33CE61E6}" destId="{93671BE5-6A50-47C8-B353-1362B7811478}" srcOrd="0" destOrd="0" presId="urn:microsoft.com/office/officeart/2005/8/layout/hierarchy3"/>
    <dgm:cxn modelId="{A42126DE-6511-4EC3-A642-687C5CF5BC77}" type="presParOf" srcId="{5830B379-213D-49CD-AF33-A3DC33CE61E6}" destId="{71185743-EF64-44A6-A681-BF5C47B450BD}" srcOrd="1" destOrd="0" presId="urn:microsoft.com/office/officeart/2005/8/layout/hierarchy3"/>
    <dgm:cxn modelId="{B0B6F01C-0CA5-41CE-817B-9C033C776788}" type="presParOf" srcId="{9C7BC7F0-A3F6-4C50-A8A1-A9B3A5C6C670}" destId="{8F954E12-916B-4A85-96BB-2764C3497220}" srcOrd="1" destOrd="0" presId="urn:microsoft.com/office/officeart/2005/8/layout/hierarchy3"/>
    <dgm:cxn modelId="{3C7760CD-308E-43B1-B5B0-101FD33BF5DA}" type="presParOf" srcId="{8F954E12-916B-4A85-96BB-2764C3497220}" destId="{23ECA2D1-CBC6-4260-8D03-BCECB11EFC07}" srcOrd="0" destOrd="0" presId="urn:microsoft.com/office/officeart/2005/8/layout/hierarchy3"/>
    <dgm:cxn modelId="{AD39C9FC-D654-461D-9DAD-5D17B7D51EF6}" type="presParOf" srcId="{8F954E12-916B-4A85-96BB-2764C3497220}" destId="{7E0B6F3F-4B89-40C0-B165-62F47229BA70}" srcOrd="1" destOrd="0" presId="urn:microsoft.com/office/officeart/2005/8/layout/hierarchy3"/>
    <dgm:cxn modelId="{530975C8-9554-4501-B6E9-6E08D4E86806}" type="presParOf" srcId="{8F954E12-916B-4A85-96BB-2764C3497220}" destId="{E4729369-0485-4561-9CBE-944B690D0856}" srcOrd="2" destOrd="0" presId="urn:microsoft.com/office/officeart/2005/8/layout/hierarchy3"/>
    <dgm:cxn modelId="{F30D9AED-F06A-4F60-B141-8C85B7FDD090}" type="presParOf" srcId="{8F954E12-916B-4A85-96BB-2764C3497220}" destId="{B3E566B5-44AE-4E31-9CE0-E2C8FA8A58AF}" srcOrd="3" destOrd="0" presId="urn:microsoft.com/office/officeart/2005/8/layout/hierarchy3"/>
    <dgm:cxn modelId="{F8AB4864-0F6C-40E4-AE34-C240494EA09B}" type="presParOf" srcId="{8F954E12-916B-4A85-96BB-2764C3497220}" destId="{F9559661-B8DE-4122-8031-A0F2F0DB545C}" srcOrd="4" destOrd="0" presId="urn:microsoft.com/office/officeart/2005/8/layout/hierarchy3"/>
    <dgm:cxn modelId="{26F4B3C8-D511-4275-8C46-49CB8BDECF14}" type="presParOf" srcId="{8F954E12-916B-4A85-96BB-2764C3497220}" destId="{A815AE8C-2858-40F8-A063-5CB15EA0DEB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994AF43-02F1-4CD8-81DB-EDF1FABDBA68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C89B49-2BC7-41DF-B44D-00D548C15F7E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Критерии ЧС по масштабу</a:t>
          </a:r>
          <a:endParaRPr lang="ru-RU" dirty="0"/>
        </a:p>
      </dgm:t>
    </dgm:pt>
    <dgm:pt modelId="{EF816B50-EFA1-45C5-95F8-84A8B0BEF47D}" type="parTrans" cxnId="{F80257ED-D5C8-40B6-AD34-55038D715D0D}">
      <dgm:prSet/>
      <dgm:spPr/>
      <dgm:t>
        <a:bodyPr/>
        <a:lstStyle/>
        <a:p>
          <a:endParaRPr lang="ru-RU"/>
        </a:p>
      </dgm:t>
    </dgm:pt>
    <dgm:pt modelId="{A29A2197-0B47-42AC-9AEE-30207AA55C3F}" type="sibTrans" cxnId="{F80257ED-D5C8-40B6-AD34-55038D715D0D}">
      <dgm:prSet/>
      <dgm:spPr/>
      <dgm:t>
        <a:bodyPr/>
        <a:lstStyle/>
        <a:p>
          <a:endParaRPr lang="ru-RU"/>
        </a:p>
      </dgm:t>
    </dgm:pt>
    <dgm:pt modelId="{4D761303-E160-46B1-BD02-BCF6753EE1DF}">
      <dgm:prSet phldrT="[Текст]"/>
      <dgm:spPr/>
      <dgm:t>
        <a:bodyPr/>
        <a:lstStyle/>
        <a:p>
          <a:pPr algn="ctr"/>
          <a:r>
            <a:rPr lang="ru-RU" dirty="0" smtClean="0"/>
            <a:t>зона ЧС</a:t>
          </a:r>
          <a:endParaRPr lang="ru-RU" dirty="0"/>
        </a:p>
      </dgm:t>
    </dgm:pt>
    <dgm:pt modelId="{050BBC0B-13B4-46AF-873C-A9E1184AD95D}" type="parTrans" cxnId="{C892D1BE-D0AB-41B3-AA05-C0A8724CC46C}">
      <dgm:prSet/>
      <dgm:spPr/>
      <dgm:t>
        <a:bodyPr/>
        <a:lstStyle/>
        <a:p>
          <a:endParaRPr lang="ru-RU"/>
        </a:p>
      </dgm:t>
    </dgm:pt>
    <dgm:pt modelId="{A9028A60-D854-4E1C-8317-6A8F0BC36DDB}" type="sibTrans" cxnId="{C892D1BE-D0AB-41B3-AA05-C0A8724CC46C}">
      <dgm:prSet/>
      <dgm:spPr/>
      <dgm:t>
        <a:bodyPr/>
        <a:lstStyle/>
        <a:p>
          <a:endParaRPr lang="ru-RU"/>
        </a:p>
      </dgm:t>
    </dgm:pt>
    <dgm:pt modelId="{8FC3EF2A-5B48-4622-A121-7653CB1D72B3}">
      <dgm:prSet phldrT="[Текст]"/>
      <dgm:spPr/>
      <dgm:t>
        <a:bodyPr/>
        <a:lstStyle/>
        <a:p>
          <a:pPr algn="ctr"/>
          <a:r>
            <a:rPr lang="ru-RU" dirty="0" smtClean="0"/>
            <a:t>размер материального ущерба (МУ) </a:t>
          </a:r>
          <a:endParaRPr lang="ru-RU" dirty="0"/>
        </a:p>
      </dgm:t>
    </dgm:pt>
    <dgm:pt modelId="{B0F2D11D-8F3C-4E6B-A329-88AE4B7E53FB}" type="parTrans" cxnId="{D8E8DE13-71A4-432C-8112-DA11592C929C}">
      <dgm:prSet/>
      <dgm:spPr/>
      <dgm:t>
        <a:bodyPr/>
        <a:lstStyle/>
        <a:p>
          <a:endParaRPr lang="ru-RU"/>
        </a:p>
      </dgm:t>
    </dgm:pt>
    <dgm:pt modelId="{F94C6016-5795-4DC8-AB65-9FCBAC21763D}" type="sibTrans" cxnId="{D8E8DE13-71A4-432C-8112-DA11592C929C}">
      <dgm:prSet/>
      <dgm:spPr/>
      <dgm:t>
        <a:bodyPr/>
        <a:lstStyle/>
        <a:p>
          <a:endParaRPr lang="ru-RU"/>
        </a:p>
      </dgm:t>
    </dgm:pt>
    <dgm:pt modelId="{823D0463-CFDA-4B9C-B7E2-CBEA99E5B584}">
      <dgm:prSet/>
      <dgm:spPr/>
      <dgm:t>
        <a:bodyPr/>
        <a:lstStyle/>
        <a:p>
          <a:pPr algn="ctr"/>
          <a:r>
            <a:rPr lang="ru-RU" dirty="0" smtClean="0"/>
            <a:t>количество пострадавших (П) </a:t>
          </a:r>
          <a:endParaRPr lang="ru-RU" dirty="0"/>
        </a:p>
      </dgm:t>
    </dgm:pt>
    <dgm:pt modelId="{52BECD4E-0CBD-4D36-9004-88E73E357609}" type="parTrans" cxnId="{3BC1B6E5-C465-4F26-AEA8-34FB3EBF333A}">
      <dgm:prSet/>
      <dgm:spPr/>
      <dgm:t>
        <a:bodyPr/>
        <a:lstStyle/>
        <a:p>
          <a:endParaRPr lang="ru-RU"/>
        </a:p>
      </dgm:t>
    </dgm:pt>
    <dgm:pt modelId="{1451426E-3FFC-4867-BD7F-C37BFCDDF937}" type="sibTrans" cxnId="{3BC1B6E5-C465-4F26-AEA8-34FB3EBF333A}">
      <dgm:prSet/>
      <dgm:spPr/>
      <dgm:t>
        <a:bodyPr/>
        <a:lstStyle/>
        <a:p>
          <a:endParaRPr lang="ru-RU"/>
        </a:p>
      </dgm:t>
    </dgm:pt>
    <dgm:pt modelId="{55FD9A40-4F39-41B6-AE20-FB5A88A79D55}" type="pres">
      <dgm:prSet presAssocID="{C994AF43-02F1-4CD8-81DB-EDF1FABDBA6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C7BC7F0-A3F6-4C50-A8A1-A9B3A5C6C670}" type="pres">
      <dgm:prSet presAssocID="{6CC89B49-2BC7-41DF-B44D-00D548C15F7E}" presName="root" presStyleCnt="0"/>
      <dgm:spPr/>
    </dgm:pt>
    <dgm:pt modelId="{5830B379-213D-49CD-AF33-A3DC33CE61E6}" type="pres">
      <dgm:prSet presAssocID="{6CC89B49-2BC7-41DF-B44D-00D548C15F7E}" presName="rootComposite" presStyleCnt="0"/>
      <dgm:spPr/>
    </dgm:pt>
    <dgm:pt modelId="{93671BE5-6A50-47C8-B353-1362B7811478}" type="pres">
      <dgm:prSet presAssocID="{6CC89B49-2BC7-41DF-B44D-00D548C15F7E}" presName="rootText" presStyleLbl="node1" presStyleIdx="0" presStyleCnt="1" custScaleX="321473"/>
      <dgm:spPr/>
      <dgm:t>
        <a:bodyPr/>
        <a:lstStyle/>
        <a:p>
          <a:endParaRPr lang="ru-RU"/>
        </a:p>
      </dgm:t>
    </dgm:pt>
    <dgm:pt modelId="{71185743-EF64-44A6-A681-BF5C47B450BD}" type="pres">
      <dgm:prSet presAssocID="{6CC89B49-2BC7-41DF-B44D-00D548C15F7E}" presName="rootConnector" presStyleLbl="node1" presStyleIdx="0" presStyleCnt="1"/>
      <dgm:spPr/>
      <dgm:t>
        <a:bodyPr/>
        <a:lstStyle/>
        <a:p>
          <a:endParaRPr lang="ru-RU"/>
        </a:p>
      </dgm:t>
    </dgm:pt>
    <dgm:pt modelId="{8F954E12-916B-4A85-96BB-2764C3497220}" type="pres">
      <dgm:prSet presAssocID="{6CC89B49-2BC7-41DF-B44D-00D548C15F7E}" presName="childShape" presStyleCnt="0"/>
      <dgm:spPr/>
    </dgm:pt>
    <dgm:pt modelId="{23ECA2D1-CBC6-4260-8D03-BCECB11EFC07}" type="pres">
      <dgm:prSet presAssocID="{050BBC0B-13B4-46AF-873C-A9E1184AD95D}" presName="Name13" presStyleLbl="parChTrans1D2" presStyleIdx="0" presStyleCnt="3"/>
      <dgm:spPr/>
      <dgm:t>
        <a:bodyPr/>
        <a:lstStyle/>
        <a:p>
          <a:endParaRPr lang="ru-RU"/>
        </a:p>
      </dgm:t>
    </dgm:pt>
    <dgm:pt modelId="{7E0B6F3F-4B89-40C0-B165-62F47229BA70}" type="pres">
      <dgm:prSet presAssocID="{4D761303-E160-46B1-BD02-BCF6753EE1DF}" presName="childText" presStyleLbl="bgAcc1" presStyleIdx="0" presStyleCnt="3" custScaleX="3455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29369-0485-4561-9CBE-944B690D0856}" type="pres">
      <dgm:prSet presAssocID="{52BECD4E-0CBD-4D36-9004-88E73E357609}" presName="Name13" presStyleLbl="parChTrans1D2" presStyleIdx="1" presStyleCnt="3"/>
      <dgm:spPr/>
    </dgm:pt>
    <dgm:pt modelId="{B3E566B5-44AE-4E31-9CE0-E2C8FA8A58AF}" type="pres">
      <dgm:prSet presAssocID="{823D0463-CFDA-4B9C-B7E2-CBEA99E5B584}" presName="childText" presStyleLbl="bgAcc1" presStyleIdx="1" presStyleCnt="3" custScaleX="353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59661-B8DE-4122-8031-A0F2F0DB545C}" type="pres">
      <dgm:prSet presAssocID="{B0F2D11D-8F3C-4E6B-A329-88AE4B7E53FB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815AE8C-2858-40F8-A063-5CB15EA0DEB6}" type="pres">
      <dgm:prSet presAssocID="{8FC3EF2A-5B48-4622-A121-7653CB1D72B3}" presName="childText" presStyleLbl="bgAcc1" presStyleIdx="2" presStyleCnt="3" custScaleX="3236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8DE13-71A4-432C-8112-DA11592C929C}" srcId="{6CC89B49-2BC7-41DF-B44D-00D548C15F7E}" destId="{8FC3EF2A-5B48-4622-A121-7653CB1D72B3}" srcOrd="2" destOrd="0" parTransId="{B0F2D11D-8F3C-4E6B-A329-88AE4B7E53FB}" sibTransId="{F94C6016-5795-4DC8-AB65-9FCBAC21763D}"/>
    <dgm:cxn modelId="{278332F4-5A4F-4613-A640-F2C356A14D93}" type="presOf" srcId="{52BECD4E-0CBD-4D36-9004-88E73E357609}" destId="{E4729369-0485-4561-9CBE-944B690D0856}" srcOrd="0" destOrd="0" presId="urn:microsoft.com/office/officeart/2005/8/layout/hierarchy3"/>
    <dgm:cxn modelId="{DD4275CB-8648-4707-A7BF-8CF76B753A09}" type="presOf" srcId="{050BBC0B-13B4-46AF-873C-A9E1184AD95D}" destId="{23ECA2D1-CBC6-4260-8D03-BCECB11EFC07}" srcOrd="0" destOrd="0" presId="urn:microsoft.com/office/officeart/2005/8/layout/hierarchy3"/>
    <dgm:cxn modelId="{B93660AE-ECAE-4549-8D1A-0A146CA52CFB}" type="presOf" srcId="{4D761303-E160-46B1-BD02-BCF6753EE1DF}" destId="{7E0B6F3F-4B89-40C0-B165-62F47229BA70}" srcOrd="0" destOrd="0" presId="urn:microsoft.com/office/officeart/2005/8/layout/hierarchy3"/>
    <dgm:cxn modelId="{8F2FEF16-E0E0-446E-B4E9-551FBA01652A}" type="presOf" srcId="{6CC89B49-2BC7-41DF-B44D-00D548C15F7E}" destId="{93671BE5-6A50-47C8-B353-1362B7811478}" srcOrd="0" destOrd="0" presId="urn:microsoft.com/office/officeart/2005/8/layout/hierarchy3"/>
    <dgm:cxn modelId="{A2ECDAC3-7C19-43CA-8C3D-F353109C5152}" type="presOf" srcId="{6CC89B49-2BC7-41DF-B44D-00D548C15F7E}" destId="{71185743-EF64-44A6-A681-BF5C47B450BD}" srcOrd="1" destOrd="0" presId="urn:microsoft.com/office/officeart/2005/8/layout/hierarchy3"/>
    <dgm:cxn modelId="{C892D1BE-D0AB-41B3-AA05-C0A8724CC46C}" srcId="{6CC89B49-2BC7-41DF-B44D-00D548C15F7E}" destId="{4D761303-E160-46B1-BD02-BCF6753EE1DF}" srcOrd="0" destOrd="0" parTransId="{050BBC0B-13B4-46AF-873C-A9E1184AD95D}" sibTransId="{A9028A60-D854-4E1C-8317-6A8F0BC36DDB}"/>
    <dgm:cxn modelId="{3BC1B6E5-C465-4F26-AEA8-34FB3EBF333A}" srcId="{6CC89B49-2BC7-41DF-B44D-00D548C15F7E}" destId="{823D0463-CFDA-4B9C-B7E2-CBEA99E5B584}" srcOrd="1" destOrd="0" parTransId="{52BECD4E-0CBD-4D36-9004-88E73E357609}" sibTransId="{1451426E-3FFC-4867-BD7F-C37BFCDDF937}"/>
    <dgm:cxn modelId="{74888682-8491-4E2C-9D9C-60603E0D2B65}" type="presOf" srcId="{C994AF43-02F1-4CD8-81DB-EDF1FABDBA68}" destId="{55FD9A40-4F39-41B6-AE20-FB5A88A79D55}" srcOrd="0" destOrd="0" presId="urn:microsoft.com/office/officeart/2005/8/layout/hierarchy3"/>
    <dgm:cxn modelId="{F80257ED-D5C8-40B6-AD34-55038D715D0D}" srcId="{C994AF43-02F1-4CD8-81DB-EDF1FABDBA68}" destId="{6CC89B49-2BC7-41DF-B44D-00D548C15F7E}" srcOrd="0" destOrd="0" parTransId="{EF816B50-EFA1-45C5-95F8-84A8B0BEF47D}" sibTransId="{A29A2197-0B47-42AC-9AEE-30207AA55C3F}"/>
    <dgm:cxn modelId="{B79D5CC2-B0C9-49BA-B815-005307A5189D}" type="presOf" srcId="{8FC3EF2A-5B48-4622-A121-7653CB1D72B3}" destId="{A815AE8C-2858-40F8-A063-5CB15EA0DEB6}" srcOrd="0" destOrd="0" presId="urn:microsoft.com/office/officeart/2005/8/layout/hierarchy3"/>
    <dgm:cxn modelId="{7C19EE66-3E0B-4427-9545-B6440C0E2D93}" type="presOf" srcId="{B0F2D11D-8F3C-4E6B-A329-88AE4B7E53FB}" destId="{F9559661-B8DE-4122-8031-A0F2F0DB545C}" srcOrd="0" destOrd="0" presId="urn:microsoft.com/office/officeart/2005/8/layout/hierarchy3"/>
    <dgm:cxn modelId="{91CABCA3-4176-4306-AB2B-4DDBFB1E1064}" type="presOf" srcId="{823D0463-CFDA-4B9C-B7E2-CBEA99E5B584}" destId="{B3E566B5-44AE-4E31-9CE0-E2C8FA8A58AF}" srcOrd="0" destOrd="0" presId="urn:microsoft.com/office/officeart/2005/8/layout/hierarchy3"/>
    <dgm:cxn modelId="{136F2374-0603-47F4-9033-2718029AEC3E}" type="presParOf" srcId="{55FD9A40-4F39-41B6-AE20-FB5A88A79D55}" destId="{9C7BC7F0-A3F6-4C50-A8A1-A9B3A5C6C670}" srcOrd="0" destOrd="0" presId="urn:microsoft.com/office/officeart/2005/8/layout/hierarchy3"/>
    <dgm:cxn modelId="{326D991D-4263-4071-937C-98F2E47F589E}" type="presParOf" srcId="{9C7BC7F0-A3F6-4C50-A8A1-A9B3A5C6C670}" destId="{5830B379-213D-49CD-AF33-A3DC33CE61E6}" srcOrd="0" destOrd="0" presId="urn:microsoft.com/office/officeart/2005/8/layout/hierarchy3"/>
    <dgm:cxn modelId="{AE799433-CF9C-4580-8031-E15B8F51C440}" type="presParOf" srcId="{5830B379-213D-49CD-AF33-A3DC33CE61E6}" destId="{93671BE5-6A50-47C8-B353-1362B7811478}" srcOrd="0" destOrd="0" presId="urn:microsoft.com/office/officeart/2005/8/layout/hierarchy3"/>
    <dgm:cxn modelId="{BEE686F9-F30C-44CF-BA0D-D65BB7E90C05}" type="presParOf" srcId="{5830B379-213D-49CD-AF33-A3DC33CE61E6}" destId="{71185743-EF64-44A6-A681-BF5C47B450BD}" srcOrd="1" destOrd="0" presId="urn:microsoft.com/office/officeart/2005/8/layout/hierarchy3"/>
    <dgm:cxn modelId="{F8BFF2AB-DECF-4A95-B21D-CAE08ED5AEAC}" type="presParOf" srcId="{9C7BC7F0-A3F6-4C50-A8A1-A9B3A5C6C670}" destId="{8F954E12-916B-4A85-96BB-2764C3497220}" srcOrd="1" destOrd="0" presId="urn:microsoft.com/office/officeart/2005/8/layout/hierarchy3"/>
    <dgm:cxn modelId="{774617C8-1FF7-4AD1-A9E9-80FCA0FD878A}" type="presParOf" srcId="{8F954E12-916B-4A85-96BB-2764C3497220}" destId="{23ECA2D1-CBC6-4260-8D03-BCECB11EFC07}" srcOrd="0" destOrd="0" presId="urn:microsoft.com/office/officeart/2005/8/layout/hierarchy3"/>
    <dgm:cxn modelId="{0613ADFE-E97A-4CE7-B22D-45431F14BA5E}" type="presParOf" srcId="{8F954E12-916B-4A85-96BB-2764C3497220}" destId="{7E0B6F3F-4B89-40C0-B165-62F47229BA70}" srcOrd="1" destOrd="0" presId="urn:microsoft.com/office/officeart/2005/8/layout/hierarchy3"/>
    <dgm:cxn modelId="{2F5BE670-67D7-4B8C-9EE4-4E6E197FAB2A}" type="presParOf" srcId="{8F954E12-916B-4A85-96BB-2764C3497220}" destId="{E4729369-0485-4561-9CBE-944B690D0856}" srcOrd="2" destOrd="0" presId="urn:microsoft.com/office/officeart/2005/8/layout/hierarchy3"/>
    <dgm:cxn modelId="{F204A2EF-F972-47E2-8B73-D25F73EE3467}" type="presParOf" srcId="{8F954E12-916B-4A85-96BB-2764C3497220}" destId="{B3E566B5-44AE-4E31-9CE0-E2C8FA8A58AF}" srcOrd="3" destOrd="0" presId="urn:microsoft.com/office/officeart/2005/8/layout/hierarchy3"/>
    <dgm:cxn modelId="{D30B1907-B934-469F-8DF1-CA9CAC45C2B4}" type="presParOf" srcId="{8F954E12-916B-4A85-96BB-2764C3497220}" destId="{F9559661-B8DE-4122-8031-A0F2F0DB545C}" srcOrd="4" destOrd="0" presId="urn:microsoft.com/office/officeart/2005/8/layout/hierarchy3"/>
    <dgm:cxn modelId="{CA75F844-64BE-447E-9AC3-BAB8D0A92296}" type="presParOf" srcId="{8F954E12-916B-4A85-96BB-2764C3497220}" destId="{A815AE8C-2858-40F8-A063-5CB15EA0DEB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r>
            <a:rPr lang="ru-RU" sz="4800" dirty="0" smtClean="0"/>
            <a:t>По причинам возникновения 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Техногенного характера</a:t>
          </a:r>
          <a:endParaRPr lang="ru-RU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F565F2CB-A11A-4A50-A54F-B59FC790C121}">
      <dgm:prSet phldrT="[Текст]"/>
      <dgm:spPr/>
      <dgm:t>
        <a:bodyPr/>
        <a:lstStyle/>
        <a:p>
          <a:r>
            <a:rPr lang="ru-RU" dirty="0" smtClean="0"/>
            <a:t>Природного характера</a:t>
          </a:r>
          <a:endParaRPr lang="ru-RU" dirty="0"/>
        </a:p>
      </dgm:t>
    </dgm:pt>
    <dgm:pt modelId="{FE8B584F-53B8-4F2A-A436-A433A0A27915}" type="parTrans" cxnId="{7862D811-6014-40FD-8B11-9D6EDA5B2A79}">
      <dgm:prSet/>
      <dgm:spPr/>
    </dgm:pt>
    <dgm:pt modelId="{3A08B0AD-A1FE-4224-8D3B-C1847DD6A8AE}" type="sibTrans" cxnId="{7862D811-6014-40FD-8B11-9D6EDA5B2A79}">
      <dgm:prSet/>
      <dgm:spPr/>
    </dgm:pt>
    <dgm:pt modelId="{09DBBC14-0DBE-4C78-8BBE-F3C8DDCEDD1B}">
      <dgm:prSet phldrT="[Текст]"/>
      <dgm:spPr/>
      <dgm:t>
        <a:bodyPr/>
        <a:lstStyle/>
        <a:p>
          <a:r>
            <a:rPr lang="ru-RU" dirty="0" smtClean="0"/>
            <a:t>Биологического характера</a:t>
          </a:r>
          <a:endParaRPr lang="ru-RU" dirty="0"/>
        </a:p>
      </dgm:t>
    </dgm:pt>
    <dgm:pt modelId="{7426D803-25DE-4F04-8870-9D1EAD3D3781}" type="parTrans" cxnId="{94626978-CDA8-4D53-8928-327222375521}">
      <dgm:prSet/>
      <dgm:spPr/>
    </dgm:pt>
    <dgm:pt modelId="{0A9A906E-30AD-429B-B228-B34FE1EA8314}" type="sibTrans" cxnId="{94626978-CDA8-4D53-8928-327222375521}">
      <dgm:prSet/>
      <dgm:spPr/>
    </dgm:pt>
    <dgm:pt modelId="{00B70A96-8609-4B13-883A-4161F322C587}">
      <dgm:prSet phldrT="[Текст]"/>
      <dgm:spPr/>
      <dgm:t>
        <a:bodyPr/>
        <a:lstStyle/>
        <a:p>
          <a:r>
            <a:rPr lang="ru-RU" dirty="0" smtClean="0"/>
            <a:t>Экологического характера</a:t>
          </a:r>
          <a:endParaRPr lang="ru-RU" dirty="0"/>
        </a:p>
      </dgm:t>
    </dgm:pt>
    <dgm:pt modelId="{6A394710-7D9E-44E0-98C1-EEB0C20A63B3}" type="parTrans" cxnId="{7FA54403-61F2-4015-AB2B-A3C0E3320678}">
      <dgm:prSet/>
      <dgm:spPr/>
    </dgm:pt>
    <dgm:pt modelId="{53BBFE6B-934D-4210-BAE2-CEE1F6A7FB95}" type="sibTrans" cxnId="{7FA54403-61F2-4015-AB2B-A3C0E3320678}">
      <dgm:prSet/>
      <dgm:spPr/>
    </dgm:pt>
    <dgm:pt modelId="{2D496610-FDD5-4140-BE1B-31302DEF6D1B}">
      <dgm:prSet phldrT="[Текст]"/>
      <dgm:spPr/>
      <dgm:t>
        <a:bodyPr/>
        <a:lstStyle/>
        <a:p>
          <a:r>
            <a:rPr lang="ru-RU" dirty="0" smtClean="0"/>
            <a:t>Социального характера</a:t>
          </a:r>
          <a:endParaRPr lang="ru-RU" dirty="0"/>
        </a:p>
      </dgm:t>
    </dgm:pt>
    <dgm:pt modelId="{54E58552-3651-4B2E-97D3-4EB68478AB08}" type="parTrans" cxnId="{6BBFABDE-797D-482E-9AFF-0377F30D05B4}">
      <dgm:prSet/>
      <dgm:spPr/>
    </dgm:pt>
    <dgm:pt modelId="{4DFD7566-6CA7-4704-86A4-66FFABF56A8B}" type="sibTrans" cxnId="{6BBFABDE-797D-482E-9AFF-0377F30D05B4}">
      <dgm:prSet/>
      <dgm:spPr/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26978-CDA8-4D53-8928-327222375521}" srcId="{19FE2BE3-1FDA-457A-90DA-B3E924A04354}" destId="{09DBBC14-0DBE-4C78-8BBE-F3C8DDCEDD1B}" srcOrd="2" destOrd="0" parTransId="{7426D803-25DE-4F04-8870-9D1EAD3D3781}" sibTransId="{0A9A906E-30AD-429B-B228-B34FE1EA8314}"/>
    <dgm:cxn modelId="{7862D811-6014-40FD-8B11-9D6EDA5B2A79}" srcId="{19FE2BE3-1FDA-457A-90DA-B3E924A04354}" destId="{F565F2CB-A11A-4A50-A54F-B59FC790C121}" srcOrd="1" destOrd="0" parTransId="{FE8B584F-53B8-4F2A-A436-A433A0A27915}" sibTransId="{3A08B0AD-A1FE-4224-8D3B-C1847DD6A8AE}"/>
    <dgm:cxn modelId="{CD8A6663-17D3-4551-B7BE-29EF71186BAC}" type="presOf" srcId="{F565F2CB-A11A-4A50-A54F-B59FC790C121}" destId="{A6B333B1-A736-42F5-AD50-325314C887F1}" srcOrd="0" destOrd="1" presId="urn:microsoft.com/office/officeart/2005/8/layout/vList2"/>
    <dgm:cxn modelId="{6BBFABDE-797D-482E-9AFF-0377F30D05B4}" srcId="{19FE2BE3-1FDA-457A-90DA-B3E924A04354}" destId="{2D496610-FDD5-4140-BE1B-31302DEF6D1B}" srcOrd="4" destOrd="0" parTransId="{54E58552-3651-4B2E-97D3-4EB68478AB08}" sibTransId="{4DFD7566-6CA7-4704-86A4-66FFABF56A8B}"/>
    <dgm:cxn modelId="{9AE68A3F-59CC-4E21-A897-B7850464282E}" type="presOf" srcId="{0EDA767C-5D71-4CCD-9CC3-572F2C8569CC}" destId="{A6B333B1-A736-42F5-AD50-325314C887F1}" srcOrd="0" destOrd="0" presId="urn:microsoft.com/office/officeart/2005/8/layout/vList2"/>
    <dgm:cxn modelId="{7FA54403-61F2-4015-AB2B-A3C0E3320678}" srcId="{19FE2BE3-1FDA-457A-90DA-B3E924A04354}" destId="{00B70A96-8609-4B13-883A-4161F322C587}" srcOrd="3" destOrd="0" parTransId="{6A394710-7D9E-44E0-98C1-EEB0C20A63B3}" sibTransId="{53BBFE6B-934D-4210-BAE2-CEE1F6A7FB95}"/>
    <dgm:cxn modelId="{2D80EE3F-B1D8-4542-9D6E-D376E929157F}" type="presOf" srcId="{19FE2BE3-1FDA-457A-90DA-B3E924A04354}" destId="{A103A737-33F8-4202-80CE-3067FE481530}" srcOrd="0" destOrd="0" presId="urn:microsoft.com/office/officeart/2005/8/layout/vList2"/>
    <dgm:cxn modelId="{1571BDBE-93F6-47E6-B728-71553123857C}" type="presOf" srcId="{2D496610-FDD5-4140-BE1B-31302DEF6D1B}" destId="{A6B333B1-A736-42F5-AD50-325314C887F1}" srcOrd="0" destOrd="4" presId="urn:microsoft.com/office/officeart/2005/8/layout/vList2"/>
    <dgm:cxn modelId="{E78491FF-60FF-4CBC-84DA-BD6A3C7D7B6E}" type="presOf" srcId="{09DBBC14-0DBE-4C78-8BBE-F3C8DDCEDD1B}" destId="{A6B333B1-A736-42F5-AD50-325314C887F1}" srcOrd="0" destOrd="2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D4EDFFE7-550A-4CB8-BFEF-C82AD0AFF059}" type="presOf" srcId="{00B70A96-8609-4B13-883A-4161F322C587}" destId="{A6B333B1-A736-42F5-AD50-325314C887F1}" srcOrd="0" destOrd="3" presId="urn:microsoft.com/office/officeart/2005/8/layout/vList2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216F4FAC-14CC-49AE-AD4E-1B0600192C0B}" type="presOf" srcId="{1BA79744-DF26-4B78-8F13-0D8D1C309266}" destId="{61DE0AD2-F373-44EE-9C8D-43954E2EC58E}" srcOrd="0" destOrd="0" presId="urn:microsoft.com/office/officeart/2005/8/layout/vList2"/>
    <dgm:cxn modelId="{1D6D8D48-6396-499F-8135-9272096F8853}" type="presParOf" srcId="{61DE0AD2-F373-44EE-9C8D-43954E2EC58E}" destId="{A103A737-33F8-4202-80CE-3067FE481530}" srcOrd="0" destOrd="0" presId="urn:microsoft.com/office/officeart/2005/8/layout/vList2"/>
    <dgm:cxn modelId="{2F91F98D-CECA-4877-B19B-1A23470EA1AD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r>
            <a:rPr lang="ru-RU" sz="4800" dirty="0" smtClean="0"/>
            <a:t>ЧС биологического характера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эпидемии и пандемии;</a:t>
          </a:r>
          <a:endParaRPr lang="ru-RU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3E54CEC4-5314-41A8-9141-2C98540371F5}">
      <dgm:prSet/>
      <dgm:spPr/>
      <dgm:t>
        <a:bodyPr/>
        <a:lstStyle/>
        <a:p>
          <a:r>
            <a:rPr lang="ru-RU" dirty="0" smtClean="0"/>
            <a:t>эпизоотии и панзоотии;</a:t>
          </a:r>
          <a:endParaRPr lang="ru-RU" dirty="0"/>
        </a:p>
      </dgm:t>
    </dgm:pt>
    <dgm:pt modelId="{C54F347B-4519-4C66-B1F2-AAE53057D14C}" type="parTrans" cxnId="{DB6871A8-13A5-4A1C-9A6B-18208512EE03}">
      <dgm:prSet/>
      <dgm:spPr/>
      <dgm:t>
        <a:bodyPr/>
        <a:lstStyle/>
        <a:p>
          <a:endParaRPr lang="ru-RU"/>
        </a:p>
      </dgm:t>
    </dgm:pt>
    <dgm:pt modelId="{07B355E5-778F-436E-8290-691B918D50B5}" type="sibTrans" cxnId="{DB6871A8-13A5-4A1C-9A6B-18208512EE03}">
      <dgm:prSet/>
      <dgm:spPr/>
      <dgm:t>
        <a:bodyPr/>
        <a:lstStyle/>
        <a:p>
          <a:endParaRPr lang="ru-RU"/>
        </a:p>
      </dgm:t>
    </dgm:pt>
    <dgm:pt modelId="{7EF1DD60-1DEA-4796-AABC-C896AD08B959}">
      <dgm:prSet/>
      <dgm:spPr/>
      <dgm:t>
        <a:bodyPr/>
        <a:lstStyle/>
        <a:p>
          <a:r>
            <a:rPr lang="ru-RU" dirty="0" smtClean="0"/>
            <a:t>эпифитотии и </a:t>
          </a:r>
          <a:r>
            <a:rPr lang="ru-RU" dirty="0" err="1" smtClean="0"/>
            <a:t>панфитотии</a:t>
          </a:r>
          <a:r>
            <a:rPr lang="ru-RU" dirty="0" smtClean="0"/>
            <a:t>.</a:t>
          </a:r>
          <a:endParaRPr lang="ru-RU" dirty="0"/>
        </a:p>
      </dgm:t>
    </dgm:pt>
    <dgm:pt modelId="{9B9043FB-ABEB-49DC-A95B-8063DCE6C2E7}" type="parTrans" cxnId="{8D9B9EA7-34AB-4AD0-A318-52D18B279C38}">
      <dgm:prSet/>
      <dgm:spPr/>
      <dgm:t>
        <a:bodyPr/>
        <a:lstStyle/>
        <a:p>
          <a:endParaRPr lang="ru-RU"/>
        </a:p>
      </dgm:t>
    </dgm:pt>
    <dgm:pt modelId="{9AC2DD01-4496-4355-BA30-9FB8A0B944CA}" type="sibTrans" cxnId="{8D9B9EA7-34AB-4AD0-A318-52D18B279C38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8367B4-1BB1-4F02-B1C1-60299CF10796}" type="presOf" srcId="{0EDA767C-5D71-4CCD-9CC3-572F2C8569CC}" destId="{A6B333B1-A736-42F5-AD50-325314C887F1}" srcOrd="0" destOrd="0" presId="urn:microsoft.com/office/officeart/2005/8/layout/vList2"/>
    <dgm:cxn modelId="{8D9B9EA7-34AB-4AD0-A318-52D18B279C38}" srcId="{19FE2BE3-1FDA-457A-90DA-B3E924A04354}" destId="{7EF1DD60-1DEA-4796-AABC-C896AD08B959}" srcOrd="2" destOrd="0" parTransId="{9B9043FB-ABEB-49DC-A95B-8063DCE6C2E7}" sibTransId="{9AC2DD01-4496-4355-BA30-9FB8A0B944CA}"/>
    <dgm:cxn modelId="{FD2B817D-D075-4226-A5DE-88518E36F08B}" type="presOf" srcId="{19FE2BE3-1FDA-457A-90DA-B3E924A04354}" destId="{A103A737-33F8-4202-80CE-3067FE481530}" srcOrd="0" destOrd="0" presId="urn:microsoft.com/office/officeart/2005/8/layout/vList2"/>
    <dgm:cxn modelId="{488F32BF-DC5A-427C-B1AD-AF4BA9E46027}" type="presOf" srcId="{7EF1DD60-1DEA-4796-AABC-C896AD08B959}" destId="{A6B333B1-A736-42F5-AD50-325314C887F1}" srcOrd="0" destOrd="2" presId="urn:microsoft.com/office/officeart/2005/8/layout/vList2"/>
    <dgm:cxn modelId="{455D3E76-0ACB-481B-ADEC-1AF839B6534A}" type="presOf" srcId="{1BA79744-DF26-4B78-8F13-0D8D1C309266}" destId="{61DE0AD2-F373-44EE-9C8D-43954E2EC58E}" srcOrd="0" destOrd="0" presId="urn:microsoft.com/office/officeart/2005/8/layout/vList2"/>
    <dgm:cxn modelId="{DB6871A8-13A5-4A1C-9A6B-18208512EE03}" srcId="{19FE2BE3-1FDA-457A-90DA-B3E924A04354}" destId="{3E54CEC4-5314-41A8-9141-2C98540371F5}" srcOrd="1" destOrd="0" parTransId="{C54F347B-4519-4C66-B1F2-AAE53057D14C}" sibTransId="{07B355E5-778F-436E-8290-691B918D50B5}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22350F4D-FA3E-43F0-82E2-FFCEA6927BFA}" type="presOf" srcId="{3E54CEC4-5314-41A8-9141-2C98540371F5}" destId="{A6B333B1-A736-42F5-AD50-325314C887F1}" srcOrd="0" destOrd="1" presId="urn:microsoft.com/office/officeart/2005/8/layout/vList2"/>
    <dgm:cxn modelId="{C7FCB5C7-281F-4FC3-9265-525E74B3E3FF}" type="presParOf" srcId="{61DE0AD2-F373-44EE-9C8D-43954E2EC58E}" destId="{A103A737-33F8-4202-80CE-3067FE481530}" srcOrd="0" destOrd="0" presId="urn:microsoft.com/office/officeart/2005/8/layout/vList2"/>
    <dgm:cxn modelId="{C2207B28-E172-4CBC-94ED-1936553AC112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dirty="0" smtClean="0"/>
            <a:t>ЧС природного характера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b="0" i="0" dirty="0" smtClean="0"/>
            <a:t>геологические;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3E54CEC4-5314-41A8-9141-2C98540371F5}">
      <dgm:prSet/>
      <dgm:spPr/>
      <dgm:t>
        <a:bodyPr/>
        <a:lstStyle/>
        <a:p>
          <a:r>
            <a:rPr lang="ru-RU" dirty="0" smtClean="0"/>
            <a:t>метеорологические;</a:t>
          </a:r>
          <a:endParaRPr lang="ru-RU" dirty="0"/>
        </a:p>
      </dgm:t>
    </dgm:pt>
    <dgm:pt modelId="{C54F347B-4519-4C66-B1F2-AAE53057D14C}" type="parTrans" cxnId="{DB6871A8-13A5-4A1C-9A6B-18208512EE03}">
      <dgm:prSet/>
      <dgm:spPr/>
      <dgm:t>
        <a:bodyPr/>
        <a:lstStyle/>
        <a:p>
          <a:endParaRPr lang="ru-RU"/>
        </a:p>
      </dgm:t>
    </dgm:pt>
    <dgm:pt modelId="{07B355E5-778F-436E-8290-691B918D50B5}" type="sibTrans" cxnId="{DB6871A8-13A5-4A1C-9A6B-18208512EE03}">
      <dgm:prSet/>
      <dgm:spPr/>
      <dgm:t>
        <a:bodyPr/>
        <a:lstStyle/>
        <a:p>
          <a:endParaRPr lang="ru-RU"/>
        </a:p>
      </dgm:t>
    </dgm:pt>
    <dgm:pt modelId="{7EF1DD60-1DEA-4796-AABC-C896AD08B959}">
      <dgm:prSet/>
      <dgm:spPr/>
      <dgm:t>
        <a:bodyPr/>
        <a:lstStyle/>
        <a:p>
          <a:r>
            <a:rPr lang="ru-RU" b="0" i="0" dirty="0" smtClean="0"/>
            <a:t>гидрологические;</a:t>
          </a:r>
          <a:endParaRPr lang="ru-RU" b="0" i="0" dirty="0"/>
        </a:p>
      </dgm:t>
    </dgm:pt>
    <dgm:pt modelId="{9B9043FB-ABEB-49DC-A95B-8063DCE6C2E7}" type="parTrans" cxnId="{8D9B9EA7-34AB-4AD0-A318-52D18B279C38}">
      <dgm:prSet/>
      <dgm:spPr/>
      <dgm:t>
        <a:bodyPr/>
        <a:lstStyle/>
        <a:p>
          <a:endParaRPr lang="ru-RU"/>
        </a:p>
      </dgm:t>
    </dgm:pt>
    <dgm:pt modelId="{9AC2DD01-4496-4355-BA30-9FB8A0B944CA}" type="sibTrans" cxnId="{8D9B9EA7-34AB-4AD0-A318-52D18B279C38}">
      <dgm:prSet/>
      <dgm:spPr/>
      <dgm:t>
        <a:bodyPr/>
        <a:lstStyle/>
        <a:p>
          <a:endParaRPr lang="ru-RU"/>
        </a:p>
      </dgm:t>
    </dgm:pt>
    <dgm:pt modelId="{95B9BCC6-EFCB-4704-8F03-F5F3564912DF}">
      <dgm:prSet/>
      <dgm:spPr/>
      <dgm:t>
        <a:bodyPr/>
        <a:lstStyle/>
        <a:p>
          <a:r>
            <a:rPr lang="ru-RU" dirty="0" smtClean="0"/>
            <a:t>природные пожары</a:t>
          </a:r>
          <a:r>
            <a:rPr lang="ru-RU" b="0" i="0" dirty="0" smtClean="0"/>
            <a:t>;</a:t>
          </a:r>
          <a:endParaRPr lang="ru-RU" b="0" i="0" dirty="0"/>
        </a:p>
      </dgm:t>
    </dgm:pt>
    <dgm:pt modelId="{3BD4F804-EE75-4812-88AE-DC8190D6D0B0}" type="parTrans" cxnId="{AE3D3601-F8EC-4726-8C29-58288C92C4BE}">
      <dgm:prSet/>
      <dgm:spPr/>
    </dgm:pt>
    <dgm:pt modelId="{69C45E39-5B4B-4531-BEC0-6A29C65732E9}" type="sibTrans" cxnId="{AE3D3601-F8EC-4726-8C29-58288C92C4BE}">
      <dgm:prSet/>
      <dgm:spPr/>
    </dgm:pt>
    <dgm:pt modelId="{8E11FA68-E046-4955-A30D-FADA46DE0447}">
      <dgm:prSet/>
      <dgm:spPr/>
      <dgm:t>
        <a:bodyPr/>
        <a:lstStyle/>
        <a:p>
          <a:r>
            <a:rPr lang="ru-RU" dirty="0" smtClean="0"/>
            <a:t>биологические</a:t>
          </a:r>
          <a:r>
            <a:rPr lang="ru-RU" b="0" i="0" dirty="0" smtClean="0"/>
            <a:t>;</a:t>
          </a:r>
          <a:endParaRPr lang="ru-RU" b="0" i="0" dirty="0"/>
        </a:p>
      </dgm:t>
    </dgm:pt>
    <dgm:pt modelId="{9F910FAC-9DD1-48D2-832A-780DDF936D85}" type="parTrans" cxnId="{A4ACC70F-AFBB-4540-82E1-EBF0A5451677}">
      <dgm:prSet/>
      <dgm:spPr/>
    </dgm:pt>
    <dgm:pt modelId="{F1B38830-6E70-4677-9327-2283881E7E5A}" type="sibTrans" cxnId="{A4ACC70F-AFBB-4540-82E1-EBF0A5451677}">
      <dgm:prSet/>
      <dgm:spPr/>
    </dgm:pt>
    <dgm:pt modelId="{D8A6DB13-A33F-4038-B020-DFC42F21E916}">
      <dgm:prSet/>
      <dgm:spPr/>
      <dgm:t>
        <a:bodyPr/>
        <a:lstStyle/>
        <a:p>
          <a:r>
            <a:rPr lang="ru-RU" dirty="0" smtClean="0"/>
            <a:t>космические .</a:t>
          </a:r>
          <a:endParaRPr lang="ru-RU" b="0" i="0" dirty="0"/>
        </a:p>
      </dgm:t>
    </dgm:pt>
    <dgm:pt modelId="{2A16FFF8-43E2-4C05-AFFC-E55E62661B4C}" type="parTrans" cxnId="{737A2A94-F5C3-4E3B-838F-2ABBC9119D59}">
      <dgm:prSet/>
      <dgm:spPr/>
    </dgm:pt>
    <dgm:pt modelId="{CE117C34-9CC7-4328-B632-421A36F27DD2}" type="sibTrans" cxnId="{737A2A94-F5C3-4E3B-838F-2ABBC9119D59}">
      <dgm:prSet/>
      <dgm:spPr/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9B9EA7-34AB-4AD0-A318-52D18B279C38}" srcId="{19FE2BE3-1FDA-457A-90DA-B3E924A04354}" destId="{7EF1DD60-1DEA-4796-AABC-C896AD08B959}" srcOrd="2" destOrd="0" parTransId="{9B9043FB-ABEB-49DC-A95B-8063DCE6C2E7}" sibTransId="{9AC2DD01-4496-4355-BA30-9FB8A0B944CA}"/>
    <dgm:cxn modelId="{A782B650-F7E4-487E-A0CC-87022A249B87}" type="presOf" srcId="{95B9BCC6-EFCB-4704-8F03-F5F3564912DF}" destId="{A6B333B1-A736-42F5-AD50-325314C887F1}" srcOrd="0" destOrd="3" presId="urn:microsoft.com/office/officeart/2005/8/layout/vList2"/>
    <dgm:cxn modelId="{B2055ADB-D56A-4EC8-AD5C-F6C18BDA9551}" type="presOf" srcId="{D8A6DB13-A33F-4038-B020-DFC42F21E916}" destId="{A6B333B1-A736-42F5-AD50-325314C887F1}" srcOrd="0" destOrd="5" presId="urn:microsoft.com/office/officeart/2005/8/layout/vList2"/>
    <dgm:cxn modelId="{AE3D3601-F8EC-4726-8C29-58288C92C4BE}" srcId="{19FE2BE3-1FDA-457A-90DA-B3E924A04354}" destId="{95B9BCC6-EFCB-4704-8F03-F5F3564912DF}" srcOrd="3" destOrd="0" parTransId="{3BD4F804-EE75-4812-88AE-DC8190D6D0B0}" sibTransId="{69C45E39-5B4B-4531-BEC0-6A29C65732E9}"/>
    <dgm:cxn modelId="{CE9D2407-A62F-4FFC-B364-19F655D945F2}" type="presOf" srcId="{3E54CEC4-5314-41A8-9141-2C98540371F5}" destId="{A6B333B1-A736-42F5-AD50-325314C887F1}" srcOrd="0" destOrd="1" presId="urn:microsoft.com/office/officeart/2005/8/layout/vList2"/>
    <dgm:cxn modelId="{8B091966-9F56-4A25-8FD6-9C260F3B2613}" type="presOf" srcId="{1BA79744-DF26-4B78-8F13-0D8D1C309266}" destId="{61DE0AD2-F373-44EE-9C8D-43954E2EC58E}" srcOrd="0" destOrd="0" presId="urn:microsoft.com/office/officeart/2005/8/layout/vList2"/>
    <dgm:cxn modelId="{A4ACC70F-AFBB-4540-82E1-EBF0A5451677}" srcId="{19FE2BE3-1FDA-457A-90DA-B3E924A04354}" destId="{8E11FA68-E046-4955-A30D-FADA46DE0447}" srcOrd="4" destOrd="0" parTransId="{9F910FAC-9DD1-48D2-832A-780DDF936D85}" sibTransId="{F1B38830-6E70-4677-9327-2283881E7E5A}"/>
    <dgm:cxn modelId="{90FFD55B-21EB-49F9-863A-2AEA684AB65D}" type="presOf" srcId="{7EF1DD60-1DEA-4796-AABC-C896AD08B959}" destId="{A6B333B1-A736-42F5-AD50-325314C887F1}" srcOrd="0" destOrd="2" presId="urn:microsoft.com/office/officeart/2005/8/layout/vList2"/>
    <dgm:cxn modelId="{737A2A94-F5C3-4E3B-838F-2ABBC9119D59}" srcId="{19FE2BE3-1FDA-457A-90DA-B3E924A04354}" destId="{D8A6DB13-A33F-4038-B020-DFC42F21E916}" srcOrd="5" destOrd="0" parTransId="{2A16FFF8-43E2-4C05-AFFC-E55E62661B4C}" sibTransId="{CE117C34-9CC7-4328-B632-421A36F27DD2}"/>
    <dgm:cxn modelId="{2A27F113-AF8A-4418-9C69-988B0A5D1C0A}" type="presOf" srcId="{8E11FA68-E046-4955-A30D-FADA46DE0447}" destId="{A6B333B1-A736-42F5-AD50-325314C887F1}" srcOrd="0" destOrd="4" presId="urn:microsoft.com/office/officeart/2005/8/layout/vList2"/>
    <dgm:cxn modelId="{DB6871A8-13A5-4A1C-9A6B-18208512EE03}" srcId="{19FE2BE3-1FDA-457A-90DA-B3E924A04354}" destId="{3E54CEC4-5314-41A8-9141-2C98540371F5}" srcOrd="1" destOrd="0" parTransId="{C54F347B-4519-4C66-B1F2-AAE53057D14C}" sibTransId="{07B355E5-778F-436E-8290-691B918D50B5}"/>
    <dgm:cxn modelId="{77E8B38A-46BC-46F2-984B-6157DD0D6ED0}" type="presOf" srcId="{0EDA767C-5D71-4CCD-9CC3-572F2C8569CC}" destId="{A6B333B1-A736-42F5-AD50-325314C887F1}" srcOrd="0" destOrd="0" presId="urn:microsoft.com/office/officeart/2005/8/layout/vList2"/>
    <dgm:cxn modelId="{A3206022-A415-4A84-87A7-1CC322ED4C4F}" type="presOf" srcId="{19FE2BE3-1FDA-457A-90DA-B3E924A04354}" destId="{A103A737-33F8-4202-80CE-3067FE481530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FBF82660-CCB8-4379-B760-A76F20138DD2}" type="presParOf" srcId="{61DE0AD2-F373-44EE-9C8D-43954E2EC58E}" destId="{A103A737-33F8-4202-80CE-3067FE481530}" srcOrd="0" destOrd="0" presId="urn:microsoft.com/office/officeart/2005/8/layout/vList2"/>
    <dgm:cxn modelId="{7533D0F0-3A26-4E2B-BBAB-48DADD09877E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dirty="0" smtClean="0"/>
            <a:t>Классификация экологической обстановки 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LinFactNeighborX="431" custLinFactNeighborY="-902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1FF6F8-9E61-4A4D-8EE0-0809CB7B31F5}" type="presOf" srcId="{19FE2BE3-1FDA-457A-90DA-B3E924A04354}" destId="{A103A737-33F8-4202-80CE-3067FE481530}" srcOrd="0" destOrd="0" presId="urn:microsoft.com/office/officeart/2005/8/layout/vList2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8A5C0653-E842-415E-88F1-94F8DE9CBD9B}" type="presOf" srcId="{1BA79744-DF26-4B78-8F13-0D8D1C309266}" destId="{61DE0AD2-F373-44EE-9C8D-43954E2EC58E}" srcOrd="0" destOrd="0" presId="urn:microsoft.com/office/officeart/2005/8/layout/vList2"/>
    <dgm:cxn modelId="{97755DE8-E75D-443D-9504-85594CB45E7B}" type="presParOf" srcId="{61DE0AD2-F373-44EE-9C8D-43954E2EC58E}" destId="{A103A737-33F8-4202-80CE-3067FE4815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dirty="0" smtClean="0"/>
            <a:t>ЧС экологического характера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b="0" i="0" dirty="0" smtClean="0"/>
            <a:t>Зона </a:t>
          </a:r>
          <a:r>
            <a:rPr lang="ru-RU" dirty="0" smtClean="0"/>
            <a:t>чрезвычайной экологической ситуации</a:t>
          </a:r>
          <a:r>
            <a:rPr lang="ru-RU" b="0" i="0" dirty="0" smtClean="0"/>
            <a:t>;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3E54CEC4-5314-41A8-9141-2C98540371F5}">
      <dgm:prSet/>
      <dgm:spPr/>
      <dgm:t>
        <a:bodyPr/>
        <a:lstStyle/>
        <a:p>
          <a:r>
            <a:rPr lang="ru-RU" dirty="0" smtClean="0"/>
            <a:t>Зона экологического бедствия.</a:t>
          </a:r>
          <a:endParaRPr lang="ru-RU" dirty="0"/>
        </a:p>
      </dgm:t>
    </dgm:pt>
    <dgm:pt modelId="{C54F347B-4519-4C66-B1F2-AAE53057D14C}" type="parTrans" cxnId="{DB6871A8-13A5-4A1C-9A6B-18208512EE03}">
      <dgm:prSet/>
      <dgm:spPr/>
      <dgm:t>
        <a:bodyPr/>
        <a:lstStyle/>
        <a:p>
          <a:endParaRPr lang="ru-RU"/>
        </a:p>
      </dgm:t>
    </dgm:pt>
    <dgm:pt modelId="{07B355E5-778F-436E-8290-691B918D50B5}" type="sibTrans" cxnId="{DB6871A8-13A5-4A1C-9A6B-18208512EE03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A559063D-4C9B-454A-8628-CD1308B6902C}" type="presOf" srcId="{0EDA767C-5D71-4CCD-9CC3-572F2C8569CC}" destId="{A6B333B1-A736-42F5-AD50-325314C887F1}" srcOrd="0" destOrd="0" presId="urn:microsoft.com/office/officeart/2005/8/layout/vList2"/>
    <dgm:cxn modelId="{B20458C0-A232-427E-ADCC-6C1884D62DED}" type="presOf" srcId="{1BA79744-DF26-4B78-8F13-0D8D1C309266}" destId="{61DE0AD2-F373-44EE-9C8D-43954E2EC58E}" srcOrd="0" destOrd="0" presId="urn:microsoft.com/office/officeart/2005/8/layout/vList2"/>
    <dgm:cxn modelId="{D5020233-179F-4271-A7BB-B04B7769E0E9}" type="presOf" srcId="{3E54CEC4-5314-41A8-9141-2C98540371F5}" destId="{A6B333B1-A736-42F5-AD50-325314C887F1}" srcOrd="0" destOrd="1" presId="urn:microsoft.com/office/officeart/2005/8/layout/vList2"/>
    <dgm:cxn modelId="{DB6871A8-13A5-4A1C-9A6B-18208512EE03}" srcId="{19FE2BE3-1FDA-457A-90DA-B3E924A04354}" destId="{3E54CEC4-5314-41A8-9141-2C98540371F5}" srcOrd="1" destOrd="0" parTransId="{C54F347B-4519-4C66-B1F2-AAE53057D14C}" sibTransId="{07B355E5-778F-436E-8290-691B918D50B5}"/>
    <dgm:cxn modelId="{73240F9D-A510-4FCD-B6B3-8B6DB59BA767}" type="presOf" srcId="{19FE2BE3-1FDA-457A-90DA-B3E924A04354}" destId="{A103A737-33F8-4202-80CE-3067FE481530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74A68F57-2E30-4005-8596-358ADC834D5C}" type="presParOf" srcId="{61DE0AD2-F373-44EE-9C8D-43954E2EC58E}" destId="{A103A737-33F8-4202-80CE-3067FE481530}" srcOrd="0" destOrd="0" presId="urn:microsoft.com/office/officeart/2005/8/layout/vList2"/>
    <dgm:cxn modelId="{3F51DADB-B318-4058-BDBE-B02CDAC7BA4E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b="0" i="0" dirty="0" smtClean="0"/>
            <a:t>Зона </a:t>
          </a:r>
          <a:r>
            <a:rPr lang="ru-RU" sz="4800" dirty="0" smtClean="0"/>
            <a:t>чрезвычайной экологической ситуации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территория, где в результате хозяйственной или иной деятельности происходят устойчивые отрицательные изменения в окружающей природной среде, угрожающие здоровью населения, состоянию естественных экологических систем, генетических фондов растений и животных. 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709E6E-2D78-416B-9610-F0242A65EF57}" type="presOf" srcId="{1BA79744-DF26-4B78-8F13-0D8D1C309266}" destId="{61DE0AD2-F373-44EE-9C8D-43954E2EC58E}" srcOrd="0" destOrd="0" presId="urn:microsoft.com/office/officeart/2005/8/layout/vList2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42965A4C-FCA8-4E5B-A484-E33C51E71FE6}" type="presOf" srcId="{19FE2BE3-1FDA-457A-90DA-B3E924A04354}" destId="{A103A737-33F8-4202-80CE-3067FE481530}" srcOrd="0" destOrd="0" presId="urn:microsoft.com/office/officeart/2005/8/layout/vList2"/>
    <dgm:cxn modelId="{1ACBE492-0F86-46DE-9D96-457303F6996A}" type="presOf" srcId="{0EDA767C-5D71-4CCD-9CC3-572F2C8569CC}" destId="{A6B333B1-A736-42F5-AD50-325314C887F1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0D6FA50B-7711-4107-BFEF-7008CCA8D19A}" type="presParOf" srcId="{61DE0AD2-F373-44EE-9C8D-43954E2EC58E}" destId="{A103A737-33F8-4202-80CE-3067FE481530}" srcOrd="0" destOrd="0" presId="urn:microsoft.com/office/officeart/2005/8/layout/vList2"/>
    <dgm:cxn modelId="{4AC591AF-EA98-4055-8B1B-E96C108AF19F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dirty="0" smtClean="0"/>
            <a:t>Зона экологического бедствия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участки территории, где в результате хозяйственной или другой деятельности произошли глубокие необратимые изменения окружающей природной среды, повлекшие за собой существенное ухудшение здоровья населения, нарушение природного равновесия, разрушение естественных экологических систем, деградацию флоры и фауны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D14DC432-DD30-4BFF-A3DF-FB7AE9918869}" type="presOf" srcId="{0EDA767C-5D71-4CCD-9CC3-572F2C8569CC}" destId="{A6B333B1-A736-42F5-AD50-325314C887F1}" srcOrd="0" destOrd="0" presId="urn:microsoft.com/office/officeart/2005/8/layout/vList2"/>
    <dgm:cxn modelId="{DEBB1DC0-CD58-458C-B339-2AEADC2AFD98}" type="presOf" srcId="{19FE2BE3-1FDA-457A-90DA-B3E924A04354}" destId="{A103A737-33F8-4202-80CE-3067FE481530}" srcOrd="0" destOrd="0" presId="urn:microsoft.com/office/officeart/2005/8/layout/vList2"/>
    <dgm:cxn modelId="{1D65BB6E-583F-47C6-8E8B-031631DD86B6}" type="presOf" srcId="{1BA79744-DF26-4B78-8F13-0D8D1C309266}" destId="{61DE0AD2-F373-44EE-9C8D-43954E2EC58E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BB236399-5330-462C-879E-B1C8BAE8A235}" type="presParOf" srcId="{61DE0AD2-F373-44EE-9C8D-43954E2EC58E}" destId="{A103A737-33F8-4202-80CE-3067FE481530}" srcOrd="0" destOrd="0" presId="urn:microsoft.com/office/officeart/2005/8/layout/vList2"/>
    <dgm:cxn modelId="{A9FA87C3-04A2-4B2D-9815-3DFEABA625D7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dirty="0" smtClean="0"/>
            <a:t>Биосфера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область активной жизни, охватывающая нижнюю часть атмосферы (высота до 20-25 км), гидросферу и верхнюю часть литосферы (глубина до 2-3 км). 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A230A1-A0C6-4925-AC3D-058B42CCE150}" type="presOf" srcId="{0EDA767C-5D71-4CCD-9CC3-572F2C8569CC}" destId="{A6B333B1-A736-42F5-AD50-325314C887F1}" srcOrd="0" destOrd="0" presId="urn:microsoft.com/office/officeart/2005/8/layout/vList2"/>
    <dgm:cxn modelId="{46EC4333-8842-46D7-B0B9-D1A4E4098411}" type="presOf" srcId="{1BA79744-DF26-4B78-8F13-0D8D1C309266}" destId="{61DE0AD2-F373-44EE-9C8D-43954E2EC58E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DFBAF39A-2D5B-49FC-9F09-796CBBD23049}" type="presOf" srcId="{19FE2BE3-1FDA-457A-90DA-B3E924A04354}" destId="{A103A737-33F8-4202-80CE-3067FE481530}" srcOrd="0" destOrd="0" presId="urn:microsoft.com/office/officeart/2005/8/layout/vList2"/>
    <dgm:cxn modelId="{BECBA942-3711-4FAA-9EF8-00E9BBC9D730}" type="presParOf" srcId="{61DE0AD2-F373-44EE-9C8D-43954E2EC58E}" destId="{A103A737-33F8-4202-80CE-3067FE481530}" srcOrd="0" destOrd="0" presId="urn:microsoft.com/office/officeart/2005/8/layout/vList2"/>
    <dgm:cxn modelId="{1DA232C7-EE2C-4B3E-8AD6-601F6F4A1BD0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dirty="0" smtClean="0"/>
            <a:t>Способы воздействия на биосферу</a:t>
          </a:r>
          <a:endParaRPr lang="ru-RU" sz="4800" dirty="0"/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LinFactY="-12876" custLinFactNeighborX="-4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C86CC0E0-1F87-4B16-9373-14E01D45B903}" type="presOf" srcId="{19FE2BE3-1FDA-457A-90DA-B3E924A04354}" destId="{A103A737-33F8-4202-80CE-3067FE481530}" srcOrd="0" destOrd="0" presId="urn:microsoft.com/office/officeart/2005/8/layout/vList2"/>
    <dgm:cxn modelId="{9F2AD2E5-BE53-4F5E-AE9E-E5358A06D25B}" type="presOf" srcId="{0EDA767C-5D71-4CCD-9CC3-572F2C8569CC}" destId="{A6B333B1-A736-42F5-AD50-325314C887F1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03F3E5F6-D7F8-481E-BB2D-9305B7FBEFCA}" type="presOf" srcId="{1BA79744-DF26-4B78-8F13-0D8D1C309266}" destId="{61DE0AD2-F373-44EE-9C8D-43954E2EC58E}" srcOrd="0" destOrd="0" presId="urn:microsoft.com/office/officeart/2005/8/layout/vList2"/>
    <dgm:cxn modelId="{084ED4C4-E8EA-4DC0-BF30-CEE515AEF6B3}" type="presParOf" srcId="{61DE0AD2-F373-44EE-9C8D-43954E2EC58E}" destId="{A103A737-33F8-4202-80CE-3067FE481530}" srcOrd="0" destOrd="0" presId="urn:microsoft.com/office/officeart/2005/8/layout/vList2"/>
    <dgm:cxn modelId="{F2ABEB91-AF82-4123-9B24-F4452AAD04F5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dirty="0" smtClean="0">
              <a:latin typeface="+mj-lt"/>
            </a:rPr>
            <a:t>Ингредиентное</a:t>
          </a:r>
          <a:endParaRPr lang="ru-RU" sz="4800" dirty="0">
            <a:latin typeface="+mj-lt"/>
          </a:endParaRPr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поступление в биосферу веществ количественно и качественно чуждых.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LinFactNeighborX="3306" custLinFactNeighborY="4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99A81F98-CD98-41DF-BB1C-09EE55791FF0}" type="presOf" srcId="{1BA79744-DF26-4B78-8F13-0D8D1C309266}" destId="{61DE0AD2-F373-44EE-9C8D-43954E2EC58E}" srcOrd="0" destOrd="0" presId="urn:microsoft.com/office/officeart/2005/8/layout/vList2"/>
    <dgm:cxn modelId="{B050695F-3F7A-49E1-8A11-0CD3FEDED6A7}" type="presOf" srcId="{19FE2BE3-1FDA-457A-90DA-B3E924A04354}" destId="{A103A737-33F8-4202-80CE-3067FE481530}" srcOrd="0" destOrd="0" presId="urn:microsoft.com/office/officeart/2005/8/layout/vList2"/>
    <dgm:cxn modelId="{239C8BE5-9553-4E9C-B4AF-71FC5BB5D3A7}" type="presOf" srcId="{0EDA767C-5D71-4CCD-9CC3-572F2C8569CC}" destId="{A6B333B1-A736-42F5-AD50-325314C887F1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146718A1-54CC-4A2F-A0CD-55E1CCBA5022}" type="presParOf" srcId="{61DE0AD2-F373-44EE-9C8D-43954E2EC58E}" destId="{A103A737-33F8-4202-80CE-3067FE481530}" srcOrd="0" destOrd="0" presId="urn:microsoft.com/office/officeart/2005/8/layout/vList2"/>
    <dgm:cxn modelId="{FC4EC2EC-84E3-48F9-A03B-4AFEAEE3633D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b="0" dirty="0" err="1" smtClean="0"/>
            <a:t>Деструкционное</a:t>
          </a:r>
          <a:endParaRPr lang="ru-RU" sz="4800" b="0" dirty="0">
            <a:latin typeface="+mj-lt"/>
          </a:endParaRPr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вырубка лесов, нарушение водотоков, разработка карьеров, изменение ландшафтов.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LinFactNeighborX="3306" custLinFactNeighborY="4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CE7F78D9-5A84-415B-A178-D7A1C0F65BD2}" type="presOf" srcId="{1BA79744-DF26-4B78-8F13-0D8D1C309266}" destId="{61DE0AD2-F373-44EE-9C8D-43954E2EC58E}" srcOrd="0" destOrd="0" presId="urn:microsoft.com/office/officeart/2005/8/layout/vList2"/>
    <dgm:cxn modelId="{AC12EC30-21B5-4B8F-9839-3D399A7C7BAE}" type="presOf" srcId="{19FE2BE3-1FDA-457A-90DA-B3E924A04354}" destId="{A103A737-33F8-4202-80CE-3067FE481530}" srcOrd="0" destOrd="0" presId="urn:microsoft.com/office/officeart/2005/8/layout/vList2"/>
    <dgm:cxn modelId="{D6C15317-4FA5-406B-BAD9-562CB4372E4F}" type="presOf" srcId="{0EDA767C-5D71-4CCD-9CC3-572F2C8569CC}" destId="{A6B333B1-A736-42F5-AD50-325314C887F1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86607ECB-A9A3-4A04-85B0-A54EB1EF1C1C}" type="presParOf" srcId="{61DE0AD2-F373-44EE-9C8D-43954E2EC58E}" destId="{A103A737-33F8-4202-80CE-3067FE481530}" srcOrd="0" destOrd="0" presId="urn:microsoft.com/office/officeart/2005/8/layout/vList2"/>
    <dgm:cxn modelId="{F80C9E18-9527-497A-93B9-3F5EB0418702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b="0" dirty="0" smtClean="0"/>
            <a:t>Биоценотическое </a:t>
          </a:r>
          <a:endParaRPr lang="ru-RU" sz="4800" b="0" dirty="0">
            <a:latin typeface="+mj-lt"/>
          </a:endParaRPr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воздействие вредных и опасных факторов на состав, структуру и вид популяции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LinFactNeighborX="3306" custLinFactNeighborY="4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659131-3D6D-434F-B55E-D28B778F59D4}" type="presOf" srcId="{0EDA767C-5D71-4CCD-9CC3-572F2C8569CC}" destId="{A6B333B1-A736-42F5-AD50-325314C887F1}" srcOrd="0" destOrd="0" presId="urn:microsoft.com/office/officeart/2005/8/layout/vList2"/>
    <dgm:cxn modelId="{30C84360-AA4B-4453-8B7B-BDADE0B4E0A0}" type="presOf" srcId="{19FE2BE3-1FDA-457A-90DA-B3E924A04354}" destId="{A103A737-33F8-4202-80CE-3067FE481530}" srcOrd="0" destOrd="0" presId="urn:microsoft.com/office/officeart/2005/8/layout/vList2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D9B87A05-5DB2-4D95-BE92-F992FD3ED57C}" type="presOf" srcId="{1BA79744-DF26-4B78-8F13-0D8D1C309266}" destId="{61DE0AD2-F373-44EE-9C8D-43954E2EC58E}" srcOrd="0" destOrd="0" presId="urn:microsoft.com/office/officeart/2005/8/layout/vList2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D66F41E3-8305-468C-A493-9FD315A4669C}" type="presParOf" srcId="{61DE0AD2-F373-44EE-9C8D-43954E2EC58E}" destId="{A103A737-33F8-4202-80CE-3067FE481530}" srcOrd="0" destOrd="0" presId="urn:microsoft.com/office/officeart/2005/8/layout/vList2"/>
    <dgm:cxn modelId="{A7A980E0-A76E-4356-BD9D-416103E114E7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BA79744-DF26-4B78-8F13-0D8D1C3092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E2BE3-1FDA-457A-90DA-B3E924A04354}">
      <dgm:prSet phldrT="[Текст]" custT="1"/>
      <dgm:spPr/>
      <dgm:t>
        <a:bodyPr/>
        <a:lstStyle/>
        <a:p>
          <a:pPr algn="ctr"/>
          <a:r>
            <a:rPr lang="ru-RU" sz="4800" b="0" dirty="0" smtClean="0"/>
            <a:t>Энергетическое</a:t>
          </a:r>
          <a:endParaRPr lang="ru-RU" sz="4800" b="0" dirty="0">
            <a:latin typeface="+mj-lt"/>
          </a:endParaRPr>
        </a:p>
      </dgm:t>
    </dgm:pt>
    <dgm:pt modelId="{D284FB88-652D-49A4-901C-8EC54B96DF69}" type="parTrans" cxnId="{E4A79AFA-5FE6-4632-9DB5-8D83E69C00B0}">
      <dgm:prSet/>
      <dgm:spPr/>
      <dgm:t>
        <a:bodyPr/>
        <a:lstStyle/>
        <a:p>
          <a:endParaRPr lang="ru-RU"/>
        </a:p>
      </dgm:t>
    </dgm:pt>
    <dgm:pt modelId="{D72BD327-9D4C-44F0-B81E-43BBCF8F4891}" type="sibTrans" cxnId="{E4A79AFA-5FE6-4632-9DB5-8D83E69C00B0}">
      <dgm:prSet/>
      <dgm:spPr/>
      <dgm:t>
        <a:bodyPr/>
        <a:lstStyle/>
        <a:p>
          <a:endParaRPr lang="ru-RU"/>
        </a:p>
      </dgm:t>
    </dgm:pt>
    <dgm:pt modelId="{0EDA767C-5D71-4CCD-9CC3-572F2C8569CC}">
      <dgm:prSet phldrT="[Текст]"/>
      <dgm:spPr/>
      <dgm:t>
        <a:bodyPr/>
        <a:lstStyle/>
        <a:p>
          <a:r>
            <a:rPr lang="ru-RU" dirty="0" smtClean="0"/>
            <a:t>Шумовое</a:t>
          </a:r>
          <a:endParaRPr lang="ru-RU" b="0" i="0" dirty="0"/>
        </a:p>
      </dgm:t>
    </dgm:pt>
    <dgm:pt modelId="{815FBA2C-416C-45DC-8752-0030A6302314}" type="parTrans" cxnId="{B551B37B-C3C6-4D69-9883-DD0070D938D6}">
      <dgm:prSet/>
      <dgm:spPr/>
      <dgm:t>
        <a:bodyPr/>
        <a:lstStyle/>
        <a:p>
          <a:endParaRPr lang="ru-RU"/>
        </a:p>
      </dgm:t>
    </dgm:pt>
    <dgm:pt modelId="{C149CCB5-BCB6-4E84-B620-626A29AD9015}" type="sibTrans" cxnId="{B551B37B-C3C6-4D69-9883-DD0070D938D6}">
      <dgm:prSet/>
      <dgm:spPr/>
      <dgm:t>
        <a:bodyPr/>
        <a:lstStyle/>
        <a:p>
          <a:endParaRPr lang="ru-RU"/>
        </a:p>
      </dgm:t>
    </dgm:pt>
    <dgm:pt modelId="{3BF58614-CA3F-41F2-A667-813F4E1BB14F}">
      <dgm:prSet phldrT="[Текст]"/>
      <dgm:spPr/>
      <dgm:t>
        <a:bodyPr/>
        <a:lstStyle/>
        <a:p>
          <a:r>
            <a:rPr lang="ru-RU" dirty="0" smtClean="0"/>
            <a:t>Радиационное</a:t>
          </a:r>
          <a:endParaRPr lang="ru-RU" b="0" i="0" dirty="0"/>
        </a:p>
      </dgm:t>
    </dgm:pt>
    <dgm:pt modelId="{16675A13-DFA5-4CC1-BB36-3146FE71D283}" type="parTrans" cxnId="{778CF579-FF84-4F0E-B70B-F8DAC4B83FE1}">
      <dgm:prSet/>
      <dgm:spPr/>
    </dgm:pt>
    <dgm:pt modelId="{70133803-E0FA-4783-9869-DD7CF7D05FA3}" type="sibTrans" cxnId="{778CF579-FF84-4F0E-B70B-F8DAC4B83FE1}">
      <dgm:prSet/>
      <dgm:spPr/>
    </dgm:pt>
    <dgm:pt modelId="{5182E9DF-FB83-4F59-BE94-7C1B94581D57}">
      <dgm:prSet phldrT="[Текст]"/>
      <dgm:spPr/>
      <dgm:t>
        <a:bodyPr/>
        <a:lstStyle/>
        <a:p>
          <a:endParaRPr lang="ru-RU" b="0" i="0" dirty="0"/>
        </a:p>
      </dgm:t>
    </dgm:pt>
    <dgm:pt modelId="{A3B32F0C-7525-4C11-B3B1-C97AE91D2AED}" type="parTrans" cxnId="{4B29483F-7845-4083-9444-DCFA73F36C09}">
      <dgm:prSet/>
      <dgm:spPr/>
    </dgm:pt>
    <dgm:pt modelId="{C5C6DBD2-850A-4959-92B8-F2B34F79634B}" type="sibTrans" cxnId="{4B29483F-7845-4083-9444-DCFA73F36C09}">
      <dgm:prSet/>
      <dgm:spPr/>
    </dgm:pt>
    <dgm:pt modelId="{61151A1A-36F4-4759-9830-C590FD7873B2}">
      <dgm:prSet phldrT="[Текст]"/>
      <dgm:spPr/>
      <dgm:t>
        <a:bodyPr/>
        <a:lstStyle/>
        <a:p>
          <a:r>
            <a:rPr lang="ru-RU" dirty="0" smtClean="0"/>
            <a:t>Электромагнитные поля</a:t>
          </a:r>
          <a:endParaRPr lang="ru-RU" b="0" i="0" dirty="0"/>
        </a:p>
      </dgm:t>
    </dgm:pt>
    <dgm:pt modelId="{72D88810-4247-4DF7-8288-75D216D15580}" type="parTrans" cxnId="{903640F4-D8DA-42C1-B8E7-00FF11FD2E30}">
      <dgm:prSet/>
      <dgm:spPr/>
    </dgm:pt>
    <dgm:pt modelId="{79705155-0CC0-4143-BAFA-5294B6049E4D}" type="sibTrans" cxnId="{903640F4-D8DA-42C1-B8E7-00FF11FD2E30}">
      <dgm:prSet/>
      <dgm:spPr/>
    </dgm:pt>
    <dgm:pt modelId="{32012038-0D0C-433B-B383-1A09B1BD2BF0}">
      <dgm:prSet phldrT="[Текст]"/>
      <dgm:spPr/>
      <dgm:t>
        <a:bodyPr/>
        <a:lstStyle/>
        <a:p>
          <a:r>
            <a:rPr lang="ru-RU" b="0" i="0" dirty="0" smtClean="0"/>
            <a:t>Тепловое загрязнение</a:t>
          </a:r>
          <a:endParaRPr lang="ru-RU" b="0" i="0" dirty="0"/>
        </a:p>
      </dgm:t>
    </dgm:pt>
    <dgm:pt modelId="{F97551AE-3674-4526-9E87-4F8553352FA4}" type="parTrans" cxnId="{87CC0E31-3C20-410C-82CB-F564CAD3B2D0}">
      <dgm:prSet/>
      <dgm:spPr/>
    </dgm:pt>
    <dgm:pt modelId="{7F4CF80C-9D16-470A-8DF9-645C315CC0D5}" type="sibTrans" cxnId="{87CC0E31-3C20-410C-82CB-F564CAD3B2D0}">
      <dgm:prSet/>
      <dgm:spPr/>
    </dgm:pt>
    <dgm:pt modelId="{BD3E1E4D-C72C-4C6C-B778-0C4EC8AE4436}">
      <dgm:prSet phldrT="[Текст]"/>
      <dgm:spPr/>
      <dgm:t>
        <a:bodyPr/>
        <a:lstStyle/>
        <a:p>
          <a:r>
            <a:rPr lang="ru-RU" b="0" i="0" dirty="0" smtClean="0"/>
            <a:t>Световое загрязнение</a:t>
          </a:r>
          <a:endParaRPr lang="ru-RU" b="0" i="0" dirty="0"/>
        </a:p>
      </dgm:t>
    </dgm:pt>
    <dgm:pt modelId="{46DC4ED9-0F4D-4BF6-97F7-0FC3ACD63F60}" type="parTrans" cxnId="{3D1488CC-F6A4-45FD-B958-E98AD04F557D}">
      <dgm:prSet/>
      <dgm:spPr/>
    </dgm:pt>
    <dgm:pt modelId="{45E27D33-A774-4AD1-AECC-42D5A43CF381}" type="sibTrans" cxnId="{3D1488CC-F6A4-45FD-B958-E98AD04F557D}">
      <dgm:prSet/>
      <dgm:spPr/>
    </dgm:pt>
    <dgm:pt modelId="{61DE0AD2-F373-44EE-9C8D-43954E2EC58E}" type="pres">
      <dgm:prSet presAssocID="{1BA79744-DF26-4B78-8F13-0D8D1C309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3A737-33F8-4202-80CE-3067FE481530}" type="pres">
      <dgm:prSet presAssocID="{19FE2BE3-1FDA-457A-90DA-B3E924A04354}" presName="parentText" presStyleLbl="node1" presStyleIdx="0" presStyleCnt="1" custLinFactNeighborX="-402" custLinFactNeighborY="-227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333B1-A736-42F5-AD50-325314C887F1}" type="pres">
      <dgm:prSet presAssocID="{19FE2BE3-1FDA-457A-90DA-B3E924A04354}" presName="childText" presStyleLbl="revTx" presStyleIdx="0" presStyleCnt="1" custLinFactNeighborX="431" custLinFactNeighborY="-3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8A1DC7-1CD6-4047-83E5-9541154A8941}" type="presOf" srcId="{0EDA767C-5D71-4CCD-9CC3-572F2C8569CC}" destId="{A6B333B1-A736-42F5-AD50-325314C887F1}" srcOrd="0" destOrd="0" presId="urn:microsoft.com/office/officeart/2005/8/layout/vList2"/>
    <dgm:cxn modelId="{3D1488CC-F6A4-45FD-B958-E98AD04F557D}" srcId="{19FE2BE3-1FDA-457A-90DA-B3E924A04354}" destId="{BD3E1E4D-C72C-4C6C-B778-0C4EC8AE4436}" srcOrd="4" destOrd="0" parTransId="{46DC4ED9-0F4D-4BF6-97F7-0FC3ACD63F60}" sibTransId="{45E27D33-A774-4AD1-AECC-42D5A43CF381}"/>
    <dgm:cxn modelId="{903640F4-D8DA-42C1-B8E7-00FF11FD2E30}" srcId="{19FE2BE3-1FDA-457A-90DA-B3E924A04354}" destId="{61151A1A-36F4-4759-9830-C590FD7873B2}" srcOrd="2" destOrd="0" parTransId="{72D88810-4247-4DF7-8288-75D216D15580}" sibTransId="{79705155-0CC0-4143-BAFA-5294B6049E4D}"/>
    <dgm:cxn modelId="{E87F4A96-1C96-44E5-98D4-D6A1F135E040}" type="presOf" srcId="{BD3E1E4D-C72C-4C6C-B778-0C4EC8AE4436}" destId="{A6B333B1-A736-42F5-AD50-325314C887F1}" srcOrd="0" destOrd="4" presId="urn:microsoft.com/office/officeart/2005/8/layout/vList2"/>
    <dgm:cxn modelId="{4B29483F-7845-4083-9444-DCFA73F36C09}" srcId="{19FE2BE3-1FDA-457A-90DA-B3E924A04354}" destId="{5182E9DF-FB83-4F59-BE94-7C1B94581D57}" srcOrd="5" destOrd="0" parTransId="{A3B32F0C-7525-4C11-B3B1-C97AE91D2AED}" sibTransId="{C5C6DBD2-850A-4959-92B8-F2B34F79634B}"/>
    <dgm:cxn modelId="{44EA4AA5-09E9-48AB-BA78-9E22227D2943}" type="presOf" srcId="{5182E9DF-FB83-4F59-BE94-7C1B94581D57}" destId="{A6B333B1-A736-42F5-AD50-325314C887F1}" srcOrd="0" destOrd="5" presId="urn:microsoft.com/office/officeart/2005/8/layout/vList2"/>
    <dgm:cxn modelId="{87CC0E31-3C20-410C-82CB-F564CAD3B2D0}" srcId="{19FE2BE3-1FDA-457A-90DA-B3E924A04354}" destId="{32012038-0D0C-433B-B383-1A09B1BD2BF0}" srcOrd="3" destOrd="0" parTransId="{F97551AE-3674-4526-9E87-4F8553352FA4}" sibTransId="{7F4CF80C-9D16-470A-8DF9-645C315CC0D5}"/>
    <dgm:cxn modelId="{C0959323-3BA5-461A-A207-B2A3EFFB9DB3}" type="presOf" srcId="{1BA79744-DF26-4B78-8F13-0D8D1C309266}" destId="{61DE0AD2-F373-44EE-9C8D-43954E2EC58E}" srcOrd="0" destOrd="0" presId="urn:microsoft.com/office/officeart/2005/8/layout/vList2"/>
    <dgm:cxn modelId="{62A6865A-F49E-4264-B6C5-94F9D3A5B216}" type="presOf" srcId="{19FE2BE3-1FDA-457A-90DA-B3E924A04354}" destId="{A103A737-33F8-4202-80CE-3067FE481530}" srcOrd="0" destOrd="0" presId="urn:microsoft.com/office/officeart/2005/8/layout/vList2"/>
    <dgm:cxn modelId="{B2AF7F66-A797-4331-A666-0F15D311E733}" type="presOf" srcId="{3BF58614-CA3F-41F2-A667-813F4E1BB14F}" destId="{A6B333B1-A736-42F5-AD50-325314C887F1}" srcOrd="0" destOrd="1" presId="urn:microsoft.com/office/officeart/2005/8/layout/vList2"/>
    <dgm:cxn modelId="{C7F95142-E9D7-46EB-A3B9-0E9C6329784F}" type="presOf" srcId="{32012038-0D0C-433B-B383-1A09B1BD2BF0}" destId="{A6B333B1-A736-42F5-AD50-325314C887F1}" srcOrd="0" destOrd="3" presId="urn:microsoft.com/office/officeart/2005/8/layout/vList2"/>
    <dgm:cxn modelId="{778CF579-FF84-4F0E-B70B-F8DAC4B83FE1}" srcId="{19FE2BE3-1FDA-457A-90DA-B3E924A04354}" destId="{3BF58614-CA3F-41F2-A667-813F4E1BB14F}" srcOrd="1" destOrd="0" parTransId="{16675A13-DFA5-4CC1-BB36-3146FE71D283}" sibTransId="{70133803-E0FA-4783-9869-DD7CF7D05FA3}"/>
    <dgm:cxn modelId="{B551B37B-C3C6-4D69-9883-DD0070D938D6}" srcId="{19FE2BE3-1FDA-457A-90DA-B3E924A04354}" destId="{0EDA767C-5D71-4CCD-9CC3-572F2C8569CC}" srcOrd="0" destOrd="0" parTransId="{815FBA2C-416C-45DC-8752-0030A6302314}" sibTransId="{C149CCB5-BCB6-4E84-B620-626A29AD9015}"/>
    <dgm:cxn modelId="{E4A79AFA-5FE6-4632-9DB5-8D83E69C00B0}" srcId="{1BA79744-DF26-4B78-8F13-0D8D1C309266}" destId="{19FE2BE3-1FDA-457A-90DA-B3E924A04354}" srcOrd="0" destOrd="0" parTransId="{D284FB88-652D-49A4-901C-8EC54B96DF69}" sibTransId="{D72BD327-9D4C-44F0-B81E-43BBCF8F4891}"/>
    <dgm:cxn modelId="{AB17B792-5F41-45BA-B429-15D9DF91A003}" type="presOf" srcId="{61151A1A-36F4-4759-9830-C590FD7873B2}" destId="{A6B333B1-A736-42F5-AD50-325314C887F1}" srcOrd="0" destOrd="2" presId="urn:microsoft.com/office/officeart/2005/8/layout/vList2"/>
    <dgm:cxn modelId="{AA6EC533-6815-4723-B524-04AADB634482}" type="presParOf" srcId="{61DE0AD2-F373-44EE-9C8D-43954E2EC58E}" destId="{A103A737-33F8-4202-80CE-3067FE481530}" srcOrd="0" destOrd="0" presId="urn:microsoft.com/office/officeart/2005/8/layout/vList2"/>
    <dgm:cxn modelId="{79010810-92DF-4DA7-8FD7-50E7B83E41A5}" type="presParOf" srcId="{61DE0AD2-F373-44EE-9C8D-43954E2EC58E}" destId="{A6B333B1-A736-42F5-AD50-325314C887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994AF43-02F1-4CD8-81DB-EDF1FABDBA68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C89B49-2BC7-41DF-B44D-00D548C15F7E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Критерии ЧС по скорости</a:t>
          </a:r>
          <a:endParaRPr lang="ru-RU" dirty="0"/>
        </a:p>
      </dgm:t>
    </dgm:pt>
    <dgm:pt modelId="{EF816B50-EFA1-45C5-95F8-84A8B0BEF47D}" type="parTrans" cxnId="{F80257ED-D5C8-40B6-AD34-55038D715D0D}">
      <dgm:prSet/>
      <dgm:spPr/>
      <dgm:t>
        <a:bodyPr/>
        <a:lstStyle/>
        <a:p>
          <a:endParaRPr lang="ru-RU"/>
        </a:p>
      </dgm:t>
    </dgm:pt>
    <dgm:pt modelId="{A29A2197-0B47-42AC-9AEE-30207AA55C3F}" type="sibTrans" cxnId="{F80257ED-D5C8-40B6-AD34-55038D715D0D}">
      <dgm:prSet/>
      <dgm:spPr/>
      <dgm:t>
        <a:bodyPr/>
        <a:lstStyle/>
        <a:p>
          <a:endParaRPr lang="ru-RU"/>
        </a:p>
      </dgm:t>
    </dgm:pt>
    <dgm:pt modelId="{4D761303-E160-46B1-BD02-BCF6753EE1DF}">
      <dgm:prSet phldrT="[Текст]"/>
      <dgm:spPr/>
      <dgm:t>
        <a:bodyPr/>
        <a:lstStyle/>
        <a:p>
          <a:pPr algn="ctr"/>
          <a:r>
            <a:rPr lang="ru-RU" dirty="0" smtClean="0"/>
            <a:t> внезапные</a:t>
          </a:r>
          <a:endParaRPr lang="ru-RU" dirty="0"/>
        </a:p>
      </dgm:t>
    </dgm:pt>
    <dgm:pt modelId="{050BBC0B-13B4-46AF-873C-A9E1184AD95D}" type="parTrans" cxnId="{C892D1BE-D0AB-41B3-AA05-C0A8724CC46C}">
      <dgm:prSet/>
      <dgm:spPr/>
      <dgm:t>
        <a:bodyPr/>
        <a:lstStyle/>
        <a:p>
          <a:endParaRPr lang="ru-RU"/>
        </a:p>
      </dgm:t>
    </dgm:pt>
    <dgm:pt modelId="{A9028A60-D854-4E1C-8317-6A8F0BC36DDB}" type="sibTrans" cxnId="{C892D1BE-D0AB-41B3-AA05-C0A8724CC46C}">
      <dgm:prSet/>
      <dgm:spPr/>
      <dgm:t>
        <a:bodyPr/>
        <a:lstStyle/>
        <a:p>
          <a:endParaRPr lang="ru-RU"/>
        </a:p>
      </dgm:t>
    </dgm:pt>
    <dgm:pt modelId="{8FC3EF2A-5B48-4622-A121-7653CB1D72B3}">
      <dgm:prSet phldrT="[Текст]"/>
      <dgm:spPr/>
      <dgm:t>
        <a:bodyPr/>
        <a:lstStyle/>
        <a:p>
          <a:pPr algn="ctr"/>
          <a:r>
            <a:rPr lang="ru-RU" dirty="0" smtClean="0"/>
            <a:t>умеренные</a:t>
          </a:r>
          <a:endParaRPr lang="ru-RU" dirty="0"/>
        </a:p>
      </dgm:t>
    </dgm:pt>
    <dgm:pt modelId="{B0F2D11D-8F3C-4E6B-A329-88AE4B7E53FB}" type="parTrans" cxnId="{D8E8DE13-71A4-432C-8112-DA11592C929C}">
      <dgm:prSet/>
      <dgm:spPr/>
      <dgm:t>
        <a:bodyPr/>
        <a:lstStyle/>
        <a:p>
          <a:endParaRPr lang="ru-RU"/>
        </a:p>
      </dgm:t>
    </dgm:pt>
    <dgm:pt modelId="{F94C6016-5795-4DC8-AB65-9FCBAC21763D}" type="sibTrans" cxnId="{D8E8DE13-71A4-432C-8112-DA11592C929C}">
      <dgm:prSet/>
      <dgm:spPr/>
      <dgm:t>
        <a:bodyPr/>
        <a:lstStyle/>
        <a:p>
          <a:endParaRPr lang="ru-RU"/>
        </a:p>
      </dgm:t>
    </dgm:pt>
    <dgm:pt modelId="{823D0463-CFDA-4B9C-B7E2-CBEA99E5B584}">
      <dgm:prSet/>
      <dgm:spPr/>
      <dgm:t>
        <a:bodyPr/>
        <a:lstStyle/>
        <a:p>
          <a:pPr algn="ctr"/>
          <a:r>
            <a:rPr lang="ru-RU" dirty="0" smtClean="0"/>
            <a:t>стремительные </a:t>
          </a:r>
          <a:endParaRPr lang="ru-RU" dirty="0"/>
        </a:p>
      </dgm:t>
    </dgm:pt>
    <dgm:pt modelId="{52BECD4E-0CBD-4D36-9004-88E73E357609}" type="parTrans" cxnId="{3BC1B6E5-C465-4F26-AEA8-34FB3EBF333A}">
      <dgm:prSet/>
      <dgm:spPr/>
      <dgm:t>
        <a:bodyPr/>
        <a:lstStyle/>
        <a:p>
          <a:endParaRPr lang="ru-RU"/>
        </a:p>
      </dgm:t>
    </dgm:pt>
    <dgm:pt modelId="{1451426E-3FFC-4867-BD7F-C37BFCDDF937}" type="sibTrans" cxnId="{3BC1B6E5-C465-4F26-AEA8-34FB3EBF333A}">
      <dgm:prSet/>
      <dgm:spPr/>
      <dgm:t>
        <a:bodyPr/>
        <a:lstStyle/>
        <a:p>
          <a:endParaRPr lang="ru-RU"/>
        </a:p>
      </dgm:t>
    </dgm:pt>
    <dgm:pt modelId="{74818ABB-2531-41E2-BA61-8297D060B1CC}">
      <dgm:prSet/>
      <dgm:spPr/>
      <dgm:t>
        <a:bodyPr/>
        <a:lstStyle/>
        <a:p>
          <a:r>
            <a:rPr lang="ru-RU" smtClean="0"/>
            <a:t> плавные</a:t>
          </a:r>
          <a:endParaRPr lang="ru-RU"/>
        </a:p>
      </dgm:t>
    </dgm:pt>
    <dgm:pt modelId="{90D173CB-A833-431C-AD90-464FD4B9FF63}" type="parTrans" cxnId="{44DABB28-BACA-4358-8062-01B24DE94DC8}">
      <dgm:prSet/>
      <dgm:spPr/>
      <dgm:t>
        <a:bodyPr/>
        <a:lstStyle/>
        <a:p>
          <a:endParaRPr lang="ru-RU"/>
        </a:p>
      </dgm:t>
    </dgm:pt>
    <dgm:pt modelId="{2EA99EC4-4057-4F32-9B4C-4185B9BA6BE0}" type="sibTrans" cxnId="{44DABB28-BACA-4358-8062-01B24DE94DC8}">
      <dgm:prSet/>
      <dgm:spPr/>
      <dgm:t>
        <a:bodyPr/>
        <a:lstStyle/>
        <a:p>
          <a:endParaRPr lang="ru-RU"/>
        </a:p>
      </dgm:t>
    </dgm:pt>
    <dgm:pt modelId="{88C60F29-00BA-43BC-835B-439E7E392AC8}">
      <dgm:prSet/>
      <dgm:spPr/>
      <dgm:t>
        <a:bodyPr/>
        <a:lstStyle/>
        <a:p>
          <a:r>
            <a:rPr lang="ru-RU" smtClean="0"/>
            <a:t> медленные</a:t>
          </a:r>
          <a:endParaRPr lang="ru-RU"/>
        </a:p>
      </dgm:t>
    </dgm:pt>
    <dgm:pt modelId="{A8FA95B4-6C06-4143-A695-3BD6BB6F22EE}" type="parTrans" cxnId="{E87FB872-5E33-4102-B734-66C3FDB2F371}">
      <dgm:prSet/>
      <dgm:spPr/>
      <dgm:t>
        <a:bodyPr/>
        <a:lstStyle/>
        <a:p>
          <a:endParaRPr lang="ru-RU"/>
        </a:p>
      </dgm:t>
    </dgm:pt>
    <dgm:pt modelId="{3F769C5B-169D-41EC-BE9D-D6BAA8A3F8A9}" type="sibTrans" cxnId="{E87FB872-5E33-4102-B734-66C3FDB2F371}">
      <dgm:prSet/>
      <dgm:spPr/>
      <dgm:t>
        <a:bodyPr/>
        <a:lstStyle/>
        <a:p>
          <a:endParaRPr lang="ru-RU"/>
        </a:p>
      </dgm:t>
    </dgm:pt>
    <dgm:pt modelId="{55FD9A40-4F39-41B6-AE20-FB5A88A79D55}" type="pres">
      <dgm:prSet presAssocID="{C994AF43-02F1-4CD8-81DB-EDF1FABDBA6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C7BC7F0-A3F6-4C50-A8A1-A9B3A5C6C670}" type="pres">
      <dgm:prSet presAssocID="{6CC89B49-2BC7-41DF-B44D-00D548C15F7E}" presName="root" presStyleCnt="0"/>
      <dgm:spPr/>
    </dgm:pt>
    <dgm:pt modelId="{5830B379-213D-49CD-AF33-A3DC33CE61E6}" type="pres">
      <dgm:prSet presAssocID="{6CC89B49-2BC7-41DF-B44D-00D548C15F7E}" presName="rootComposite" presStyleCnt="0"/>
      <dgm:spPr/>
    </dgm:pt>
    <dgm:pt modelId="{93671BE5-6A50-47C8-B353-1362B7811478}" type="pres">
      <dgm:prSet presAssocID="{6CC89B49-2BC7-41DF-B44D-00D548C15F7E}" presName="rootText" presStyleLbl="node1" presStyleIdx="0" presStyleCnt="1" custScaleX="321473"/>
      <dgm:spPr/>
      <dgm:t>
        <a:bodyPr/>
        <a:lstStyle/>
        <a:p>
          <a:endParaRPr lang="ru-RU"/>
        </a:p>
      </dgm:t>
    </dgm:pt>
    <dgm:pt modelId="{71185743-EF64-44A6-A681-BF5C47B450BD}" type="pres">
      <dgm:prSet presAssocID="{6CC89B49-2BC7-41DF-B44D-00D548C15F7E}" presName="rootConnector" presStyleLbl="node1" presStyleIdx="0" presStyleCnt="1"/>
      <dgm:spPr/>
      <dgm:t>
        <a:bodyPr/>
        <a:lstStyle/>
        <a:p>
          <a:endParaRPr lang="ru-RU"/>
        </a:p>
      </dgm:t>
    </dgm:pt>
    <dgm:pt modelId="{8F954E12-916B-4A85-96BB-2764C3497220}" type="pres">
      <dgm:prSet presAssocID="{6CC89B49-2BC7-41DF-B44D-00D548C15F7E}" presName="childShape" presStyleCnt="0"/>
      <dgm:spPr/>
    </dgm:pt>
    <dgm:pt modelId="{23ECA2D1-CBC6-4260-8D03-BCECB11EFC07}" type="pres">
      <dgm:prSet presAssocID="{050BBC0B-13B4-46AF-873C-A9E1184AD95D}" presName="Name13" presStyleLbl="parChTrans1D2" presStyleIdx="0" presStyleCnt="5"/>
      <dgm:spPr/>
      <dgm:t>
        <a:bodyPr/>
        <a:lstStyle/>
        <a:p>
          <a:endParaRPr lang="ru-RU"/>
        </a:p>
      </dgm:t>
    </dgm:pt>
    <dgm:pt modelId="{7E0B6F3F-4B89-40C0-B165-62F47229BA70}" type="pres">
      <dgm:prSet presAssocID="{4D761303-E160-46B1-BD02-BCF6753EE1DF}" presName="childText" presStyleLbl="bgAcc1" presStyleIdx="0" presStyleCnt="5" custScaleX="3455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29369-0485-4561-9CBE-944B690D0856}" type="pres">
      <dgm:prSet presAssocID="{52BECD4E-0CBD-4D36-9004-88E73E357609}" presName="Name13" presStyleLbl="parChTrans1D2" presStyleIdx="1" presStyleCnt="5"/>
      <dgm:spPr/>
    </dgm:pt>
    <dgm:pt modelId="{B3E566B5-44AE-4E31-9CE0-E2C8FA8A58AF}" type="pres">
      <dgm:prSet presAssocID="{823D0463-CFDA-4B9C-B7E2-CBEA99E5B584}" presName="childText" presStyleLbl="bgAcc1" presStyleIdx="1" presStyleCnt="5" custScaleX="353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59661-B8DE-4122-8031-A0F2F0DB545C}" type="pres">
      <dgm:prSet presAssocID="{B0F2D11D-8F3C-4E6B-A329-88AE4B7E53FB}" presName="Name13" presStyleLbl="parChTrans1D2" presStyleIdx="2" presStyleCnt="5"/>
      <dgm:spPr/>
      <dgm:t>
        <a:bodyPr/>
        <a:lstStyle/>
        <a:p>
          <a:endParaRPr lang="ru-RU"/>
        </a:p>
      </dgm:t>
    </dgm:pt>
    <dgm:pt modelId="{A815AE8C-2858-40F8-A063-5CB15EA0DEB6}" type="pres">
      <dgm:prSet presAssocID="{8FC3EF2A-5B48-4622-A121-7653CB1D72B3}" presName="childText" presStyleLbl="bgAcc1" presStyleIdx="2" presStyleCnt="5" custScaleX="3236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ACBAFE-BE9F-4701-9DFB-30CE884FC8DF}" type="pres">
      <dgm:prSet presAssocID="{90D173CB-A833-431C-AD90-464FD4B9FF63}" presName="Name13" presStyleLbl="parChTrans1D2" presStyleIdx="3" presStyleCnt="5"/>
      <dgm:spPr/>
    </dgm:pt>
    <dgm:pt modelId="{126DB427-6348-4C75-8EED-D5AF6A41260C}" type="pres">
      <dgm:prSet presAssocID="{74818ABB-2531-41E2-BA61-8297D060B1CC}" presName="childText" presStyleLbl="bgAcc1" presStyleIdx="3" presStyleCnt="5" custScaleX="337335">
        <dgm:presLayoutVars>
          <dgm:bulletEnabled val="1"/>
        </dgm:presLayoutVars>
      </dgm:prSet>
      <dgm:spPr/>
    </dgm:pt>
    <dgm:pt modelId="{946ABD30-5E63-432F-A773-2AC69B0C9D19}" type="pres">
      <dgm:prSet presAssocID="{A8FA95B4-6C06-4143-A695-3BD6BB6F22EE}" presName="Name13" presStyleLbl="parChTrans1D2" presStyleIdx="4" presStyleCnt="5"/>
      <dgm:spPr/>
    </dgm:pt>
    <dgm:pt modelId="{4DCC409C-8384-43F4-AF9C-724A133AF1D4}" type="pres">
      <dgm:prSet presAssocID="{88C60F29-00BA-43BC-835B-439E7E392AC8}" presName="childText" presStyleLbl="bgAcc1" presStyleIdx="4" presStyleCnt="5" custScaleX="332206">
        <dgm:presLayoutVars>
          <dgm:bulletEnabled val="1"/>
        </dgm:presLayoutVars>
      </dgm:prSet>
      <dgm:spPr/>
    </dgm:pt>
  </dgm:ptLst>
  <dgm:cxnLst>
    <dgm:cxn modelId="{23E8D0ED-03FA-46AE-B5EF-728CD92BC164}" type="presOf" srcId="{A8FA95B4-6C06-4143-A695-3BD6BB6F22EE}" destId="{946ABD30-5E63-432F-A773-2AC69B0C9D19}" srcOrd="0" destOrd="0" presId="urn:microsoft.com/office/officeart/2005/8/layout/hierarchy3"/>
    <dgm:cxn modelId="{5520A1BE-E2B7-45BE-B09E-3F2203663E1E}" type="presOf" srcId="{6CC89B49-2BC7-41DF-B44D-00D548C15F7E}" destId="{93671BE5-6A50-47C8-B353-1362B7811478}" srcOrd="0" destOrd="0" presId="urn:microsoft.com/office/officeart/2005/8/layout/hierarchy3"/>
    <dgm:cxn modelId="{C73CC55E-16DF-4A7F-BD76-31008D36237F}" type="presOf" srcId="{B0F2D11D-8F3C-4E6B-A329-88AE4B7E53FB}" destId="{F9559661-B8DE-4122-8031-A0F2F0DB545C}" srcOrd="0" destOrd="0" presId="urn:microsoft.com/office/officeart/2005/8/layout/hierarchy3"/>
    <dgm:cxn modelId="{4A459F3A-EB08-44C2-9746-88CDE01E0E4B}" type="presOf" srcId="{4D761303-E160-46B1-BD02-BCF6753EE1DF}" destId="{7E0B6F3F-4B89-40C0-B165-62F47229BA70}" srcOrd="0" destOrd="0" presId="urn:microsoft.com/office/officeart/2005/8/layout/hierarchy3"/>
    <dgm:cxn modelId="{963D8BFD-4A53-4622-9294-8F9D589DF99E}" type="presOf" srcId="{823D0463-CFDA-4B9C-B7E2-CBEA99E5B584}" destId="{B3E566B5-44AE-4E31-9CE0-E2C8FA8A58AF}" srcOrd="0" destOrd="0" presId="urn:microsoft.com/office/officeart/2005/8/layout/hierarchy3"/>
    <dgm:cxn modelId="{33826D75-B575-4576-BB0E-AB6980C88D63}" type="presOf" srcId="{74818ABB-2531-41E2-BA61-8297D060B1CC}" destId="{126DB427-6348-4C75-8EED-D5AF6A41260C}" srcOrd="0" destOrd="0" presId="urn:microsoft.com/office/officeart/2005/8/layout/hierarchy3"/>
    <dgm:cxn modelId="{984B3468-5CA0-462F-B0B1-14BC8B77DEC3}" type="presOf" srcId="{52BECD4E-0CBD-4D36-9004-88E73E357609}" destId="{E4729369-0485-4561-9CBE-944B690D0856}" srcOrd="0" destOrd="0" presId="urn:microsoft.com/office/officeart/2005/8/layout/hierarchy3"/>
    <dgm:cxn modelId="{F80257ED-D5C8-40B6-AD34-55038D715D0D}" srcId="{C994AF43-02F1-4CD8-81DB-EDF1FABDBA68}" destId="{6CC89B49-2BC7-41DF-B44D-00D548C15F7E}" srcOrd="0" destOrd="0" parTransId="{EF816B50-EFA1-45C5-95F8-84A8B0BEF47D}" sibTransId="{A29A2197-0B47-42AC-9AEE-30207AA55C3F}"/>
    <dgm:cxn modelId="{E202FDF3-0376-4D0D-99A7-BD9B5D82A486}" type="presOf" srcId="{C994AF43-02F1-4CD8-81DB-EDF1FABDBA68}" destId="{55FD9A40-4F39-41B6-AE20-FB5A88A79D55}" srcOrd="0" destOrd="0" presId="urn:microsoft.com/office/officeart/2005/8/layout/hierarchy3"/>
    <dgm:cxn modelId="{3BC1B6E5-C465-4F26-AEA8-34FB3EBF333A}" srcId="{6CC89B49-2BC7-41DF-B44D-00D548C15F7E}" destId="{823D0463-CFDA-4B9C-B7E2-CBEA99E5B584}" srcOrd="1" destOrd="0" parTransId="{52BECD4E-0CBD-4D36-9004-88E73E357609}" sibTransId="{1451426E-3FFC-4867-BD7F-C37BFCDDF937}"/>
    <dgm:cxn modelId="{D8E8DE13-71A4-432C-8112-DA11592C929C}" srcId="{6CC89B49-2BC7-41DF-B44D-00D548C15F7E}" destId="{8FC3EF2A-5B48-4622-A121-7653CB1D72B3}" srcOrd="2" destOrd="0" parTransId="{B0F2D11D-8F3C-4E6B-A329-88AE4B7E53FB}" sibTransId="{F94C6016-5795-4DC8-AB65-9FCBAC21763D}"/>
    <dgm:cxn modelId="{F188142E-132F-4FA8-80EA-78C6EADFB7FB}" type="presOf" srcId="{90D173CB-A833-431C-AD90-464FD4B9FF63}" destId="{78ACBAFE-BE9F-4701-9DFB-30CE884FC8DF}" srcOrd="0" destOrd="0" presId="urn:microsoft.com/office/officeart/2005/8/layout/hierarchy3"/>
    <dgm:cxn modelId="{C892D1BE-D0AB-41B3-AA05-C0A8724CC46C}" srcId="{6CC89B49-2BC7-41DF-B44D-00D548C15F7E}" destId="{4D761303-E160-46B1-BD02-BCF6753EE1DF}" srcOrd="0" destOrd="0" parTransId="{050BBC0B-13B4-46AF-873C-A9E1184AD95D}" sibTransId="{A9028A60-D854-4E1C-8317-6A8F0BC36DDB}"/>
    <dgm:cxn modelId="{CDD69E87-8C51-45A9-AB5D-53D5257CA84D}" type="presOf" srcId="{050BBC0B-13B4-46AF-873C-A9E1184AD95D}" destId="{23ECA2D1-CBC6-4260-8D03-BCECB11EFC07}" srcOrd="0" destOrd="0" presId="urn:microsoft.com/office/officeart/2005/8/layout/hierarchy3"/>
    <dgm:cxn modelId="{4D9B9D10-F000-40EF-9C1E-476CFEB5A3AA}" type="presOf" srcId="{88C60F29-00BA-43BC-835B-439E7E392AC8}" destId="{4DCC409C-8384-43F4-AF9C-724A133AF1D4}" srcOrd="0" destOrd="0" presId="urn:microsoft.com/office/officeart/2005/8/layout/hierarchy3"/>
    <dgm:cxn modelId="{44DABB28-BACA-4358-8062-01B24DE94DC8}" srcId="{6CC89B49-2BC7-41DF-B44D-00D548C15F7E}" destId="{74818ABB-2531-41E2-BA61-8297D060B1CC}" srcOrd="3" destOrd="0" parTransId="{90D173CB-A833-431C-AD90-464FD4B9FF63}" sibTransId="{2EA99EC4-4057-4F32-9B4C-4185B9BA6BE0}"/>
    <dgm:cxn modelId="{F046E72E-40BB-44E5-AF5F-0DAEF90C2F4D}" type="presOf" srcId="{6CC89B49-2BC7-41DF-B44D-00D548C15F7E}" destId="{71185743-EF64-44A6-A681-BF5C47B450BD}" srcOrd="1" destOrd="0" presId="urn:microsoft.com/office/officeart/2005/8/layout/hierarchy3"/>
    <dgm:cxn modelId="{A9B3E020-426C-4F2A-A8DD-603A1F5196CB}" type="presOf" srcId="{8FC3EF2A-5B48-4622-A121-7653CB1D72B3}" destId="{A815AE8C-2858-40F8-A063-5CB15EA0DEB6}" srcOrd="0" destOrd="0" presId="urn:microsoft.com/office/officeart/2005/8/layout/hierarchy3"/>
    <dgm:cxn modelId="{E87FB872-5E33-4102-B734-66C3FDB2F371}" srcId="{6CC89B49-2BC7-41DF-B44D-00D548C15F7E}" destId="{88C60F29-00BA-43BC-835B-439E7E392AC8}" srcOrd="4" destOrd="0" parTransId="{A8FA95B4-6C06-4143-A695-3BD6BB6F22EE}" sibTransId="{3F769C5B-169D-41EC-BE9D-D6BAA8A3F8A9}"/>
    <dgm:cxn modelId="{4D86BEB4-4CF9-4E76-895F-B3CABF7DEAF3}" type="presParOf" srcId="{55FD9A40-4F39-41B6-AE20-FB5A88A79D55}" destId="{9C7BC7F0-A3F6-4C50-A8A1-A9B3A5C6C670}" srcOrd="0" destOrd="0" presId="urn:microsoft.com/office/officeart/2005/8/layout/hierarchy3"/>
    <dgm:cxn modelId="{02F91E7C-E757-470A-AE9E-42633CB3DE6C}" type="presParOf" srcId="{9C7BC7F0-A3F6-4C50-A8A1-A9B3A5C6C670}" destId="{5830B379-213D-49CD-AF33-A3DC33CE61E6}" srcOrd="0" destOrd="0" presId="urn:microsoft.com/office/officeart/2005/8/layout/hierarchy3"/>
    <dgm:cxn modelId="{1056137C-11F6-408A-B7AD-839ADE4DE5EE}" type="presParOf" srcId="{5830B379-213D-49CD-AF33-A3DC33CE61E6}" destId="{93671BE5-6A50-47C8-B353-1362B7811478}" srcOrd="0" destOrd="0" presId="urn:microsoft.com/office/officeart/2005/8/layout/hierarchy3"/>
    <dgm:cxn modelId="{883A68C3-A3EA-4EC9-B90B-843E2A54BFC3}" type="presParOf" srcId="{5830B379-213D-49CD-AF33-A3DC33CE61E6}" destId="{71185743-EF64-44A6-A681-BF5C47B450BD}" srcOrd="1" destOrd="0" presId="urn:microsoft.com/office/officeart/2005/8/layout/hierarchy3"/>
    <dgm:cxn modelId="{0C2FCAA1-1BF1-4DC6-98B5-6663B8D8DAF9}" type="presParOf" srcId="{9C7BC7F0-A3F6-4C50-A8A1-A9B3A5C6C670}" destId="{8F954E12-916B-4A85-96BB-2764C3497220}" srcOrd="1" destOrd="0" presId="urn:microsoft.com/office/officeart/2005/8/layout/hierarchy3"/>
    <dgm:cxn modelId="{1840264B-C4EE-4ED7-ABD4-19F0434187F6}" type="presParOf" srcId="{8F954E12-916B-4A85-96BB-2764C3497220}" destId="{23ECA2D1-CBC6-4260-8D03-BCECB11EFC07}" srcOrd="0" destOrd="0" presId="urn:microsoft.com/office/officeart/2005/8/layout/hierarchy3"/>
    <dgm:cxn modelId="{70F07EE1-621C-4DDB-B912-1630F0A38243}" type="presParOf" srcId="{8F954E12-916B-4A85-96BB-2764C3497220}" destId="{7E0B6F3F-4B89-40C0-B165-62F47229BA70}" srcOrd="1" destOrd="0" presId="urn:microsoft.com/office/officeart/2005/8/layout/hierarchy3"/>
    <dgm:cxn modelId="{8366ED9C-4F26-4F4E-A1E0-C6B5E5A74D1C}" type="presParOf" srcId="{8F954E12-916B-4A85-96BB-2764C3497220}" destId="{E4729369-0485-4561-9CBE-944B690D0856}" srcOrd="2" destOrd="0" presId="urn:microsoft.com/office/officeart/2005/8/layout/hierarchy3"/>
    <dgm:cxn modelId="{054EFA4D-2B59-4CCB-A984-42480FB9B603}" type="presParOf" srcId="{8F954E12-916B-4A85-96BB-2764C3497220}" destId="{B3E566B5-44AE-4E31-9CE0-E2C8FA8A58AF}" srcOrd="3" destOrd="0" presId="urn:microsoft.com/office/officeart/2005/8/layout/hierarchy3"/>
    <dgm:cxn modelId="{F065106B-1203-4BB6-97D3-E45D0F681241}" type="presParOf" srcId="{8F954E12-916B-4A85-96BB-2764C3497220}" destId="{F9559661-B8DE-4122-8031-A0F2F0DB545C}" srcOrd="4" destOrd="0" presId="urn:microsoft.com/office/officeart/2005/8/layout/hierarchy3"/>
    <dgm:cxn modelId="{E65D5795-21AB-4D5F-8CCB-DF0A2DA040FC}" type="presParOf" srcId="{8F954E12-916B-4A85-96BB-2764C3497220}" destId="{A815AE8C-2858-40F8-A063-5CB15EA0DEB6}" srcOrd="5" destOrd="0" presId="urn:microsoft.com/office/officeart/2005/8/layout/hierarchy3"/>
    <dgm:cxn modelId="{62CB4F4A-0EA3-47D6-9315-D4D678B1C346}" type="presParOf" srcId="{8F954E12-916B-4A85-96BB-2764C3497220}" destId="{78ACBAFE-BE9F-4701-9DFB-30CE884FC8DF}" srcOrd="6" destOrd="0" presId="urn:microsoft.com/office/officeart/2005/8/layout/hierarchy3"/>
    <dgm:cxn modelId="{747FBF6D-E5CF-4AC6-9CDE-EF3C26E38EE5}" type="presParOf" srcId="{8F954E12-916B-4A85-96BB-2764C3497220}" destId="{126DB427-6348-4C75-8EED-D5AF6A41260C}" srcOrd="7" destOrd="0" presId="urn:microsoft.com/office/officeart/2005/8/layout/hierarchy3"/>
    <dgm:cxn modelId="{A49050D0-FD7C-4D15-B44A-1FE7735C38CB}" type="presParOf" srcId="{8F954E12-916B-4A85-96BB-2764C3497220}" destId="{946ABD30-5E63-432F-A773-2AC69B0C9D19}" srcOrd="8" destOrd="0" presId="urn:microsoft.com/office/officeart/2005/8/layout/hierarchy3"/>
    <dgm:cxn modelId="{9740F48F-C768-43D6-9BBF-8162214C4686}" type="presParOf" srcId="{8F954E12-916B-4A85-96BB-2764C3497220}" destId="{4DCC409C-8384-43F4-AF9C-724A133AF1D4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511CF2-3E3E-4F42-B35A-523D96775397}">
      <dsp:nvSpPr>
        <dsp:cNvPr id="0" name=""/>
        <dsp:cNvSpPr/>
      </dsp:nvSpPr>
      <dsp:spPr>
        <a:xfrm>
          <a:off x="0" y="198334"/>
          <a:ext cx="8358246" cy="13004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i="1" kern="1200" dirty="0" smtClean="0"/>
            <a:t>Чрезвычайная ситуация</a:t>
          </a:r>
          <a:r>
            <a:rPr lang="ru-RU" sz="5400" kern="1200" dirty="0" smtClean="0"/>
            <a:t> </a:t>
          </a:r>
          <a:endParaRPr lang="ru-RU" sz="5400" kern="1200" dirty="0"/>
        </a:p>
      </dsp:txBody>
      <dsp:txXfrm>
        <a:off x="0" y="198334"/>
        <a:ext cx="8358246" cy="1300455"/>
      </dsp:txXfrm>
    </dsp:sp>
    <dsp:sp modelId="{9D89BC01-3292-4D60-A4FB-33389F72AEE9}">
      <dsp:nvSpPr>
        <dsp:cNvPr id="0" name=""/>
        <dsp:cNvSpPr/>
      </dsp:nvSpPr>
      <dsp:spPr>
        <a:xfrm>
          <a:off x="0" y="1498789"/>
          <a:ext cx="8358246" cy="3875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это обстановка на определенной территории, сложившаяся в результате аварии, опасного природного явления, катастрофы, стихийного или иного бедствия, которые могут повлечь или повлекли за собой человеческие жертвы, ущерб здоровью людей или окружающей природной среде, значительные материальные потери и нарушение условий жизнедеятельности людей.</a:t>
          </a:r>
          <a:endParaRPr lang="ru-RU" sz="3000" kern="1200" dirty="0"/>
        </a:p>
      </dsp:txBody>
      <dsp:txXfrm>
        <a:off x="0" y="1498789"/>
        <a:ext cx="8358246" cy="38750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43C072-9D9C-4F0C-A34F-90419AAB40AE}">
      <dsp:nvSpPr>
        <dsp:cNvPr id="0" name=""/>
        <dsp:cNvSpPr/>
      </dsp:nvSpPr>
      <dsp:spPr>
        <a:xfrm>
          <a:off x="3079" y="48003"/>
          <a:ext cx="8274760" cy="979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i="1" kern="1200" dirty="0" smtClean="0"/>
            <a:t>Уровни управления РСЧС</a:t>
          </a:r>
        </a:p>
      </dsp:txBody>
      <dsp:txXfrm>
        <a:off x="3079" y="48003"/>
        <a:ext cx="8274760" cy="979132"/>
      </dsp:txXfrm>
    </dsp:sp>
    <dsp:sp modelId="{9492B5E0-D97E-4E49-8E20-0CE62A64AAB7}">
      <dsp:nvSpPr>
        <dsp:cNvPr id="0" name=""/>
        <dsp:cNvSpPr/>
      </dsp:nvSpPr>
      <dsp:spPr>
        <a:xfrm>
          <a:off x="830555" y="1027135"/>
          <a:ext cx="753632" cy="829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966"/>
              </a:lnTo>
              <a:lnTo>
                <a:pt x="753632" y="8299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18C4C-82D4-414B-BEFE-2DBF666DA443}">
      <dsp:nvSpPr>
        <dsp:cNvPr id="0" name=""/>
        <dsp:cNvSpPr/>
      </dsp:nvSpPr>
      <dsp:spPr>
        <a:xfrm>
          <a:off x="1584188" y="1512161"/>
          <a:ext cx="5752126" cy="689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федеральный</a:t>
          </a:r>
          <a:endParaRPr lang="ru-RU" sz="4400" kern="1200" dirty="0"/>
        </a:p>
      </dsp:txBody>
      <dsp:txXfrm>
        <a:off x="1584188" y="1512161"/>
        <a:ext cx="5752126" cy="689882"/>
      </dsp:txXfrm>
    </dsp:sp>
    <dsp:sp modelId="{8EC01435-FC5B-490C-8CF1-539806E4BCAD}">
      <dsp:nvSpPr>
        <dsp:cNvPr id="0" name=""/>
        <dsp:cNvSpPr/>
      </dsp:nvSpPr>
      <dsp:spPr>
        <a:xfrm>
          <a:off x="830555" y="1027135"/>
          <a:ext cx="827476" cy="2118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8723"/>
              </a:lnTo>
              <a:lnTo>
                <a:pt x="827476" y="21187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17A0F-B032-4156-A26C-99BBDFF5AEFF}">
      <dsp:nvSpPr>
        <dsp:cNvPr id="0" name=""/>
        <dsp:cNvSpPr/>
      </dsp:nvSpPr>
      <dsp:spPr>
        <a:xfrm>
          <a:off x="1658031" y="2780437"/>
          <a:ext cx="5795207" cy="7308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региональный</a:t>
          </a:r>
          <a:endParaRPr lang="ru-RU" sz="4100" kern="1200" dirty="0"/>
        </a:p>
      </dsp:txBody>
      <dsp:txXfrm>
        <a:off x="1658031" y="2780437"/>
        <a:ext cx="5795207" cy="730845"/>
      </dsp:txXfrm>
    </dsp:sp>
    <dsp:sp modelId="{9C354995-6400-4E9B-AC19-138D6420F591}">
      <dsp:nvSpPr>
        <dsp:cNvPr id="0" name=""/>
        <dsp:cNvSpPr/>
      </dsp:nvSpPr>
      <dsp:spPr>
        <a:xfrm>
          <a:off x="830555" y="1027135"/>
          <a:ext cx="827476" cy="3730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0665"/>
              </a:lnTo>
              <a:lnTo>
                <a:pt x="827476" y="37306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2B865-46A0-41AD-AE6F-4202AB686CC8}">
      <dsp:nvSpPr>
        <dsp:cNvPr id="0" name=""/>
        <dsp:cNvSpPr/>
      </dsp:nvSpPr>
      <dsp:spPr>
        <a:xfrm>
          <a:off x="1658031" y="4042991"/>
          <a:ext cx="5943678" cy="1429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4100" kern="1200" dirty="0" smtClean="0"/>
            <a:t>местный </a:t>
          </a: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(территориальный)</a:t>
          </a:r>
          <a:endParaRPr lang="ru-RU" sz="4100" kern="1200" dirty="0"/>
        </a:p>
      </dsp:txBody>
      <dsp:txXfrm>
        <a:off x="1658031" y="4042991"/>
        <a:ext cx="5943678" cy="142961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43C072-9D9C-4F0C-A34F-90419AAB40AE}">
      <dsp:nvSpPr>
        <dsp:cNvPr id="0" name=""/>
        <dsp:cNvSpPr/>
      </dsp:nvSpPr>
      <dsp:spPr>
        <a:xfrm>
          <a:off x="3079" y="325491"/>
          <a:ext cx="8274760" cy="979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i="1" kern="1200" dirty="0" smtClean="0"/>
            <a:t>Подсистемы РСЧС</a:t>
          </a:r>
        </a:p>
      </dsp:txBody>
      <dsp:txXfrm>
        <a:off x="3079" y="325491"/>
        <a:ext cx="8274760" cy="979132"/>
      </dsp:txXfrm>
    </dsp:sp>
    <dsp:sp modelId="{9492B5E0-D97E-4E49-8E20-0CE62A64AAB7}">
      <dsp:nvSpPr>
        <dsp:cNvPr id="0" name=""/>
        <dsp:cNvSpPr/>
      </dsp:nvSpPr>
      <dsp:spPr>
        <a:xfrm>
          <a:off x="830555" y="1304624"/>
          <a:ext cx="753632" cy="829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966"/>
              </a:lnTo>
              <a:lnTo>
                <a:pt x="753632" y="8299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18C4C-82D4-414B-BEFE-2DBF666DA443}">
      <dsp:nvSpPr>
        <dsp:cNvPr id="0" name=""/>
        <dsp:cNvSpPr/>
      </dsp:nvSpPr>
      <dsp:spPr>
        <a:xfrm>
          <a:off x="1584188" y="1789649"/>
          <a:ext cx="5481082" cy="689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территориальные</a:t>
          </a:r>
          <a:endParaRPr lang="ru-RU" sz="4400" kern="1200" dirty="0"/>
        </a:p>
      </dsp:txBody>
      <dsp:txXfrm>
        <a:off x="1584188" y="1789649"/>
        <a:ext cx="5481082" cy="689882"/>
      </dsp:txXfrm>
    </dsp:sp>
    <dsp:sp modelId="{8EC01435-FC5B-490C-8CF1-539806E4BCAD}">
      <dsp:nvSpPr>
        <dsp:cNvPr id="0" name=""/>
        <dsp:cNvSpPr/>
      </dsp:nvSpPr>
      <dsp:spPr>
        <a:xfrm>
          <a:off x="830555" y="1304624"/>
          <a:ext cx="827476" cy="2118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8723"/>
              </a:lnTo>
              <a:lnTo>
                <a:pt x="827476" y="21187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17A0F-B032-4156-A26C-99BBDFF5AEFF}">
      <dsp:nvSpPr>
        <dsp:cNvPr id="0" name=""/>
        <dsp:cNvSpPr/>
      </dsp:nvSpPr>
      <dsp:spPr>
        <a:xfrm>
          <a:off x="1658031" y="3057925"/>
          <a:ext cx="5507182" cy="7308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функциональные</a:t>
          </a:r>
          <a:endParaRPr lang="ru-RU" sz="4100" kern="1200" dirty="0"/>
        </a:p>
      </dsp:txBody>
      <dsp:txXfrm>
        <a:off x="1658031" y="3057925"/>
        <a:ext cx="5507182" cy="730845"/>
      </dsp:txXfrm>
    </dsp:sp>
    <dsp:sp modelId="{9C354995-6400-4E9B-AC19-138D6420F591}">
      <dsp:nvSpPr>
        <dsp:cNvPr id="0" name=""/>
        <dsp:cNvSpPr/>
      </dsp:nvSpPr>
      <dsp:spPr>
        <a:xfrm>
          <a:off x="830555" y="1304624"/>
          <a:ext cx="827476" cy="3453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3176"/>
              </a:lnTo>
              <a:lnTo>
                <a:pt x="827476" y="3453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2B865-46A0-41AD-AE6F-4202AB686CC8}">
      <dsp:nvSpPr>
        <dsp:cNvPr id="0" name=""/>
        <dsp:cNvSpPr/>
      </dsp:nvSpPr>
      <dsp:spPr>
        <a:xfrm>
          <a:off x="1658031" y="4320480"/>
          <a:ext cx="5429902" cy="874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4100" kern="1200" dirty="0" smtClean="0"/>
            <a:t>ведомственные </a:t>
          </a:r>
          <a:endParaRPr lang="ru-RU" sz="4100" kern="1200" dirty="0"/>
        </a:p>
      </dsp:txBody>
      <dsp:txXfrm>
        <a:off x="1658031" y="4320480"/>
        <a:ext cx="5429902" cy="8746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613851" y="23426"/>
          <a:ext cx="7416263" cy="90511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i="1" kern="1200" dirty="0" smtClean="0"/>
            <a:t>Задачи РСЧС </a:t>
          </a:r>
          <a:endParaRPr lang="ru-RU" sz="5400" b="1" i="1" kern="1200" dirty="0"/>
        </a:p>
      </dsp:txBody>
      <dsp:txXfrm>
        <a:off x="613851" y="23426"/>
        <a:ext cx="7416263" cy="905116"/>
      </dsp:txXfrm>
    </dsp:sp>
    <dsp:sp modelId="{A6B333B1-A736-42F5-AD50-325314C887F1}">
      <dsp:nvSpPr>
        <dsp:cNvPr id="0" name=""/>
        <dsp:cNvSpPr/>
      </dsp:nvSpPr>
      <dsp:spPr>
        <a:xfrm>
          <a:off x="0" y="928543"/>
          <a:ext cx="8643966" cy="4763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организация оповещения и информирование населения;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 проведение мероприятий по защите населения и территорий;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ликвидация чрезвычайных ситуаций;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оказание гуманитарной помощи;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подготовка руководящего состава, специалистов и обучение населения;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пропаганда среди населения роли РСЧС в общей системе безопасности страны.</a:t>
          </a:r>
          <a:endParaRPr lang="ru-RU" sz="3000" kern="1200" dirty="0"/>
        </a:p>
      </dsp:txBody>
      <dsp:txXfrm>
        <a:off x="0" y="928543"/>
        <a:ext cx="8643966" cy="476307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7E44D4-E0D3-461B-97EF-4F9229DE73C9}">
      <dsp:nvSpPr>
        <dsp:cNvPr id="0" name=""/>
        <dsp:cNvSpPr/>
      </dsp:nvSpPr>
      <dsp:spPr>
        <a:xfrm>
          <a:off x="2381" y="488995"/>
          <a:ext cx="8852221" cy="12843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i="1" kern="1200" dirty="0" smtClean="0"/>
            <a:t>Силы и средства РСЧС </a:t>
          </a:r>
          <a:endParaRPr lang="ru-RU" sz="5400" b="1" i="1" kern="1200" dirty="0" smtClean="0"/>
        </a:p>
      </dsp:txBody>
      <dsp:txXfrm>
        <a:off x="2381" y="488995"/>
        <a:ext cx="8852221" cy="1284307"/>
      </dsp:txXfrm>
    </dsp:sp>
    <dsp:sp modelId="{250C0778-C694-4DC0-BF1C-B6ABB00F0069}">
      <dsp:nvSpPr>
        <dsp:cNvPr id="0" name=""/>
        <dsp:cNvSpPr/>
      </dsp:nvSpPr>
      <dsp:spPr>
        <a:xfrm>
          <a:off x="887603" y="1773303"/>
          <a:ext cx="885222" cy="12031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182"/>
              </a:lnTo>
              <a:lnTo>
                <a:pt x="885222" y="12031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C44495-356D-45AC-BD26-9805EA3B4491}">
      <dsp:nvSpPr>
        <dsp:cNvPr id="0" name=""/>
        <dsp:cNvSpPr/>
      </dsp:nvSpPr>
      <dsp:spPr>
        <a:xfrm>
          <a:off x="1772825" y="2226315"/>
          <a:ext cx="6860620" cy="1500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наблюдения и контроля;</a:t>
          </a:r>
          <a:endParaRPr lang="ru-RU" sz="4400" kern="1200" dirty="0"/>
        </a:p>
      </dsp:txBody>
      <dsp:txXfrm>
        <a:off x="1772825" y="2226315"/>
        <a:ext cx="6860620" cy="1500340"/>
      </dsp:txXfrm>
    </dsp:sp>
    <dsp:sp modelId="{4D9F5D68-C919-43F4-9C40-147D14C23B92}">
      <dsp:nvSpPr>
        <dsp:cNvPr id="0" name=""/>
        <dsp:cNvSpPr/>
      </dsp:nvSpPr>
      <dsp:spPr>
        <a:xfrm>
          <a:off x="887603" y="1773303"/>
          <a:ext cx="1020096" cy="3125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5938"/>
              </a:lnTo>
              <a:lnTo>
                <a:pt x="1020096" y="31259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0124-8323-47CA-B6CE-6584EE56315C}">
      <dsp:nvSpPr>
        <dsp:cNvPr id="0" name=""/>
        <dsp:cNvSpPr/>
      </dsp:nvSpPr>
      <dsp:spPr>
        <a:xfrm>
          <a:off x="1907699" y="4137230"/>
          <a:ext cx="6734095" cy="15240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 smtClean="0"/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 </a:t>
          </a:r>
          <a:r>
            <a:rPr lang="ru-RU" sz="4400" kern="1200" dirty="0" smtClean="0"/>
            <a:t>ликвидации чрезвычайных ситуаций.</a:t>
          </a: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/>
        </a:p>
      </dsp:txBody>
      <dsp:txXfrm>
        <a:off x="1907699" y="4137230"/>
        <a:ext cx="6734095" cy="152402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613851" y="274994"/>
          <a:ext cx="7416263" cy="4820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1" kern="1200" dirty="0" smtClean="0"/>
            <a:t>Силы и средства наблюдения</a:t>
          </a:r>
          <a:endParaRPr lang="ru-RU" sz="4000" b="1" i="1" kern="1200" dirty="0"/>
        </a:p>
      </dsp:txBody>
      <dsp:txXfrm>
        <a:off x="613851" y="274994"/>
        <a:ext cx="7416263" cy="482077"/>
      </dsp:txXfrm>
    </dsp:sp>
    <dsp:sp modelId="{A6B333B1-A736-42F5-AD50-325314C887F1}">
      <dsp:nvSpPr>
        <dsp:cNvPr id="0" name=""/>
        <dsp:cNvSpPr/>
      </dsp:nvSpPr>
      <dsp:spPr>
        <a:xfrm>
          <a:off x="0" y="757071"/>
          <a:ext cx="8643966" cy="5208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 подразделения органов надзора 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 </a:t>
          </a:r>
          <a:r>
            <a:rPr lang="ru-RU" sz="2900" kern="1200" dirty="0" smtClean="0"/>
            <a:t>контрольно-инспекционная служба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службы и учреждения ведомств, осуществляющих наблюдение за состоянием природной среды, за потенциально опасными объектами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ветеринарная служба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сеть наблюдения и лабораторного контроля ГО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лабораторный контроль за качеством продуктов питания и пищевого сырья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служба предупреждения о стихийных бедствиях</a:t>
          </a:r>
          <a:endParaRPr lang="ru-RU" sz="2900" kern="1200" dirty="0"/>
        </a:p>
      </dsp:txBody>
      <dsp:txXfrm>
        <a:off x="0" y="757071"/>
        <a:ext cx="8643966" cy="520812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325791" y="57694"/>
          <a:ext cx="7992383" cy="7490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1" kern="1200" dirty="0" smtClean="0"/>
            <a:t>Силы и средства ликвидации ЧС</a:t>
          </a:r>
          <a:endParaRPr lang="ru-RU" sz="4000" b="1" i="1" kern="1200" dirty="0"/>
        </a:p>
      </dsp:txBody>
      <dsp:txXfrm>
        <a:off x="325791" y="57694"/>
        <a:ext cx="7992383" cy="749007"/>
      </dsp:txXfrm>
    </dsp:sp>
    <dsp:sp modelId="{A6B333B1-A736-42F5-AD50-325314C887F1}">
      <dsp:nvSpPr>
        <dsp:cNvPr id="0" name=""/>
        <dsp:cNvSpPr/>
      </dsp:nvSpPr>
      <dsp:spPr>
        <a:xfrm>
          <a:off x="0" y="806701"/>
          <a:ext cx="8643966" cy="5375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62230" rIns="348488" bIns="6223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kern="1200" dirty="0" smtClean="0"/>
            <a:t>  войска ГО</a:t>
          </a:r>
          <a:endParaRPr lang="ru-RU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kern="1200" dirty="0" smtClean="0"/>
            <a:t> </a:t>
          </a:r>
          <a:r>
            <a:rPr lang="ru-RU" sz="3800" kern="1200" dirty="0" smtClean="0"/>
            <a:t>подразделения поисково-спасательной службы</a:t>
          </a:r>
          <a:endParaRPr lang="ru-RU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kern="1200" dirty="0" smtClean="0"/>
            <a:t>формирования постоянной готовности МЧС</a:t>
          </a:r>
          <a:endParaRPr lang="ru-RU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kern="1200" dirty="0" err="1" smtClean="0"/>
            <a:t>воздушнодесантные</a:t>
          </a:r>
          <a:r>
            <a:rPr lang="ru-RU" sz="3800" kern="1200" dirty="0" smtClean="0"/>
            <a:t> отряды</a:t>
          </a:r>
          <a:endParaRPr lang="ru-RU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kern="1200" dirty="0" smtClean="0"/>
            <a:t>подразделения переправочно-десантных средств и спасательных взводов</a:t>
          </a:r>
          <a:endParaRPr lang="ru-RU" sz="3800" kern="1200" dirty="0"/>
        </a:p>
      </dsp:txBody>
      <dsp:txXfrm>
        <a:off x="0" y="806701"/>
        <a:ext cx="8643966" cy="537578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511CF2-3E3E-4F42-B35A-523D96775397}">
      <dsp:nvSpPr>
        <dsp:cNvPr id="0" name=""/>
        <dsp:cNvSpPr/>
      </dsp:nvSpPr>
      <dsp:spPr>
        <a:xfrm>
          <a:off x="0" y="5081"/>
          <a:ext cx="8358246" cy="191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1" kern="1200" dirty="0" smtClean="0"/>
            <a:t>Источник чрезвычайной ситуации</a:t>
          </a:r>
          <a:r>
            <a:rPr lang="ru-RU" sz="4800" kern="1200" dirty="0" smtClean="0"/>
            <a:t> </a:t>
          </a:r>
          <a:endParaRPr lang="ru-RU" sz="4800" kern="1200" dirty="0"/>
        </a:p>
      </dsp:txBody>
      <dsp:txXfrm>
        <a:off x="0" y="5081"/>
        <a:ext cx="8358246" cy="1918800"/>
      </dsp:txXfrm>
    </dsp:sp>
    <dsp:sp modelId="{9D89BC01-3292-4D60-A4FB-33389F72AEE9}">
      <dsp:nvSpPr>
        <dsp:cNvPr id="0" name=""/>
        <dsp:cNvSpPr/>
      </dsp:nvSpPr>
      <dsp:spPr>
        <a:xfrm>
          <a:off x="0" y="1923882"/>
          <a:ext cx="8358246" cy="36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это опасное природное явление, авария или опасное техногенное происшествие, широко распространенная инфекционная болезнь людей, сельскохозяйственных животных и растений, а также применение современных средств поражения, в результате чего произошла или может возникнуть чрезвычайная ситуация.</a:t>
          </a:r>
          <a:endParaRPr lang="ru-RU" sz="3100" kern="1200" dirty="0"/>
        </a:p>
      </dsp:txBody>
      <dsp:txXfrm>
        <a:off x="0" y="1923882"/>
        <a:ext cx="8358246" cy="364320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511CF2-3E3E-4F42-B35A-523D96775397}">
      <dsp:nvSpPr>
        <dsp:cNvPr id="0" name=""/>
        <dsp:cNvSpPr/>
      </dsp:nvSpPr>
      <dsp:spPr>
        <a:xfrm>
          <a:off x="0" y="148721"/>
          <a:ext cx="8358246" cy="1904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1" kern="1200" dirty="0" smtClean="0"/>
            <a:t>Опасный производственный объект </a:t>
          </a:r>
          <a:endParaRPr lang="ru-RU" sz="4800" kern="1200" dirty="0"/>
        </a:p>
      </dsp:txBody>
      <dsp:txXfrm>
        <a:off x="0" y="148721"/>
        <a:ext cx="8358246" cy="1904760"/>
      </dsp:txXfrm>
    </dsp:sp>
    <dsp:sp modelId="{9D89BC01-3292-4D60-A4FB-33389F72AEE9}">
      <dsp:nvSpPr>
        <dsp:cNvPr id="0" name=""/>
        <dsp:cNvSpPr/>
      </dsp:nvSpPr>
      <dsp:spPr>
        <a:xfrm>
          <a:off x="0" y="2053481"/>
          <a:ext cx="8358246" cy="336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это производственные объекты, на которых получаются, используются, перерабатываются, образуются, хранятся, транспортируются и уничтожаются воспламеняющиеся, окисляющиеся, горючие, взрывчатые, токсичные и высокотоксичные вещества; вещества, представляющие опасность для окружающей природной среды;</a:t>
          </a:r>
          <a:endParaRPr lang="ru-RU" sz="2900" kern="1200" dirty="0"/>
        </a:p>
      </dsp:txBody>
      <dsp:txXfrm>
        <a:off x="0" y="2053481"/>
        <a:ext cx="8358246" cy="336996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EB0846-D175-456E-AE34-9A26A1335FF0}">
      <dsp:nvSpPr>
        <dsp:cNvPr id="0" name=""/>
        <dsp:cNvSpPr/>
      </dsp:nvSpPr>
      <dsp:spPr>
        <a:xfrm>
          <a:off x="40" y="466107"/>
          <a:ext cx="3905685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внутренние</a:t>
          </a:r>
          <a:endParaRPr lang="ru-RU" sz="2100" b="0" i="0" kern="1200" dirty="0"/>
        </a:p>
      </dsp:txBody>
      <dsp:txXfrm>
        <a:off x="40" y="466107"/>
        <a:ext cx="3905685" cy="604800"/>
      </dsp:txXfrm>
    </dsp:sp>
    <dsp:sp modelId="{AFB8E077-ADA3-4F11-96C4-391D2C85488D}">
      <dsp:nvSpPr>
        <dsp:cNvPr id="0" name=""/>
        <dsp:cNvSpPr/>
      </dsp:nvSpPr>
      <dsp:spPr>
        <a:xfrm>
          <a:off x="40" y="1070907"/>
          <a:ext cx="3905685" cy="40351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сложность технологий;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недостаточная квалификация и некомпетентность обслуживающего персонала;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проектно-конструкторские недоработки в механизмах и оборудовании;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физический и моральный износ оборудования и механизмов;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низкая трудовая и технологическая дисциплины</a:t>
          </a:r>
          <a:endParaRPr lang="ru-RU" sz="2100" kern="1200" dirty="0"/>
        </a:p>
      </dsp:txBody>
      <dsp:txXfrm>
        <a:off x="40" y="1070907"/>
        <a:ext cx="3905685" cy="4035150"/>
      </dsp:txXfrm>
    </dsp:sp>
    <dsp:sp modelId="{196EF715-121A-471F-9A4E-D335E0AAA74E}">
      <dsp:nvSpPr>
        <dsp:cNvPr id="0" name=""/>
        <dsp:cNvSpPr/>
      </dsp:nvSpPr>
      <dsp:spPr>
        <a:xfrm>
          <a:off x="4452521" y="466107"/>
          <a:ext cx="3905685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внешние</a:t>
          </a:r>
          <a:endParaRPr lang="ru-RU" sz="2100" kern="1200" dirty="0"/>
        </a:p>
      </dsp:txBody>
      <dsp:txXfrm>
        <a:off x="4452521" y="466107"/>
        <a:ext cx="3905685" cy="604800"/>
      </dsp:txXfrm>
    </dsp:sp>
    <dsp:sp modelId="{A869743B-5A6C-43B4-B1F0-CB417462E708}">
      <dsp:nvSpPr>
        <dsp:cNvPr id="0" name=""/>
        <dsp:cNvSpPr/>
      </dsp:nvSpPr>
      <dsp:spPr>
        <a:xfrm>
          <a:off x="4452521" y="1070907"/>
          <a:ext cx="3905685" cy="40351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стихийные бедствия;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неожиданное прекращение подачи электроэнергии, газа, технологических продуктов;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терроризм;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войны.</a:t>
          </a:r>
          <a:endParaRPr lang="ru-RU" sz="2100" kern="1200" dirty="0"/>
        </a:p>
      </dsp:txBody>
      <dsp:txXfrm>
        <a:off x="4452521" y="1070907"/>
        <a:ext cx="3905685" cy="403515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AC1CD5-17FF-41F8-AC8B-2B36CA6A8CE7}">
      <dsp:nvSpPr>
        <dsp:cNvPr id="0" name=""/>
        <dsp:cNvSpPr/>
      </dsp:nvSpPr>
      <dsp:spPr>
        <a:xfrm>
          <a:off x="0" y="0"/>
          <a:ext cx="5943641" cy="1178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1. Стадия зарождения ЧС</a:t>
          </a:r>
          <a:endParaRPr lang="ru-RU" sz="3100" kern="1200" dirty="0"/>
        </a:p>
      </dsp:txBody>
      <dsp:txXfrm>
        <a:off x="0" y="0"/>
        <a:ext cx="4641148" cy="1178727"/>
      </dsp:txXfrm>
    </dsp:sp>
    <dsp:sp modelId="{5A2BD863-3ED7-4A43-8523-58A92DA6C2E1}">
      <dsp:nvSpPr>
        <dsp:cNvPr id="0" name=""/>
        <dsp:cNvSpPr/>
      </dsp:nvSpPr>
      <dsp:spPr>
        <a:xfrm>
          <a:off x="497779" y="1393041"/>
          <a:ext cx="5943641" cy="1178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2. </a:t>
          </a:r>
          <a:r>
            <a:rPr lang="ru-RU" sz="3100" b="0" i="0" kern="1200" dirty="0" smtClean="0"/>
            <a:t>Инициирование ЧС</a:t>
          </a:r>
          <a:endParaRPr lang="ru-RU" sz="3100" b="0" i="0" kern="1200" dirty="0"/>
        </a:p>
      </dsp:txBody>
      <dsp:txXfrm>
        <a:off x="497779" y="1393041"/>
        <a:ext cx="4679689" cy="1178727"/>
      </dsp:txXfrm>
    </dsp:sp>
    <dsp:sp modelId="{AC397BAE-5A8E-47D1-99D8-EBF157AF9BEA}">
      <dsp:nvSpPr>
        <dsp:cNvPr id="0" name=""/>
        <dsp:cNvSpPr/>
      </dsp:nvSpPr>
      <dsp:spPr>
        <a:xfrm>
          <a:off x="988130" y="2786082"/>
          <a:ext cx="5943641" cy="1178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3. Процесс ЧС</a:t>
          </a:r>
          <a:endParaRPr lang="ru-RU" sz="3100" kern="1200" dirty="0"/>
        </a:p>
      </dsp:txBody>
      <dsp:txXfrm>
        <a:off x="988130" y="2786082"/>
        <a:ext cx="4687118" cy="1178726"/>
      </dsp:txXfrm>
    </dsp:sp>
    <dsp:sp modelId="{FA5C5BBE-5101-4CBF-9C81-2E8DD464B6D8}">
      <dsp:nvSpPr>
        <dsp:cNvPr id="0" name=""/>
        <dsp:cNvSpPr/>
      </dsp:nvSpPr>
      <dsp:spPr>
        <a:xfrm>
          <a:off x="1485910" y="4143407"/>
          <a:ext cx="5943641" cy="1178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4. Стадия затухания ЧС</a:t>
          </a:r>
          <a:endParaRPr lang="ru-RU" sz="3100" kern="1200" dirty="0"/>
        </a:p>
      </dsp:txBody>
      <dsp:txXfrm>
        <a:off x="1485910" y="4143407"/>
        <a:ext cx="4679689" cy="1178727"/>
      </dsp:txXfrm>
    </dsp:sp>
    <dsp:sp modelId="{62C14867-178A-49F0-99AC-45CA688CE7BB}">
      <dsp:nvSpPr>
        <dsp:cNvPr id="0" name=""/>
        <dsp:cNvSpPr/>
      </dsp:nvSpPr>
      <dsp:spPr>
        <a:xfrm>
          <a:off x="5177469" y="902797"/>
          <a:ext cx="766172" cy="76617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5177469" y="902797"/>
        <a:ext cx="766172" cy="766172"/>
      </dsp:txXfrm>
    </dsp:sp>
    <dsp:sp modelId="{39C39D88-DAF9-446D-91B1-D8C4BEEE5114}">
      <dsp:nvSpPr>
        <dsp:cNvPr id="0" name=""/>
        <dsp:cNvSpPr/>
      </dsp:nvSpPr>
      <dsp:spPr>
        <a:xfrm>
          <a:off x="5675249" y="2295838"/>
          <a:ext cx="766172" cy="76617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5675249" y="2295838"/>
        <a:ext cx="766172" cy="766172"/>
      </dsp:txXfrm>
    </dsp:sp>
    <dsp:sp modelId="{2447605C-4CF6-4A6C-BBC0-55A0F7D2665F}">
      <dsp:nvSpPr>
        <dsp:cNvPr id="0" name=""/>
        <dsp:cNvSpPr/>
      </dsp:nvSpPr>
      <dsp:spPr>
        <a:xfrm>
          <a:off x="6165599" y="3688879"/>
          <a:ext cx="766172" cy="76617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6165599" y="3688879"/>
        <a:ext cx="766172" cy="766172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671BE5-6A50-47C8-B353-1362B7811478}">
      <dsp:nvSpPr>
        <dsp:cNvPr id="0" name=""/>
        <dsp:cNvSpPr/>
      </dsp:nvSpPr>
      <dsp:spPr>
        <a:xfrm>
          <a:off x="258043" y="1478"/>
          <a:ext cx="6286555" cy="112734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b="1" kern="1200" dirty="0" smtClean="0"/>
            <a:t>Классификация ЧС</a:t>
          </a:r>
          <a:endParaRPr lang="ru-RU" sz="5800" kern="1200" dirty="0"/>
        </a:p>
      </dsp:txBody>
      <dsp:txXfrm>
        <a:off x="258043" y="1478"/>
        <a:ext cx="6286555" cy="1127346"/>
      </dsp:txXfrm>
    </dsp:sp>
    <dsp:sp modelId="{23ECA2D1-CBC6-4260-8D03-BCECB11EFC07}">
      <dsp:nvSpPr>
        <dsp:cNvPr id="0" name=""/>
        <dsp:cNvSpPr/>
      </dsp:nvSpPr>
      <dsp:spPr>
        <a:xfrm>
          <a:off x="886699" y="1128824"/>
          <a:ext cx="628655" cy="845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5509"/>
              </a:lnTo>
              <a:lnTo>
                <a:pt x="628655" y="8455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B6F3F-4B89-40C0-B165-62F47229BA70}">
      <dsp:nvSpPr>
        <dsp:cNvPr id="0" name=""/>
        <dsp:cNvSpPr/>
      </dsp:nvSpPr>
      <dsp:spPr>
        <a:xfrm>
          <a:off x="1515354" y="1410660"/>
          <a:ext cx="6232906" cy="1127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just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по причинам возникновения</a:t>
          </a:r>
          <a:endParaRPr lang="ru-RU" sz="3800" kern="1200" dirty="0"/>
        </a:p>
      </dsp:txBody>
      <dsp:txXfrm>
        <a:off x="1515354" y="1410660"/>
        <a:ext cx="6232906" cy="1127346"/>
      </dsp:txXfrm>
    </dsp:sp>
    <dsp:sp modelId="{E4729369-0485-4561-9CBE-944B690D0856}">
      <dsp:nvSpPr>
        <dsp:cNvPr id="0" name=""/>
        <dsp:cNvSpPr/>
      </dsp:nvSpPr>
      <dsp:spPr>
        <a:xfrm>
          <a:off x="886699" y="1128824"/>
          <a:ext cx="628655" cy="22546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4692"/>
              </a:lnTo>
              <a:lnTo>
                <a:pt x="628655" y="22546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566B5-44AE-4E31-9CE0-E2C8FA8A58AF}">
      <dsp:nvSpPr>
        <dsp:cNvPr id="0" name=""/>
        <dsp:cNvSpPr/>
      </dsp:nvSpPr>
      <dsp:spPr>
        <a:xfrm>
          <a:off x="1515354" y="2819843"/>
          <a:ext cx="6370533" cy="1127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just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по скорости распространения</a:t>
          </a:r>
          <a:endParaRPr lang="ru-RU" sz="3800" kern="1200" dirty="0"/>
        </a:p>
      </dsp:txBody>
      <dsp:txXfrm>
        <a:off x="1515354" y="2819843"/>
        <a:ext cx="6370533" cy="1127346"/>
      </dsp:txXfrm>
    </dsp:sp>
    <dsp:sp modelId="{F9559661-B8DE-4122-8031-A0F2F0DB545C}">
      <dsp:nvSpPr>
        <dsp:cNvPr id="0" name=""/>
        <dsp:cNvSpPr/>
      </dsp:nvSpPr>
      <dsp:spPr>
        <a:xfrm>
          <a:off x="886699" y="1128824"/>
          <a:ext cx="628655" cy="3663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3874"/>
              </a:lnTo>
              <a:lnTo>
                <a:pt x="628655" y="36638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5AE8C-2858-40F8-A063-5CB15EA0DEB6}">
      <dsp:nvSpPr>
        <dsp:cNvPr id="0" name=""/>
        <dsp:cNvSpPr/>
      </dsp:nvSpPr>
      <dsp:spPr>
        <a:xfrm>
          <a:off x="1515354" y="4229025"/>
          <a:ext cx="5838516" cy="1127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just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по масштабу</a:t>
          </a:r>
          <a:endParaRPr lang="ru-RU" sz="3800" kern="1200" dirty="0"/>
        </a:p>
      </dsp:txBody>
      <dsp:txXfrm>
        <a:off x="1515354" y="4229025"/>
        <a:ext cx="5838516" cy="1127346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671BE5-6A50-47C8-B353-1362B7811478}">
      <dsp:nvSpPr>
        <dsp:cNvPr id="0" name=""/>
        <dsp:cNvSpPr/>
      </dsp:nvSpPr>
      <dsp:spPr>
        <a:xfrm>
          <a:off x="161876" y="1478"/>
          <a:ext cx="7248226" cy="112734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Критерии ЧС по масштабу</a:t>
          </a:r>
          <a:endParaRPr lang="ru-RU" sz="4800" kern="1200" dirty="0"/>
        </a:p>
      </dsp:txBody>
      <dsp:txXfrm>
        <a:off x="161876" y="1478"/>
        <a:ext cx="7248226" cy="1127346"/>
      </dsp:txXfrm>
    </dsp:sp>
    <dsp:sp modelId="{23ECA2D1-CBC6-4260-8D03-BCECB11EFC07}">
      <dsp:nvSpPr>
        <dsp:cNvPr id="0" name=""/>
        <dsp:cNvSpPr/>
      </dsp:nvSpPr>
      <dsp:spPr>
        <a:xfrm>
          <a:off x="886699" y="1128824"/>
          <a:ext cx="724822" cy="845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5509"/>
              </a:lnTo>
              <a:lnTo>
                <a:pt x="724822" y="8455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B6F3F-4B89-40C0-B165-62F47229BA70}">
      <dsp:nvSpPr>
        <dsp:cNvPr id="0" name=""/>
        <dsp:cNvSpPr/>
      </dsp:nvSpPr>
      <dsp:spPr>
        <a:xfrm>
          <a:off x="1611521" y="1410660"/>
          <a:ext cx="6232906" cy="1127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зона ЧС</a:t>
          </a:r>
          <a:endParaRPr lang="ru-RU" sz="3400" kern="1200" dirty="0"/>
        </a:p>
      </dsp:txBody>
      <dsp:txXfrm>
        <a:off x="1611521" y="1410660"/>
        <a:ext cx="6232906" cy="1127346"/>
      </dsp:txXfrm>
    </dsp:sp>
    <dsp:sp modelId="{E4729369-0485-4561-9CBE-944B690D0856}">
      <dsp:nvSpPr>
        <dsp:cNvPr id="0" name=""/>
        <dsp:cNvSpPr/>
      </dsp:nvSpPr>
      <dsp:spPr>
        <a:xfrm>
          <a:off x="886699" y="1128824"/>
          <a:ext cx="724822" cy="22546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4692"/>
              </a:lnTo>
              <a:lnTo>
                <a:pt x="724822" y="22546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566B5-44AE-4E31-9CE0-E2C8FA8A58AF}">
      <dsp:nvSpPr>
        <dsp:cNvPr id="0" name=""/>
        <dsp:cNvSpPr/>
      </dsp:nvSpPr>
      <dsp:spPr>
        <a:xfrm>
          <a:off x="1611521" y="2819843"/>
          <a:ext cx="6370533" cy="1127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количество пострадавших (П) </a:t>
          </a:r>
          <a:endParaRPr lang="ru-RU" sz="3400" kern="1200" dirty="0"/>
        </a:p>
      </dsp:txBody>
      <dsp:txXfrm>
        <a:off x="1611521" y="2819843"/>
        <a:ext cx="6370533" cy="1127346"/>
      </dsp:txXfrm>
    </dsp:sp>
    <dsp:sp modelId="{F9559661-B8DE-4122-8031-A0F2F0DB545C}">
      <dsp:nvSpPr>
        <dsp:cNvPr id="0" name=""/>
        <dsp:cNvSpPr/>
      </dsp:nvSpPr>
      <dsp:spPr>
        <a:xfrm>
          <a:off x="886699" y="1128824"/>
          <a:ext cx="724822" cy="3663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3874"/>
              </a:lnTo>
              <a:lnTo>
                <a:pt x="724822" y="36638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5AE8C-2858-40F8-A063-5CB15EA0DEB6}">
      <dsp:nvSpPr>
        <dsp:cNvPr id="0" name=""/>
        <dsp:cNvSpPr/>
      </dsp:nvSpPr>
      <dsp:spPr>
        <a:xfrm>
          <a:off x="1611521" y="4229025"/>
          <a:ext cx="5838516" cy="1127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размер материального ущерба (МУ) </a:t>
          </a:r>
          <a:endParaRPr lang="ru-RU" sz="3400" kern="1200" dirty="0"/>
        </a:p>
      </dsp:txBody>
      <dsp:txXfrm>
        <a:off x="1611521" y="4229025"/>
        <a:ext cx="5838516" cy="1127346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29044"/>
          <a:ext cx="864396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По причинам возникновения </a:t>
          </a:r>
          <a:endParaRPr lang="ru-RU" sz="4800" kern="1200" dirty="0"/>
        </a:p>
      </dsp:txBody>
      <dsp:txXfrm>
        <a:off x="0" y="29044"/>
        <a:ext cx="8643966" cy="1216800"/>
      </dsp:txXfrm>
    </dsp:sp>
    <dsp:sp modelId="{A6B333B1-A736-42F5-AD50-325314C887F1}">
      <dsp:nvSpPr>
        <dsp:cNvPr id="0" name=""/>
        <dsp:cNvSpPr/>
      </dsp:nvSpPr>
      <dsp:spPr>
        <a:xfrm>
          <a:off x="0" y="1245844"/>
          <a:ext cx="8643966" cy="4440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Техногенного характера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Природного характера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Биологического характера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Экологического характера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Социального характера</a:t>
          </a:r>
          <a:endParaRPr lang="ru-RU" sz="5100" kern="1200" dirty="0"/>
        </a:p>
      </dsp:txBody>
      <dsp:txXfrm>
        <a:off x="0" y="1245844"/>
        <a:ext cx="8643966" cy="444015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937257"/>
          <a:ext cx="864396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ЧС биологического характера</a:t>
          </a:r>
          <a:endParaRPr lang="ru-RU" sz="4800" kern="1200" dirty="0"/>
        </a:p>
      </dsp:txBody>
      <dsp:txXfrm>
        <a:off x="0" y="937257"/>
        <a:ext cx="8643966" cy="1216800"/>
      </dsp:txXfrm>
    </dsp:sp>
    <dsp:sp modelId="{A6B333B1-A736-42F5-AD50-325314C887F1}">
      <dsp:nvSpPr>
        <dsp:cNvPr id="0" name=""/>
        <dsp:cNvSpPr/>
      </dsp:nvSpPr>
      <dsp:spPr>
        <a:xfrm>
          <a:off x="0" y="2154057"/>
          <a:ext cx="8643966" cy="262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эпидемии и пандемии;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эпизоотии и панзоотии;</a:t>
          </a:r>
          <a:endParaRPr lang="ru-RU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эпифитотии и </a:t>
          </a:r>
          <a:r>
            <a:rPr lang="ru-RU" sz="5100" kern="1200" dirty="0" err="1" smtClean="0"/>
            <a:t>панфитотии</a:t>
          </a:r>
          <a:r>
            <a:rPr lang="ru-RU" sz="5100" kern="1200" dirty="0" smtClean="0"/>
            <a:t>.</a:t>
          </a:r>
          <a:endParaRPr lang="ru-RU" sz="5100" kern="1200" dirty="0"/>
        </a:p>
      </dsp:txBody>
      <dsp:txXfrm>
        <a:off x="0" y="2154057"/>
        <a:ext cx="8643966" cy="2623725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7399"/>
          <a:ext cx="8643966" cy="1179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ЧС природного характера</a:t>
          </a:r>
          <a:endParaRPr lang="ru-RU" sz="4800" kern="1200" dirty="0"/>
        </a:p>
      </dsp:txBody>
      <dsp:txXfrm>
        <a:off x="0" y="7399"/>
        <a:ext cx="8643966" cy="1179360"/>
      </dsp:txXfrm>
    </dsp:sp>
    <dsp:sp modelId="{A6B333B1-A736-42F5-AD50-325314C887F1}">
      <dsp:nvSpPr>
        <dsp:cNvPr id="0" name=""/>
        <dsp:cNvSpPr/>
      </dsp:nvSpPr>
      <dsp:spPr>
        <a:xfrm>
          <a:off x="0" y="1186759"/>
          <a:ext cx="8643966" cy="452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71120" rIns="398272" bIns="7112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b="0" i="0" kern="1200" dirty="0" smtClean="0"/>
            <a:t>геологические;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метеорологические;</a:t>
          </a:r>
          <a:endParaRPr lang="ru-RU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b="0" i="0" kern="1200" dirty="0" smtClean="0"/>
            <a:t>гидрологические;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природные пожары</a:t>
          </a:r>
          <a:r>
            <a:rPr lang="ru-RU" sz="4400" b="0" i="0" kern="1200" dirty="0" smtClean="0"/>
            <a:t>;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биологические</a:t>
          </a:r>
          <a:r>
            <a:rPr lang="ru-RU" sz="4400" b="0" i="0" kern="1200" dirty="0" smtClean="0"/>
            <a:t>;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космические .</a:t>
          </a:r>
          <a:endParaRPr lang="ru-RU" sz="4400" b="0" i="0" kern="1200" dirty="0"/>
        </a:p>
      </dsp:txBody>
      <dsp:txXfrm>
        <a:off x="0" y="1186759"/>
        <a:ext cx="8643966" cy="4520880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191511"/>
          <a:ext cx="8643966" cy="19012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Классификация экологической обстановки </a:t>
          </a:r>
          <a:endParaRPr lang="ru-RU" sz="4800" kern="1200" dirty="0"/>
        </a:p>
      </dsp:txBody>
      <dsp:txXfrm>
        <a:off x="0" y="191511"/>
        <a:ext cx="8643966" cy="1901250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634519"/>
          <a:ext cx="864396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ЧС экологического характера</a:t>
          </a:r>
          <a:endParaRPr lang="ru-RU" sz="4800" kern="1200" dirty="0"/>
        </a:p>
      </dsp:txBody>
      <dsp:txXfrm>
        <a:off x="0" y="634519"/>
        <a:ext cx="8643966" cy="1216800"/>
      </dsp:txXfrm>
    </dsp:sp>
    <dsp:sp modelId="{A6B333B1-A736-42F5-AD50-325314C887F1}">
      <dsp:nvSpPr>
        <dsp:cNvPr id="0" name=""/>
        <dsp:cNvSpPr/>
      </dsp:nvSpPr>
      <dsp:spPr>
        <a:xfrm>
          <a:off x="0" y="1851320"/>
          <a:ext cx="8643966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b="0" i="0" kern="1200" dirty="0" smtClean="0"/>
            <a:t>Зона </a:t>
          </a:r>
          <a:r>
            <a:rPr lang="ru-RU" sz="5100" kern="1200" dirty="0" smtClean="0"/>
            <a:t>чрезвычайной экологической ситуации</a:t>
          </a:r>
          <a:r>
            <a:rPr lang="ru-RU" sz="5100" b="0" i="0" kern="1200" dirty="0" smtClean="0"/>
            <a:t>;</a:t>
          </a:r>
          <a:endParaRPr lang="ru-RU" sz="5100" b="0" i="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Зона экологического бедствия.</a:t>
          </a:r>
          <a:endParaRPr lang="ru-RU" sz="5100" kern="1200" dirty="0"/>
        </a:p>
      </dsp:txBody>
      <dsp:txXfrm>
        <a:off x="0" y="1851320"/>
        <a:ext cx="8643966" cy="3229200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30980"/>
          <a:ext cx="8643966" cy="191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i="0" kern="1200" dirty="0" smtClean="0"/>
            <a:t>Зона </a:t>
          </a:r>
          <a:r>
            <a:rPr lang="ru-RU" sz="4800" kern="1200" dirty="0" smtClean="0"/>
            <a:t>чрезвычайной экологической ситуации</a:t>
          </a:r>
          <a:endParaRPr lang="ru-RU" sz="4800" kern="1200" dirty="0"/>
        </a:p>
      </dsp:txBody>
      <dsp:txXfrm>
        <a:off x="0" y="30980"/>
        <a:ext cx="8643966" cy="1918800"/>
      </dsp:txXfrm>
    </dsp:sp>
    <dsp:sp modelId="{A6B333B1-A736-42F5-AD50-325314C887F1}">
      <dsp:nvSpPr>
        <dsp:cNvPr id="0" name=""/>
        <dsp:cNvSpPr/>
      </dsp:nvSpPr>
      <dsp:spPr>
        <a:xfrm>
          <a:off x="0" y="1949780"/>
          <a:ext cx="8643966" cy="3734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территория, где в результате хозяйственной или иной деятельности происходят устойчивые отрицательные изменения в окружающей природной среде, угрожающие здоровью населения, состоянию естественных экологических систем, генетических фондов растений и животных. </a:t>
          </a:r>
          <a:endParaRPr lang="ru-RU" sz="3200" b="0" i="0" kern="1200" dirty="0"/>
        </a:p>
      </dsp:txBody>
      <dsp:txXfrm>
        <a:off x="0" y="1949780"/>
        <a:ext cx="8643966" cy="3734280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53705"/>
          <a:ext cx="8643966" cy="11571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Зона экологического бедствия</a:t>
          </a:r>
          <a:endParaRPr lang="ru-RU" sz="4800" kern="1200" dirty="0"/>
        </a:p>
      </dsp:txBody>
      <dsp:txXfrm>
        <a:off x="0" y="53705"/>
        <a:ext cx="8643966" cy="1157130"/>
      </dsp:txXfrm>
    </dsp:sp>
    <dsp:sp modelId="{A6B333B1-A736-42F5-AD50-325314C887F1}">
      <dsp:nvSpPr>
        <dsp:cNvPr id="0" name=""/>
        <dsp:cNvSpPr/>
      </dsp:nvSpPr>
      <dsp:spPr>
        <a:xfrm>
          <a:off x="0" y="1210835"/>
          <a:ext cx="8643966" cy="445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участки территории, где в результате хозяйственной или другой деятельности произошли глубокие необратимые изменения окружающей природной среды, повлекшие за собой существенное ухудшение здоровья населения, нарушение природного равновесия, разрушение естественных экологических систем, деградацию флоры и фауны</a:t>
          </a:r>
          <a:endParaRPr lang="ru-RU" sz="3400" b="0" i="0" kern="1200" dirty="0"/>
        </a:p>
      </dsp:txBody>
      <dsp:txXfrm>
        <a:off x="0" y="1210835"/>
        <a:ext cx="8643966" cy="445050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29044"/>
          <a:ext cx="864396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Биосфера</a:t>
          </a:r>
          <a:endParaRPr lang="ru-RU" sz="4800" kern="1200" dirty="0"/>
        </a:p>
      </dsp:txBody>
      <dsp:txXfrm>
        <a:off x="0" y="29044"/>
        <a:ext cx="8643966" cy="1216800"/>
      </dsp:txXfrm>
    </dsp:sp>
    <dsp:sp modelId="{A6B333B1-A736-42F5-AD50-325314C887F1}">
      <dsp:nvSpPr>
        <dsp:cNvPr id="0" name=""/>
        <dsp:cNvSpPr/>
      </dsp:nvSpPr>
      <dsp:spPr>
        <a:xfrm>
          <a:off x="0" y="1245844"/>
          <a:ext cx="8643966" cy="4440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область активной жизни, охватывающая нижнюю часть атмосферы (высота до 20-25 км), гидросферу и верхнюю часть литосферы (глубина до 2-3 км). </a:t>
          </a:r>
          <a:endParaRPr lang="ru-RU" sz="5100" b="0" i="0" kern="1200" dirty="0"/>
        </a:p>
      </dsp:txBody>
      <dsp:txXfrm>
        <a:off x="0" y="1245844"/>
        <a:ext cx="8643966" cy="444015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47490"/>
          <a:ext cx="8643966" cy="19012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Способы воздействия на биосферу</a:t>
          </a:r>
          <a:endParaRPr lang="ru-RU" sz="4800" kern="1200" dirty="0"/>
        </a:p>
      </dsp:txBody>
      <dsp:txXfrm>
        <a:off x="0" y="47490"/>
        <a:ext cx="8643966" cy="1901250"/>
      </dsp:txXfrm>
    </dsp:sp>
    <dsp:sp modelId="{A6B333B1-A736-42F5-AD50-325314C887F1}">
      <dsp:nvSpPr>
        <dsp:cNvPr id="0" name=""/>
        <dsp:cNvSpPr/>
      </dsp:nvSpPr>
      <dsp:spPr>
        <a:xfrm>
          <a:off x="0" y="3269944"/>
          <a:ext cx="8643966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5100" b="0" i="0" kern="1200" dirty="0"/>
        </a:p>
      </dsp:txBody>
      <dsp:txXfrm>
        <a:off x="0" y="3269944"/>
        <a:ext cx="8643966" cy="1076400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1081602"/>
          <a:ext cx="864396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latin typeface="+mj-lt"/>
            </a:rPr>
            <a:t>Ингредиентное</a:t>
          </a:r>
          <a:endParaRPr lang="ru-RU" sz="4800" kern="1200" dirty="0">
            <a:latin typeface="+mj-lt"/>
          </a:endParaRPr>
        </a:p>
      </dsp:txBody>
      <dsp:txXfrm>
        <a:off x="0" y="1081602"/>
        <a:ext cx="8643966" cy="1216800"/>
      </dsp:txXfrm>
    </dsp:sp>
    <dsp:sp modelId="{A6B333B1-A736-42F5-AD50-325314C887F1}">
      <dsp:nvSpPr>
        <dsp:cNvPr id="0" name=""/>
        <dsp:cNvSpPr/>
      </dsp:nvSpPr>
      <dsp:spPr>
        <a:xfrm>
          <a:off x="0" y="2288607"/>
          <a:ext cx="8643966" cy="2354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поступление в биосферу веществ количественно и качественно чуждых.</a:t>
          </a:r>
          <a:endParaRPr lang="ru-RU" sz="5100" b="0" i="0" kern="1200" dirty="0"/>
        </a:p>
      </dsp:txBody>
      <dsp:txXfrm>
        <a:off x="0" y="2288607"/>
        <a:ext cx="8643966" cy="2354625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748026"/>
          <a:ext cx="864396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kern="1200" dirty="0" err="1" smtClean="0"/>
            <a:t>Деструкционное</a:t>
          </a:r>
          <a:endParaRPr lang="ru-RU" sz="4800" b="0" kern="1200" dirty="0">
            <a:latin typeface="+mj-lt"/>
          </a:endParaRPr>
        </a:p>
      </dsp:txBody>
      <dsp:txXfrm>
        <a:off x="0" y="748026"/>
        <a:ext cx="8643966" cy="1216800"/>
      </dsp:txXfrm>
    </dsp:sp>
    <dsp:sp modelId="{A6B333B1-A736-42F5-AD50-325314C887F1}">
      <dsp:nvSpPr>
        <dsp:cNvPr id="0" name=""/>
        <dsp:cNvSpPr/>
      </dsp:nvSpPr>
      <dsp:spPr>
        <a:xfrm>
          <a:off x="0" y="1952232"/>
          <a:ext cx="8643966" cy="302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вырубка лесов, нарушение водотоков, разработка карьеров, изменение ландшафтов.</a:t>
          </a:r>
          <a:endParaRPr lang="ru-RU" sz="5100" b="0" i="0" kern="1200" dirty="0"/>
        </a:p>
      </dsp:txBody>
      <dsp:txXfrm>
        <a:off x="0" y="1952232"/>
        <a:ext cx="8643966" cy="3027374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748026"/>
          <a:ext cx="8643966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kern="1200" dirty="0" smtClean="0"/>
            <a:t>Биоценотическое </a:t>
          </a:r>
          <a:endParaRPr lang="ru-RU" sz="4800" b="0" kern="1200" dirty="0">
            <a:latin typeface="+mj-lt"/>
          </a:endParaRPr>
        </a:p>
      </dsp:txBody>
      <dsp:txXfrm>
        <a:off x="0" y="748026"/>
        <a:ext cx="8643966" cy="1216800"/>
      </dsp:txXfrm>
    </dsp:sp>
    <dsp:sp modelId="{A6B333B1-A736-42F5-AD50-325314C887F1}">
      <dsp:nvSpPr>
        <dsp:cNvPr id="0" name=""/>
        <dsp:cNvSpPr/>
      </dsp:nvSpPr>
      <dsp:spPr>
        <a:xfrm>
          <a:off x="0" y="1952232"/>
          <a:ext cx="8643966" cy="302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воздействие вредных и опасных факторов на состав, структуру и вид популяции</a:t>
          </a:r>
          <a:endParaRPr lang="ru-RU" sz="5100" b="0" i="0" kern="1200" dirty="0"/>
        </a:p>
      </dsp:txBody>
      <dsp:txXfrm>
        <a:off x="0" y="1952232"/>
        <a:ext cx="8643966" cy="3027374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3A737-33F8-4202-80CE-3067FE481530}">
      <dsp:nvSpPr>
        <dsp:cNvPr id="0" name=""/>
        <dsp:cNvSpPr/>
      </dsp:nvSpPr>
      <dsp:spPr>
        <a:xfrm>
          <a:off x="0" y="0"/>
          <a:ext cx="8643966" cy="1179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kern="1200" dirty="0" smtClean="0"/>
            <a:t>Энергетическое</a:t>
          </a:r>
          <a:endParaRPr lang="ru-RU" sz="4800" b="0" kern="1200" dirty="0">
            <a:latin typeface="+mj-lt"/>
          </a:endParaRPr>
        </a:p>
      </dsp:txBody>
      <dsp:txXfrm>
        <a:off x="0" y="0"/>
        <a:ext cx="8643966" cy="1179360"/>
      </dsp:txXfrm>
    </dsp:sp>
    <dsp:sp modelId="{A6B333B1-A736-42F5-AD50-325314C887F1}">
      <dsp:nvSpPr>
        <dsp:cNvPr id="0" name=""/>
        <dsp:cNvSpPr/>
      </dsp:nvSpPr>
      <dsp:spPr>
        <a:xfrm>
          <a:off x="0" y="1141967"/>
          <a:ext cx="8643966" cy="452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6" tIns="71120" rIns="398272" bIns="7112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Шумовое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Радиационное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kern="1200" dirty="0" smtClean="0"/>
            <a:t>Электромагнитные поля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b="0" i="0" kern="1200" dirty="0" smtClean="0"/>
            <a:t>Тепловое загрязнение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b="0" i="0" kern="1200" dirty="0" smtClean="0"/>
            <a:t>Световое загрязнение</a:t>
          </a:r>
          <a:endParaRPr lang="ru-RU" sz="4400" b="0" i="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4400" b="0" i="0" kern="1200" dirty="0"/>
        </a:p>
      </dsp:txBody>
      <dsp:txXfrm>
        <a:off x="0" y="1141967"/>
        <a:ext cx="8643966" cy="4520880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671BE5-6A50-47C8-B353-1362B7811478}">
      <dsp:nvSpPr>
        <dsp:cNvPr id="0" name=""/>
        <dsp:cNvSpPr/>
      </dsp:nvSpPr>
      <dsp:spPr>
        <a:xfrm>
          <a:off x="1664177" y="1491"/>
          <a:ext cx="5233733" cy="81402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Критерии ЧС по скорости</a:t>
          </a:r>
          <a:endParaRPr lang="ru-RU" sz="3600" kern="1200" dirty="0"/>
        </a:p>
      </dsp:txBody>
      <dsp:txXfrm>
        <a:off x="1664177" y="1491"/>
        <a:ext cx="5233733" cy="814023"/>
      </dsp:txXfrm>
    </dsp:sp>
    <dsp:sp modelId="{23ECA2D1-CBC6-4260-8D03-BCECB11EFC07}">
      <dsp:nvSpPr>
        <dsp:cNvPr id="0" name=""/>
        <dsp:cNvSpPr/>
      </dsp:nvSpPr>
      <dsp:spPr>
        <a:xfrm>
          <a:off x="2187550" y="815515"/>
          <a:ext cx="523373" cy="6105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517"/>
              </a:lnTo>
              <a:lnTo>
                <a:pt x="523373" y="6105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B6F3F-4B89-40C0-B165-62F47229BA70}">
      <dsp:nvSpPr>
        <dsp:cNvPr id="0" name=""/>
        <dsp:cNvSpPr/>
      </dsp:nvSpPr>
      <dsp:spPr>
        <a:xfrm>
          <a:off x="2710923" y="1019021"/>
          <a:ext cx="4500600" cy="8140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 внезапные</a:t>
          </a:r>
          <a:endParaRPr lang="ru-RU" sz="4600" kern="1200" dirty="0"/>
        </a:p>
      </dsp:txBody>
      <dsp:txXfrm>
        <a:off x="2710923" y="1019021"/>
        <a:ext cx="4500600" cy="814023"/>
      </dsp:txXfrm>
    </dsp:sp>
    <dsp:sp modelId="{E4729369-0485-4561-9CBE-944B690D0856}">
      <dsp:nvSpPr>
        <dsp:cNvPr id="0" name=""/>
        <dsp:cNvSpPr/>
      </dsp:nvSpPr>
      <dsp:spPr>
        <a:xfrm>
          <a:off x="2187550" y="815515"/>
          <a:ext cx="523373" cy="1628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047"/>
              </a:lnTo>
              <a:lnTo>
                <a:pt x="523373" y="16280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566B5-44AE-4E31-9CE0-E2C8FA8A58AF}">
      <dsp:nvSpPr>
        <dsp:cNvPr id="0" name=""/>
        <dsp:cNvSpPr/>
      </dsp:nvSpPr>
      <dsp:spPr>
        <a:xfrm>
          <a:off x="2710923" y="2036551"/>
          <a:ext cx="4599976" cy="8140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стремительные </a:t>
          </a:r>
          <a:endParaRPr lang="ru-RU" sz="4600" kern="1200" dirty="0"/>
        </a:p>
      </dsp:txBody>
      <dsp:txXfrm>
        <a:off x="2710923" y="2036551"/>
        <a:ext cx="4599976" cy="814023"/>
      </dsp:txXfrm>
    </dsp:sp>
    <dsp:sp modelId="{F9559661-B8DE-4122-8031-A0F2F0DB545C}">
      <dsp:nvSpPr>
        <dsp:cNvPr id="0" name=""/>
        <dsp:cNvSpPr/>
      </dsp:nvSpPr>
      <dsp:spPr>
        <a:xfrm>
          <a:off x="2187550" y="815515"/>
          <a:ext cx="523373" cy="2645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5577"/>
              </a:lnTo>
              <a:lnTo>
                <a:pt x="523373" y="26455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5AE8C-2858-40F8-A063-5CB15EA0DEB6}">
      <dsp:nvSpPr>
        <dsp:cNvPr id="0" name=""/>
        <dsp:cNvSpPr/>
      </dsp:nvSpPr>
      <dsp:spPr>
        <a:xfrm>
          <a:off x="2710923" y="3054080"/>
          <a:ext cx="4215822" cy="8140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умеренные</a:t>
          </a:r>
          <a:endParaRPr lang="ru-RU" sz="4600" kern="1200" dirty="0"/>
        </a:p>
      </dsp:txBody>
      <dsp:txXfrm>
        <a:off x="2710923" y="3054080"/>
        <a:ext cx="4215822" cy="814023"/>
      </dsp:txXfrm>
    </dsp:sp>
    <dsp:sp modelId="{78ACBAFE-BE9F-4701-9DFB-30CE884FC8DF}">
      <dsp:nvSpPr>
        <dsp:cNvPr id="0" name=""/>
        <dsp:cNvSpPr/>
      </dsp:nvSpPr>
      <dsp:spPr>
        <a:xfrm>
          <a:off x="2187550" y="815515"/>
          <a:ext cx="523373" cy="3663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3107"/>
              </a:lnTo>
              <a:lnTo>
                <a:pt x="523373" y="36631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6DB427-6348-4C75-8EED-D5AF6A41260C}">
      <dsp:nvSpPr>
        <dsp:cNvPr id="0" name=""/>
        <dsp:cNvSpPr/>
      </dsp:nvSpPr>
      <dsp:spPr>
        <a:xfrm>
          <a:off x="2710923" y="4071610"/>
          <a:ext cx="4393579" cy="8140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smtClean="0"/>
            <a:t> плавные</a:t>
          </a:r>
          <a:endParaRPr lang="ru-RU" sz="4600" kern="1200"/>
        </a:p>
      </dsp:txBody>
      <dsp:txXfrm>
        <a:off x="2710923" y="4071610"/>
        <a:ext cx="4393579" cy="814023"/>
      </dsp:txXfrm>
    </dsp:sp>
    <dsp:sp modelId="{946ABD30-5E63-432F-A773-2AC69B0C9D19}">
      <dsp:nvSpPr>
        <dsp:cNvPr id="0" name=""/>
        <dsp:cNvSpPr/>
      </dsp:nvSpPr>
      <dsp:spPr>
        <a:xfrm>
          <a:off x="2187550" y="815515"/>
          <a:ext cx="523373" cy="4680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0636"/>
              </a:lnTo>
              <a:lnTo>
                <a:pt x="523373" y="4680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CC409C-8384-43F4-AF9C-724A133AF1D4}">
      <dsp:nvSpPr>
        <dsp:cNvPr id="0" name=""/>
        <dsp:cNvSpPr/>
      </dsp:nvSpPr>
      <dsp:spPr>
        <a:xfrm>
          <a:off x="2710923" y="5089140"/>
          <a:ext cx="4326777" cy="8140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smtClean="0"/>
            <a:t> медленные</a:t>
          </a:r>
          <a:endParaRPr lang="ru-RU" sz="4600" kern="1200"/>
        </a:p>
      </dsp:txBody>
      <dsp:txXfrm>
        <a:off x="2710923" y="5089140"/>
        <a:ext cx="4326777" cy="814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1D7C6-65ED-407A-923D-5287412DFD66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CAB8A-0F4C-4689-BE2C-4D1E41598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E827B-F4AC-49F0-B228-DF705C4D7DE9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E3E0-226E-427F-B84E-F1FFFD46491B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BD81-FB43-4782-9877-0B56811A3D14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489A-3E0D-4340-AFBA-EF5089ED1F09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07B5-CAAF-4C6A-AC22-C40EF675CDAC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792AF-D3CF-443D-93EF-9914727DD8F2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CEB6-ECD8-47BA-BCB6-52E08F3E256A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9B2C-5365-41F3-89F5-FA259049C227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FD5B6-A62F-429D-8605-75818C640FAD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BA02-0B9C-42E9-A6D4-54A42A1C0EF5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E8D8-A6F7-48A4-B111-A713DCF0302C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2C992-27B4-4E62-BF10-D0A6A29C5619}" type="datetime1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617D6-D3ED-427A-A5BF-141E5A52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11051"/>
            <a:ext cx="9144000" cy="534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260648"/>
            <a:ext cx="8223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/>
              <a:t>Российская система предупреждений </a:t>
            </a:r>
          </a:p>
          <a:p>
            <a:pPr algn="ctr"/>
            <a:r>
              <a:rPr lang="ru-RU" sz="3600" b="1" i="1" dirty="0" smtClean="0"/>
              <a:t>и действий в чрезвычайных ситуациях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08104" y="1484784"/>
            <a:ext cx="33170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 dirty="0" smtClean="0">
                <a:latin typeface="Anderson Dings 1" pitchFamily="2" charset="0"/>
              </a:rPr>
              <a:t>РСЧС</a:t>
            </a:r>
            <a:endParaRPr lang="ru-RU" sz="8800" dirty="0">
              <a:latin typeface="Anderson Dings 1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571480"/>
          <a:ext cx="835824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395536" y="476672"/>
          <a:ext cx="8280920" cy="552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494756" cy="4905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51520" y="4869160"/>
            <a:ext cx="28777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Центральный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Южный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Северо-Западный</a:t>
            </a:r>
          </a:p>
          <a:p>
            <a:pPr marL="800100" lvl="1" indent="-342900">
              <a:buFont typeface="+mj-lt"/>
              <a:buAutoNum type="arabicPeriod"/>
            </a:pP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403648" y="188640"/>
            <a:ext cx="5686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/>
              <a:t>Федеральные округа РФ</a:t>
            </a:r>
            <a:endParaRPr lang="ru-RU" sz="40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25133" y="4797152"/>
            <a:ext cx="31188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0363" lvl="0" indent="-360363">
              <a:buFont typeface="+mj-lt"/>
              <a:buAutoNum type="arabicPeriod" startAt="7"/>
            </a:pPr>
            <a:r>
              <a:rPr lang="ru-RU" sz="2400" dirty="0" smtClean="0"/>
              <a:t>Приволжский </a:t>
            </a:r>
          </a:p>
          <a:p>
            <a:pPr marL="342900" lvl="0" indent="-342900">
              <a:buFont typeface="+mj-lt"/>
              <a:buAutoNum type="arabicPeriod" startAt="7"/>
            </a:pPr>
            <a:r>
              <a:rPr lang="ru-RU" sz="2400" dirty="0" err="1" smtClean="0"/>
              <a:t>Северо-Кавказский</a:t>
            </a:r>
            <a:r>
              <a:rPr lang="ru-RU" sz="2400" dirty="0" smtClean="0"/>
              <a:t> </a:t>
            </a:r>
          </a:p>
          <a:p>
            <a:pPr marL="342900" lvl="0" indent="-342900">
              <a:buFont typeface="+mj-lt"/>
              <a:buAutoNum type="arabicPeriod" startAt="7"/>
            </a:pPr>
            <a:r>
              <a:rPr lang="ru-RU" sz="2400" dirty="0" smtClean="0"/>
              <a:t>Крымский</a:t>
            </a:r>
          </a:p>
          <a:p>
            <a:pPr marL="800100" lvl="1" indent="-342900">
              <a:buFont typeface="+mj-lt"/>
              <a:buAutoNum type="arabicPeriod"/>
            </a:pP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03848" y="4797152"/>
            <a:ext cx="30794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0363" lvl="0" indent="-360363">
              <a:buFont typeface="+mj-lt"/>
              <a:buAutoNum type="arabicPeriod" startAt="4"/>
            </a:pPr>
            <a:r>
              <a:rPr lang="ru-RU" sz="2400" dirty="0" smtClean="0"/>
              <a:t>Дальневосточный </a:t>
            </a:r>
          </a:p>
          <a:p>
            <a:pPr marL="342900" lvl="0" indent="-342900">
              <a:buFont typeface="+mj-lt"/>
              <a:buAutoNum type="arabicPeriod" startAt="4"/>
            </a:pPr>
            <a:r>
              <a:rPr lang="ru-RU" sz="2400" dirty="0" smtClean="0"/>
              <a:t>Сибирский </a:t>
            </a:r>
          </a:p>
          <a:p>
            <a:pPr marL="342900" lvl="0" indent="-342900">
              <a:buFont typeface="+mj-lt"/>
              <a:buAutoNum type="arabicPeriod" startAt="4"/>
            </a:pPr>
            <a:r>
              <a:rPr lang="ru-RU" sz="2400" dirty="0" smtClean="0"/>
              <a:t>Уральский</a:t>
            </a:r>
          </a:p>
          <a:p>
            <a:pPr marL="800100" lvl="1" indent="-342900">
              <a:buFont typeface="+mj-lt"/>
              <a:buAutoNum type="arabicPeriod"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395536" y="476672"/>
          <a:ext cx="8280920" cy="552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0" y="0"/>
          <a:ext cx="8856984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6240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6240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9" y="260648"/>
            <a:ext cx="9144509" cy="6096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2866635" cy="141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571480"/>
          <a:ext cx="835824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571480"/>
          <a:ext cx="835824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428596" y="1285835"/>
          <a:ext cx="8358248" cy="5572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1538" y="500042"/>
            <a:ext cx="72106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/>
              <a:t>Основные </a:t>
            </a:r>
            <a:r>
              <a:rPr lang="ru-RU" sz="5400" b="1" dirty="0" smtClean="0"/>
              <a:t>причины ЧС 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71538" y="1142984"/>
          <a:ext cx="7429552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71604" y="214290"/>
            <a:ext cx="6301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/>
              <a:t>Стадии развития </a:t>
            </a:r>
            <a:r>
              <a:rPr lang="ru-RU" sz="5400" b="1" dirty="0" smtClean="0"/>
              <a:t> ЧС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785794"/>
          <a:ext cx="8143932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3528" y="836712"/>
            <a:ext cx="83262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Постановление Правительства РФ от 21 мая 2007 г. N </a:t>
            </a:r>
            <a:r>
              <a:rPr lang="ru-RU" sz="4000" b="1" dirty="0" smtClean="0"/>
              <a:t>304</a:t>
            </a:r>
          </a:p>
          <a:p>
            <a:pPr algn="ctr"/>
            <a:r>
              <a:rPr lang="ru-RU" sz="4000" b="1" dirty="0" smtClean="0"/>
              <a:t> «О </a:t>
            </a:r>
            <a:r>
              <a:rPr lang="ru-RU" sz="4000" b="1" dirty="0" smtClean="0"/>
              <a:t>классификации чрезвычайных </a:t>
            </a:r>
            <a:r>
              <a:rPr lang="ru-RU" sz="4000" b="1" dirty="0" smtClean="0"/>
              <a:t>ситуаций природного </a:t>
            </a:r>
            <a:r>
              <a:rPr lang="ru-RU" sz="4000" b="1" dirty="0" smtClean="0"/>
              <a:t>и техногенного </a:t>
            </a:r>
            <a:r>
              <a:rPr lang="ru-RU" sz="4000" b="1" dirty="0" smtClean="0"/>
              <a:t>характера»</a:t>
            </a:r>
          </a:p>
          <a:p>
            <a:pPr algn="ctr"/>
            <a:r>
              <a:rPr lang="ru-RU" sz="4000" b="1" dirty="0" smtClean="0"/>
              <a:t> </a:t>
            </a:r>
            <a:r>
              <a:rPr lang="ru-RU" sz="4000" b="1" dirty="0" smtClean="0"/>
              <a:t>(с изменениями и дополнениями)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785794"/>
          <a:ext cx="8143932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556792"/>
          <a:ext cx="8604448" cy="4434800"/>
        </p:xfrm>
        <a:graphic>
          <a:graphicData uri="http://schemas.openxmlformats.org/drawingml/2006/table">
            <a:tbl>
              <a:tblPr/>
              <a:tblGrid>
                <a:gridCol w="432047"/>
                <a:gridCol w="1944216"/>
                <a:gridCol w="3082706"/>
                <a:gridCol w="1475313"/>
                <a:gridCol w="1670166"/>
              </a:tblGrid>
              <a:tr h="792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Характер масштаба ЧС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Зона ЧС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Количество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пострадавших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Размер материального ущерба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73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Локальный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не выходит за пределы территории объекта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не более 10 человек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не более 100 тыс. рублей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68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24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24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Муниципальный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не выходит за пределы территории одного поселения или внутригородской территории города федерального значения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не более 50 человек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не более 5 </a:t>
                      </a:r>
                      <a:r>
                        <a:rPr lang="ru-RU" sz="24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млн</a:t>
                      </a: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рублей</a:t>
                      </a: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5616" y="476672"/>
            <a:ext cx="6408712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ЧС по масштабу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19" y="1556792"/>
          <a:ext cx="8532440" cy="4697099"/>
        </p:xfrm>
        <a:graphic>
          <a:graphicData uri="http://schemas.openxmlformats.org/drawingml/2006/table">
            <a:tbl>
              <a:tblPr/>
              <a:tblGrid>
                <a:gridCol w="360039"/>
                <a:gridCol w="1944216"/>
                <a:gridCol w="3082706"/>
                <a:gridCol w="1475313"/>
                <a:gridCol w="1670166"/>
              </a:tblGrid>
              <a:tr h="792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Характер масштаба ЧС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Зона ЧС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Количество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пострадавших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Размер материального ущерба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73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Межмуниципальный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затрагивает территорию двух и более поселений, внутригородских территорий города федерального значения или межселенную территорию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не более 50 человек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не более 5 млн рублей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68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Региональный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не выходит за пределы территории одного субъекта РФ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свыше 50 человек, но не более 500 человек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свыше 5 </a:t>
                      </a:r>
                      <a:r>
                        <a:rPr lang="ru-RU" sz="20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млн</a:t>
                      </a:r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рублей, но не более 500 </a:t>
                      </a:r>
                      <a:r>
                        <a:rPr lang="ru-RU" sz="20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млн</a:t>
                      </a:r>
                      <a:r>
                        <a:rPr lang="ru-RU" sz="20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рублей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5616" y="476672"/>
            <a:ext cx="6408712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ЧС по масштабу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19" y="1556792"/>
          <a:ext cx="8532440" cy="4296153"/>
        </p:xfrm>
        <a:graphic>
          <a:graphicData uri="http://schemas.openxmlformats.org/drawingml/2006/table">
            <a:tbl>
              <a:tblPr/>
              <a:tblGrid>
                <a:gridCol w="360039"/>
                <a:gridCol w="2376266"/>
                <a:gridCol w="2650656"/>
                <a:gridCol w="1475313"/>
                <a:gridCol w="1670166"/>
              </a:tblGrid>
              <a:tr h="792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Характер масштаба ЧС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Зона ЧС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Количество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пострадавших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Размер материального ущерба</a:t>
                      </a:r>
                    </a:p>
                  </a:txBody>
                  <a:tcPr marL="10773" marR="10773" marT="107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73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Межрегиональный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затрагивает территорию двух и более субъектов РФ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свыше 50 человек, но не более 500 человек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свыше 5 млн рублей, но не более 500 млн рублей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68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6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773" marR="10773" marT="107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Федеральный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затрагивает территорию двух и более субъектов РФ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свыше 500 человек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свыше 500 </a:t>
                      </a:r>
                      <a:r>
                        <a:rPr lang="ru-RU" sz="20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млн</a:t>
                      </a:r>
                      <a:r>
                        <a:rPr lang="ru-RU" sz="2000" b="0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рублей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5616" y="476672"/>
            <a:ext cx="6408712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ЧС по масштабу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1560" y="2852936"/>
            <a:ext cx="8174225" cy="33701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3900" dirty="0" smtClean="0"/>
              <a:t>Относительно удовлетворительная.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900" dirty="0" smtClean="0"/>
              <a:t>Напряженная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900" dirty="0" smtClean="0"/>
              <a:t>Критическая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900" dirty="0" smtClean="0"/>
              <a:t>Кризисная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900" dirty="0" smtClean="0"/>
              <a:t>Катастрофическая</a:t>
            </a:r>
          </a:p>
          <a:p>
            <a:pPr marL="800100" lvl="1" indent="-34290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28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29</a:t>
            </a:fld>
            <a:endParaRPr lang="ru-RU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3568" y="2420888"/>
            <a:ext cx="792088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Arial Black" pitchFamily="34" charset="0"/>
              </a:rPr>
              <a:t>А. Ингредиентное </a:t>
            </a:r>
          </a:p>
          <a:p>
            <a:r>
              <a:rPr lang="ru-RU" sz="4400" dirty="0" smtClean="0">
                <a:latin typeface="Arial Black" pitchFamily="34" charset="0"/>
              </a:rPr>
              <a:t>Б. Энергетическое.</a:t>
            </a:r>
          </a:p>
          <a:p>
            <a:r>
              <a:rPr lang="ru-RU" sz="4400" dirty="0" smtClean="0">
                <a:latin typeface="Arial Black" pitchFamily="34" charset="0"/>
              </a:rPr>
              <a:t>В. </a:t>
            </a:r>
            <a:r>
              <a:rPr lang="ru-RU" sz="4400" dirty="0" err="1" smtClean="0">
                <a:latin typeface="Arial Black" pitchFamily="34" charset="0"/>
              </a:rPr>
              <a:t>Деструкционное</a:t>
            </a:r>
            <a:endParaRPr lang="ru-RU" sz="4400" dirty="0" smtClean="0">
              <a:latin typeface="Arial Black" pitchFamily="34" charset="0"/>
            </a:endParaRPr>
          </a:p>
          <a:p>
            <a:r>
              <a:rPr lang="ru-RU" sz="4400" dirty="0" smtClean="0">
                <a:latin typeface="Arial Black" pitchFamily="34" charset="0"/>
              </a:rPr>
              <a:t>Г. Биоценотическое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30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31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32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31B617D6-D3ED-427A-A5BF-141E5A5281BC}" type="slidenum">
              <a:rPr lang="ru-RU" smtClean="0"/>
              <a:pPr/>
              <a:t>33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357166"/>
          <a:ext cx="864396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17D6-D3ED-427A-A5BF-141E5A5281BC}" type="slidenum">
              <a:rPr lang="ru-RU" smtClean="0"/>
              <a:pPr/>
              <a:t>34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3592" y="404664"/>
          <a:ext cx="897507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2cef4c67bc08d9d4a2046914f7cf1d62fd9481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875</Words>
  <Application>Microsoft Office PowerPoint</Application>
  <PresentationFormat>Экран (4:3)</PresentationFormat>
  <Paragraphs>221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Users</dc:creator>
  <cp:lastModifiedBy>User</cp:lastModifiedBy>
  <cp:revision>123</cp:revision>
  <dcterms:created xsi:type="dcterms:W3CDTF">2010-12-14T00:35:14Z</dcterms:created>
  <dcterms:modified xsi:type="dcterms:W3CDTF">2016-04-10T23:53:35Z</dcterms:modified>
</cp:coreProperties>
</file>