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8" r:id="rId4"/>
    <p:sldId id="259" r:id="rId5"/>
    <p:sldId id="260" r:id="rId6"/>
    <p:sldId id="263" r:id="rId7"/>
    <p:sldId id="264" r:id="rId8"/>
    <p:sldId id="267" r:id="rId9"/>
    <p:sldId id="268" r:id="rId10"/>
    <p:sldId id="269" r:id="rId11"/>
    <p:sldId id="270" r:id="rId12"/>
    <p:sldId id="271" r:id="rId13"/>
    <p:sldId id="294" r:id="rId14"/>
    <p:sldId id="289" r:id="rId15"/>
    <p:sldId id="291" r:id="rId16"/>
    <p:sldId id="292" r:id="rId17"/>
    <p:sldId id="293" r:id="rId18"/>
    <p:sldId id="290" r:id="rId19"/>
    <p:sldId id="272" r:id="rId20"/>
    <p:sldId id="285" r:id="rId21"/>
    <p:sldId id="286" r:id="rId22"/>
    <p:sldId id="273" r:id="rId23"/>
    <p:sldId id="274" r:id="rId24"/>
    <p:sldId id="276" r:id="rId25"/>
    <p:sldId id="277" r:id="rId26"/>
    <p:sldId id="278" r:id="rId27"/>
    <p:sldId id="280" r:id="rId28"/>
    <p:sldId id="281" r:id="rId29"/>
    <p:sldId id="282" r:id="rId30"/>
    <p:sldId id="279" r:id="rId31"/>
    <p:sldId id="284" r:id="rId32"/>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70" d="100"/>
          <a:sy n="70" d="100"/>
        </p:scale>
        <p:origin x="-1074" y="-96"/>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11" name="Rectangle 10"/>
          <p:cNvSpPr/>
          <p:nvPr/>
        </p:nvSpPr>
        <p:spPr>
          <a:xfrm>
            <a:off x="0" y="0"/>
            <a:ext cx="3409950" cy="6858000"/>
          </a:xfrm>
          <a:prstGeom prst="rect">
            <a:avLst/>
          </a:prstGeom>
          <a:solidFill>
            <a:schemeClr val="tx2">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7"/>
          <p:cNvSpPr>
            <a:spLocks noChangeAspect="1" noEditPoints="1"/>
          </p:cNvSpPr>
          <p:nvPr/>
        </p:nvSpPr>
        <p:spPr bwMode="auto">
          <a:xfrm>
            <a:off x="838200" y="1762090"/>
            <a:ext cx="2521776" cy="5095912"/>
          </a:xfrm>
          <a:custGeom>
            <a:avLst/>
            <a:gdLst/>
            <a:ahLst/>
            <a:cxnLst>
              <a:cxn ang="0">
                <a:pos x="687" y="2238"/>
              </a:cxn>
              <a:cxn ang="0">
                <a:pos x="877" y="2192"/>
              </a:cxn>
              <a:cxn ang="0">
                <a:pos x="797" y="2963"/>
              </a:cxn>
              <a:cxn ang="0">
                <a:pos x="1078" y="3026"/>
              </a:cxn>
              <a:cxn ang="0">
                <a:pos x="626" y="2117"/>
              </a:cxn>
              <a:cxn ang="0">
                <a:pos x="749" y="2142"/>
              </a:cxn>
              <a:cxn ang="0">
                <a:pos x="578" y="2052"/>
              </a:cxn>
              <a:cxn ang="0">
                <a:pos x="1866" y="247"/>
              </a:cxn>
              <a:cxn ang="0">
                <a:pos x="1392" y="1037"/>
              </a:cxn>
              <a:cxn ang="0">
                <a:pos x="2006" y="656"/>
              </a:cxn>
              <a:cxn ang="0">
                <a:pos x="1599" y="908"/>
              </a:cxn>
              <a:cxn ang="0">
                <a:pos x="1533" y="1058"/>
              </a:cxn>
              <a:cxn ang="0">
                <a:pos x="2239" y="583"/>
              </a:cxn>
              <a:cxn ang="0">
                <a:pos x="1863" y="1105"/>
              </a:cxn>
              <a:cxn ang="0">
                <a:pos x="2174" y="1621"/>
              </a:cxn>
              <a:cxn ang="0">
                <a:pos x="1801" y="1537"/>
              </a:cxn>
              <a:cxn ang="0">
                <a:pos x="1325" y="1301"/>
              </a:cxn>
              <a:cxn ang="0">
                <a:pos x="1412" y="1835"/>
              </a:cxn>
              <a:cxn ang="0">
                <a:pos x="1213" y="1975"/>
              </a:cxn>
              <a:cxn ang="0">
                <a:pos x="1094" y="4011"/>
              </a:cxn>
              <a:cxn ang="0">
                <a:pos x="1689" y="3264"/>
              </a:cxn>
              <a:cxn ang="0">
                <a:pos x="2404" y="3321"/>
              </a:cxn>
              <a:cxn ang="0">
                <a:pos x="1275" y="3861"/>
              </a:cxn>
              <a:cxn ang="0">
                <a:pos x="1147" y="4865"/>
              </a:cxn>
              <a:cxn ang="0">
                <a:pos x="1045" y="3610"/>
              </a:cxn>
              <a:cxn ang="0">
                <a:pos x="739" y="3818"/>
              </a:cxn>
              <a:cxn ang="0">
                <a:pos x="856" y="4830"/>
              </a:cxn>
              <a:cxn ang="0">
                <a:pos x="638" y="3989"/>
              </a:cxn>
              <a:cxn ang="0">
                <a:pos x="96" y="3777"/>
              </a:cxn>
              <a:cxn ang="0">
                <a:pos x="189" y="3688"/>
              </a:cxn>
              <a:cxn ang="0">
                <a:pos x="523" y="3573"/>
              </a:cxn>
              <a:cxn ang="0">
                <a:pos x="519" y="3333"/>
              </a:cxn>
              <a:cxn ang="0">
                <a:pos x="545" y="3560"/>
              </a:cxn>
              <a:cxn ang="0">
                <a:pos x="712" y="3397"/>
              </a:cxn>
              <a:cxn ang="0">
                <a:pos x="625" y="2944"/>
              </a:cxn>
              <a:cxn ang="0">
                <a:pos x="593" y="2341"/>
              </a:cxn>
              <a:cxn ang="0">
                <a:pos x="156" y="2437"/>
              </a:cxn>
              <a:cxn ang="0">
                <a:pos x="108" y="2289"/>
              </a:cxn>
              <a:cxn ang="0">
                <a:pos x="451" y="2291"/>
              </a:cxn>
              <a:cxn ang="0">
                <a:pos x="109" y="2016"/>
              </a:cxn>
              <a:cxn ang="0">
                <a:pos x="211" y="1975"/>
              </a:cxn>
              <a:cxn ang="0">
                <a:pos x="284" y="1847"/>
              </a:cxn>
              <a:cxn ang="0">
                <a:pos x="542" y="2073"/>
              </a:cxn>
              <a:cxn ang="0">
                <a:pos x="255" y="1764"/>
              </a:cxn>
              <a:cxn ang="0">
                <a:pos x="407" y="1769"/>
              </a:cxn>
              <a:cxn ang="0">
                <a:pos x="540" y="1810"/>
              </a:cxn>
              <a:cxn ang="0">
                <a:pos x="566" y="1580"/>
              </a:cxn>
              <a:cxn ang="0">
                <a:pos x="650" y="1747"/>
              </a:cxn>
              <a:cxn ang="0">
                <a:pos x="827" y="2199"/>
              </a:cxn>
              <a:cxn ang="0">
                <a:pos x="830" y="1779"/>
              </a:cxn>
              <a:cxn ang="0">
                <a:pos x="924" y="1648"/>
              </a:cxn>
              <a:cxn ang="0">
                <a:pos x="915" y="2016"/>
              </a:cxn>
              <a:cxn ang="0">
                <a:pos x="1299" y="1263"/>
              </a:cxn>
              <a:cxn ang="0">
                <a:pos x="970" y="965"/>
              </a:cxn>
              <a:cxn ang="0">
                <a:pos x="311" y="656"/>
              </a:cxn>
              <a:cxn ang="0">
                <a:pos x="772" y="659"/>
              </a:cxn>
              <a:cxn ang="0">
                <a:pos x="1153" y="871"/>
              </a:cxn>
              <a:cxn ang="0">
                <a:pos x="628" y="314"/>
              </a:cxn>
              <a:cxn ang="0">
                <a:pos x="1203" y="552"/>
              </a:cxn>
              <a:cxn ang="0">
                <a:pos x="1369" y="703"/>
              </a:cxn>
              <a:cxn ang="0">
                <a:pos x="1747" y="38"/>
              </a:cxn>
            </a:cxnLst>
            <a:rect l="0" t="0" r="r" b="b"/>
            <a:pathLst>
              <a:path w="2409" h="4865">
                <a:moveTo>
                  <a:pt x="414" y="2058"/>
                </a:moveTo>
                <a:lnTo>
                  <a:pt x="482" y="2173"/>
                </a:lnTo>
                <a:lnTo>
                  <a:pt x="503" y="2207"/>
                </a:lnTo>
                <a:lnTo>
                  <a:pt x="523" y="2242"/>
                </a:lnTo>
                <a:lnTo>
                  <a:pt x="538" y="2269"/>
                </a:lnTo>
                <a:lnTo>
                  <a:pt x="547" y="2282"/>
                </a:lnTo>
                <a:lnTo>
                  <a:pt x="559" y="2292"/>
                </a:lnTo>
                <a:lnTo>
                  <a:pt x="606" y="2323"/>
                </a:lnTo>
                <a:lnTo>
                  <a:pt x="618" y="2332"/>
                </a:lnTo>
                <a:lnTo>
                  <a:pt x="637" y="2344"/>
                </a:lnTo>
                <a:lnTo>
                  <a:pt x="657" y="2360"/>
                </a:lnTo>
                <a:lnTo>
                  <a:pt x="705" y="2392"/>
                </a:lnTo>
                <a:lnTo>
                  <a:pt x="728" y="2407"/>
                </a:lnTo>
                <a:lnTo>
                  <a:pt x="749" y="2420"/>
                </a:lnTo>
                <a:lnTo>
                  <a:pt x="765" y="2429"/>
                </a:lnTo>
                <a:lnTo>
                  <a:pt x="762" y="2392"/>
                </a:lnTo>
                <a:lnTo>
                  <a:pt x="755" y="2354"/>
                </a:lnTo>
                <a:lnTo>
                  <a:pt x="744" y="2326"/>
                </a:lnTo>
                <a:lnTo>
                  <a:pt x="730" y="2298"/>
                </a:lnTo>
                <a:lnTo>
                  <a:pt x="687" y="2238"/>
                </a:lnTo>
                <a:lnTo>
                  <a:pt x="643" y="2180"/>
                </a:lnTo>
                <a:lnTo>
                  <a:pt x="597" y="2123"/>
                </a:lnTo>
                <a:lnTo>
                  <a:pt x="590" y="2112"/>
                </a:lnTo>
                <a:lnTo>
                  <a:pt x="582" y="2105"/>
                </a:lnTo>
                <a:lnTo>
                  <a:pt x="573" y="2101"/>
                </a:lnTo>
                <a:lnTo>
                  <a:pt x="560" y="2099"/>
                </a:lnTo>
                <a:lnTo>
                  <a:pt x="537" y="2095"/>
                </a:lnTo>
                <a:lnTo>
                  <a:pt x="512" y="2086"/>
                </a:lnTo>
                <a:lnTo>
                  <a:pt x="488" y="2078"/>
                </a:lnTo>
                <a:lnTo>
                  <a:pt x="414" y="2058"/>
                </a:lnTo>
                <a:close/>
                <a:moveTo>
                  <a:pt x="1172" y="1997"/>
                </a:moveTo>
                <a:lnTo>
                  <a:pt x="1051" y="2064"/>
                </a:lnTo>
                <a:lnTo>
                  <a:pt x="1011" y="2086"/>
                </a:lnTo>
                <a:lnTo>
                  <a:pt x="973" y="2108"/>
                </a:lnTo>
                <a:lnTo>
                  <a:pt x="957" y="2115"/>
                </a:lnTo>
                <a:lnTo>
                  <a:pt x="940" y="2124"/>
                </a:lnTo>
                <a:lnTo>
                  <a:pt x="926" y="2133"/>
                </a:lnTo>
                <a:lnTo>
                  <a:pt x="914" y="2145"/>
                </a:lnTo>
                <a:lnTo>
                  <a:pt x="896" y="2168"/>
                </a:lnTo>
                <a:lnTo>
                  <a:pt x="877" y="2192"/>
                </a:lnTo>
                <a:lnTo>
                  <a:pt x="856" y="2221"/>
                </a:lnTo>
                <a:lnTo>
                  <a:pt x="836" y="2252"/>
                </a:lnTo>
                <a:lnTo>
                  <a:pt x="820" y="2283"/>
                </a:lnTo>
                <a:lnTo>
                  <a:pt x="809" y="2307"/>
                </a:lnTo>
                <a:lnTo>
                  <a:pt x="802" y="2331"/>
                </a:lnTo>
                <a:lnTo>
                  <a:pt x="800" y="2336"/>
                </a:lnTo>
                <a:lnTo>
                  <a:pt x="800" y="2351"/>
                </a:lnTo>
                <a:lnTo>
                  <a:pt x="799" y="2372"/>
                </a:lnTo>
                <a:lnTo>
                  <a:pt x="796" y="2394"/>
                </a:lnTo>
                <a:lnTo>
                  <a:pt x="793" y="2444"/>
                </a:lnTo>
                <a:lnTo>
                  <a:pt x="792" y="2465"/>
                </a:lnTo>
                <a:lnTo>
                  <a:pt x="790" y="2481"/>
                </a:lnTo>
                <a:lnTo>
                  <a:pt x="780" y="2593"/>
                </a:lnTo>
                <a:lnTo>
                  <a:pt x="769" y="2704"/>
                </a:lnTo>
                <a:lnTo>
                  <a:pt x="768" y="2735"/>
                </a:lnTo>
                <a:lnTo>
                  <a:pt x="765" y="2788"/>
                </a:lnTo>
                <a:lnTo>
                  <a:pt x="761" y="2844"/>
                </a:lnTo>
                <a:lnTo>
                  <a:pt x="761" y="2898"/>
                </a:lnTo>
                <a:lnTo>
                  <a:pt x="764" y="2951"/>
                </a:lnTo>
                <a:lnTo>
                  <a:pt x="797" y="2963"/>
                </a:lnTo>
                <a:lnTo>
                  <a:pt x="831" y="2981"/>
                </a:lnTo>
                <a:lnTo>
                  <a:pt x="862" y="3004"/>
                </a:lnTo>
                <a:lnTo>
                  <a:pt x="893" y="3032"/>
                </a:lnTo>
                <a:lnTo>
                  <a:pt x="920" y="3069"/>
                </a:lnTo>
                <a:lnTo>
                  <a:pt x="943" y="3105"/>
                </a:lnTo>
                <a:lnTo>
                  <a:pt x="968" y="3143"/>
                </a:lnTo>
                <a:lnTo>
                  <a:pt x="991" y="3181"/>
                </a:lnTo>
                <a:lnTo>
                  <a:pt x="1010" y="3224"/>
                </a:lnTo>
                <a:lnTo>
                  <a:pt x="1029" y="3284"/>
                </a:lnTo>
                <a:lnTo>
                  <a:pt x="1042" y="3349"/>
                </a:lnTo>
                <a:lnTo>
                  <a:pt x="1050" y="3417"/>
                </a:lnTo>
                <a:lnTo>
                  <a:pt x="1050" y="3422"/>
                </a:lnTo>
                <a:lnTo>
                  <a:pt x="1051" y="3426"/>
                </a:lnTo>
                <a:lnTo>
                  <a:pt x="1054" y="3349"/>
                </a:lnTo>
                <a:lnTo>
                  <a:pt x="1058" y="3277"/>
                </a:lnTo>
                <a:lnTo>
                  <a:pt x="1063" y="3212"/>
                </a:lnTo>
                <a:lnTo>
                  <a:pt x="1067" y="3155"/>
                </a:lnTo>
                <a:lnTo>
                  <a:pt x="1070" y="3115"/>
                </a:lnTo>
                <a:lnTo>
                  <a:pt x="1075" y="3072"/>
                </a:lnTo>
                <a:lnTo>
                  <a:pt x="1078" y="3026"/>
                </a:lnTo>
                <a:lnTo>
                  <a:pt x="1082" y="2975"/>
                </a:lnTo>
                <a:lnTo>
                  <a:pt x="1086" y="2919"/>
                </a:lnTo>
                <a:lnTo>
                  <a:pt x="1091" y="2855"/>
                </a:lnTo>
                <a:lnTo>
                  <a:pt x="1097" y="2786"/>
                </a:lnTo>
                <a:lnTo>
                  <a:pt x="1103" y="2708"/>
                </a:lnTo>
                <a:lnTo>
                  <a:pt x="1111" y="2593"/>
                </a:lnTo>
                <a:lnTo>
                  <a:pt x="1119" y="2479"/>
                </a:lnTo>
                <a:lnTo>
                  <a:pt x="1126" y="2364"/>
                </a:lnTo>
                <a:lnTo>
                  <a:pt x="1138" y="2249"/>
                </a:lnTo>
                <a:lnTo>
                  <a:pt x="1172" y="1997"/>
                </a:lnTo>
                <a:close/>
                <a:moveTo>
                  <a:pt x="621" y="1990"/>
                </a:moveTo>
                <a:lnTo>
                  <a:pt x="619" y="1991"/>
                </a:lnTo>
                <a:lnTo>
                  <a:pt x="616" y="2012"/>
                </a:lnTo>
                <a:lnTo>
                  <a:pt x="613" y="2034"/>
                </a:lnTo>
                <a:lnTo>
                  <a:pt x="610" y="2049"/>
                </a:lnTo>
                <a:lnTo>
                  <a:pt x="606" y="2064"/>
                </a:lnTo>
                <a:lnTo>
                  <a:pt x="604" y="2078"/>
                </a:lnTo>
                <a:lnTo>
                  <a:pt x="609" y="2092"/>
                </a:lnTo>
                <a:lnTo>
                  <a:pt x="618" y="2105"/>
                </a:lnTo>
                <a:lnTo>
                  <a:pt x="626" y="2117"/>
                </a:lnTo>
                <a:lnTo>
                  <a:pt x="659" y="2167"/>
                </a:lnTo>
                <a:lnTo>
                  <a:pt x="691" y="2211"/>
                </a:lnTo>
                <a:lnTo>
                  <a:pt x="727" y="2255"/>
                </a:lnTo>
                <a:lnTo>
                  <a:pt x="731" y="2261"/>
                </a:lnTo>
                <a:lnTo>
                  <a:pt x="737" y="2270"/>
                </a:lnTo>
                <a:lnTo>
                  <a:pt x="752" y="2291"/>
                </a:lnTo>
                <a:lnTo>
                  <a:pt x="761" y="2300"/>
                </a:lnTo>
                <a:lnTo>
                  <a:pt x="768" y="2304"/>
                </a:lnTo>
                <a:lnTo>
                  <a:pt x="775" y="2304"/>
                </a:lnTo>
                <a:lnTo>
                  <a:pt x="781" y="2298"/>
                </a:lnTo>
                <a:lnTo>
                  <a:pt x="787" y="2285"/>
                </a:lnTo>
                <a:lnTo>
                  <a:pt x="796" y="2270"/>
                </a:lnTo>
                <a:lnTo>
                  <a:pt x="805" y="2257"/>
                </a:lnTo>
                <a:lnTo>
                  <a:pt x="811" y="2242"/>
                </a:lnTo>
                <a:lnTo>
                  <a:pt x="812" y="2229"/>
                </a:lnTo>
                <a:lnTo>
                  <a:pt x="806" y="2214"/>
                </a:lnTo>
                <a:lnTo>
                  <a:pt x="796" y="2201"/>
                </a:lnTo>
                <a:lnTo>
                  <a:pt x="786" y="2189"/>
                </a:lnTo>
                <a:lnTo>
                  <a:pt x="767" y="2165"/>
                </a:lnTo>
                <a:lnTo>
                  <a:pt x="749" y="2142"/>
                </a:lnTo>
                <a:lnTo>
                  <a:pt x="713" y="2101"/>
                </a:lnTo>
                <a:lnTo>
                  <a:pt x="680" y="2059"/>
                </a:lnTo>
                <a:lnTo>
                  <a:pt x="641" y="2012"/>
                </a:lnTo>
                <a:lnTo>
                  <a:pt x="640" y="2009"/>
                </a:lnTo>
                <a:lnTo>
                  <a:pt x="632" y="2002"/>
                </a:lnTo>
                <a:lnTo>
                  <a:pt x="629" y="1997"/>
                </a:lnTo>
                <a:lnTo>
                  <a:pt x="626" y="1994"/>
                </a:lnTo>
                <a:lnTo>
                  <a:pt x="624" y="1993"/>
                </a:lnTo>
                <a:lnTo>
                  <a:pt x="621" y="1990"/>
                </a:lnTo>
                <a:close/>
                <a:moveTo>
                  <a:pt x="588" y="1972"/>
                </a:moveTo>
                <a:lnTo>
                  <a:pt x="575" y="1974"/>
                </a:lnTo>
                <a:lnTo>
                  <a:pt x="569" y="1974"/>
                </a:lnTo>
                <a:lnTo>
                  <a:pt x="559" y="1975"/>
                </a:lnTo>
                <a:lnTo>
                  <a:pt x="545" y="1975"/>
                </a:lnTo>
                <a:lnTo>
                  <a:pt x="535" y="1977"/>
                </a:lnTo>
                <a:lnTo>
                  <a:pt x="526" y="1977"/>
                </a:lnTo>
                <a:lnTo>
                  <a:pt x="522" y="1975"/>
                </a:lnTo>
                <a:lnTo>
                  <a:pt x="537" y="1999"/>
                </a:lnTo>
                <a:lnTo>
                  <a:pt x="572" y="2046"/>
                </a:lnTo>
                <a:lnTo>
                  <a:pt x="578" y="2052"/>
                </a:lnTo>
                <a:lnTo>
                  <a:pt x="582" y="2050"/>
                </a:lnTo>
                <a:lnTo>
                  <a:pt x="587" y="2043"/>
                </a:lnTo>
                <a:lnTo>
                  <a:pt x="590" y="2034"/>
                </a:lnTo>
                <a:lnTo>
                  <a:pt x="591" y="2024"/>
                </a:lnTo>
                <a:lnTo>
                  <a:pt x="593" y="2015"/>
                </a:lnTo>
                <a:lnTo>
                  <a:pt x="597" y="1997"/>
                </a:lnTo>
                <a:lnTo>
                  <a:pt x="598" y="1988"/>
                </a:lnTo>
                <a:lnTo>
                  <a:pt x="598" y="1980"/>
                </a:lnTo>
                <a:lnTo>
                  <a:pt x="596" y="1975"/>
                </a:lnTo>
                <a:lnTo>
                  <a:pt x="588" y="1972"/>
                </a:lnTo>
                <a:close/>
                <a:moveTo>
                  <a:pt x="1862" y="0"/>
                </a:moveTo>
                <a:lnTo>
                  <a:pt x="1866" y="5"/>
                </a:lnTo>
                <a:lnTo>
                  <a:pt x="1869" y="19"/>
                </a:lnTo>
                <a:lnTo>
                  <a:pt x="1871" y="39"/>
                </a:lnTo>
                <a:lnTo>
                  <a:pt x="1872" y="66"/>
                </a:lnTo>
                <a:lnTo>
                  <a:pt x="1874" y="97"/>
                </a:lnTo>
                <a:lnTo>
                  <a:pt x="1874" y="129"/>
                </a:lnTo>
                <a:lnTo>
                  <a:pt x="1871" y="194"/>
                </a:lnTo>
                <a:lnTo>
                  <a:pt x="1869" y="222"/>
                </a:lnTo>
                <a:lnTo>
                  <a:pt x="1866" y="247"/>
                </a:lnTo>
                <a:lnTo>
                  <a:pt x="1863" y="265"/>
                </a:lnTo>
                <a:lnTo>
                  <a:pt x="1850" y="311"/>
                </a:lnTo>
                <a:lnTo>
                  <a:pt x="1831" y="353"/>
                </a:lnTo>
                <a:lnTo>
                  <a:pt x="1806" y="393"/>
                </a:lnTo>
                <a:lnTo>
                  <a:pt x="1779" y="432"/>
                </a:lnTo>
                <a:lnTo>
                  <a:pt x="1720" y="505"/>
                </a:lnTo>
                <a:lnTo>
                  <a:pt x="1667" y="570"/>
                </a:lnTo>
                <a:lnTo>
                  <a:pt x="1555" y="697"/>
                </a:lnTo>
                <a:lnTo>
                  <a:pt x="1504" y="763"/>
                </a:lnTo>
                <a:lnTo>
                  <a:pt x="1492" y="779"/>
                </a:lnTo>
                <a:lnTo>
                  <a:pt x="1478" y="802"/>
                </a:lnTo>
                <a:lnTo>
                  <a:pt x="1461" y="825"/>
                </a:lnTo>
                <a:lnTo>
                  <a:pt x="1445" y="852"/>
                </a:lnTo>
                <a:lnTo>
                  <a:pt x="1409" y="905"/>
                </a:lnTo>
                <a:lnTo>
                  <a:pt x="1393" y="927"/>
                </a:lnTo>
                <a:lnTo>
                  <a:pt x="1380" y="945"/>
                </a:lnTo>
                <a:lnTo>
                  <a:pt x="1368" y="958"/>
                </a:lnTo>
                <a:lnTo>
                  <a:pt x="1364" y="1080"/>
                </a:lnTo>
                <a:lnTo>
                  <a:pt x="1378" y="1058"/>
                </a:lnTo>
                <a:lnTo>
                  <a:pt x="1392" y="1037"/>
                </a:lnTo>
                <a:lnTo>
                  <a:pt x="1403" y="1020"/>
                </a:lnTo>
                <a:lnTo>
                  <a:pt x="1436" y="955"/>
                </a:lnTo>
                <a:lnTo>
                  <a:pt x="1461" y="912"/>
                </a:lnTo>
                <a:lnTo>
                  <a:pt x="1486" y="871"/>
                </a:lnTo>
                <a:lnTo>
                  <a:pt x="1512" y="827"/>
                </a:lnTo>
                <a:lnTo>
                  <a:pt x="1540" y="784"/>
                </a:lnTo>
                <a:lnTo>
                  <a:pt x="1570" y="743"/>
                </a:lnTo>
                <a:lnTo>
                  <a:pt x="1602" y="706"/>
                </a:lnTo>
                <a:lnTo>
                  <a:pt x="1638" y="673"/>
                </a:lnTo>
                <a:lnTo>
                  <a:pt x="1676" y="647"/>
                </a:lnTo>
                <a:lnTo>
                  <a:pt x="1716" y="628"/>
                </a:lnTo>
                <a:lnTo>
                  <a:pt x="1757" y="614"/>
                </a:lnTo>
                <a:lnTo>
                  <a:pt x="1797" y="607"/>
                </a:lnTo>
                <a:lnTo>
                  <a:pt x="1838" y="605"/>
                </a:lnTo>
                <a:lnTo>
                  <a:pt x="1890" y="614"/>
                </a:lnTo>
                <a:lnTo>
                  <a:pt x="1940" y="632"/>
                </a:lnTo>
                <a:lnTo>
                  <a:pt x="1953" y="636"/>
                </a:lnTo>
                <a:lnTo>
                  <a:pt x="1969" y="642"/>
                </a:lnTo>
                <a:lnTo>
                  <a:pt x="1989" y="650"/>
                </a:lnTo>
                <a:lnTo>
                  <a:pt x="2006" y="656"/>
                </a:lnTo>
                <a:lnTo>
                  <a:pt x="2021" y="662"/>
                </a:lnTo>
                <a:lnTo>
                  <a:pt x="2033" y="664"/>
                </a:lnTo>
                <a:lnTo>
                  <a:pt x="2037" y="667"/>
                </a:lnTo>
                <a:lnTo>
                  <a:pt x="2034" y="669"/>
                </a:lnTo>
                <a:lnTo>
                  <a:pt x="2027" y="672"/>
                </a:lnTo>
                <a:lnTo>
                  <a:pt x="2017" y="676"/>
                </a:lnTo>
                <a:lnTo>
                  <a:pt x="1990" y="688"/>
                </a:lnTo>
                <a:lnTo>
                  <a:pt x="1978" y="694"/>
                </a:lnTo>
                <a:lnTo>
                  <a:pt x="1968" y="698"/>
                </a:lnTo>
                <a:lnTo>
                  <a:pt x="1950" y="710"/>
                </a:lnTo>
                <a:lnTo>
                  <a:pt x="1931" y="722"/>
                </a:lnTo>
                <a:lnTo>
                  <a:pt x="1906" y="735"/>
                </a:lnTo>
                <a:lnTo>
                  <a:pt x="1876" y="753"/>
                </a:lnTo>
                <a:lnTo>
                  <a:pt x="1843" y="771"/>
                </a:lnTo>
                <a:lnTo>
                  <a:pt x="1806" y="791"/>
                </a:lnTo>
                <a:lnTo>
                  <a:pt x="1766" y="813"/>
                </a:lnTo>
                <a:lnTo>
                  <a:pt x="1725" y="836"/>
                </a:lnTo>
                <a:lnTo>
                  <a:pt x="1683" y="859"/>
                </a:lnTo>
                <a:lnTo>
                  <a:pt x="1641" y="884"/>
                </a:lnTo>
                <a:lnTo>
                  <a:pt x="1599" y="908"/>
                </a:lnTo>
                <a:lnTo>
                  <a:pt x="1560" y="933"/>
                </a:lnTo>
                <a:lnTo>
                  <a:pt x="1521" y="956"/>
                </a:lnTo>
                <a:lnTo>
                  <a:pt x="1487" y="979"/>
                </a:lnTo>
                <a:lnTo>
                  <a:pt x="1456" y="999"/>
                </a:lnTo>
                <a:lnTo>
                  <a:pt x="1431" y="1020"/>
                </a:lnTo>
                <a:lnTo>
                  <a:pt x="1411" y="1037"/>
                </a:lnTo>
                <a:lnTo>
                  <a:pt x="1397" y="1054"/>
                </a:lnTo>
                <a:lnTo>
                  <a:pt x="1387" y="1067"/>
                </a:lnTo>
                <a:lnTo>
                  <a:pt x="1378" y="1083"/>
                </a:lnTo>
                <a:lnTo>
                  <a:pt x="1368" y="1102"/>
                </a:lnTo>
                <a:lnTo>
                  <a:pt x="1359" y="1120"/>
                </a:lnTo>
                <a:lnTo>
                  <a:pt x="1359" y="1124"/>
                </a:lnTo>
                <a:lnTo>
                  <a:pt x="1361" y="1127"/>
                </a:lnTo>
                <a:lnTo>
                  <a:pt x="1362" y="1129"/>
                </a:lnTo>
                <a:lnTo>
                  <a:pt x="1364" y="1132"/>
                </a:lnTo>
                <a:lnTo>
                  <a:pt x="1368" y="1124"/>
                </a:lnTo>
                <a:lnTo>
                  <a:pt x="1414" y="1114"/>
                </a:lnTo>
                <a:lnTo>
                  <a:pt x="1456" y="1099"/>
                </a:lnTo>
                <a:lnTo>
                  <a:pt x="1496" y="1080"/>
                </a:lnTo>
                <a:lnTo>
                  <a:pt x="1533" y="1058"/>
                </a:lnTo>
                <a:lnTo>
                  <a:pt x="1567" y="1035"/>
                </a:lnTo>
                <a:lnTo>
                  <a:pt x="1635" y="984"/>
                </a:lnTo>
                <a:lnTo>
                  <a:pt x="1670" y="959"/>
                </a:lnTo>
                <a:lnTo>
                  <a:pt x="1705" y="937"/>
                </a:lnTo>
                <a:lnTo>
                  <a:pt x="1747" y="909"/>
                </a:lnTo>
                <a:lnTo>
                  <a:pt x="1787" y="878"/>
                </a:lnTo>
                <a:lnTo>
                  <a:pt x="1823" y="844"/>
                </a:lnTo>
                <a:lnTo>
                  <a:pt x="1860" y="812"/>
                </a:lnTo>
                <a:lnTo>
                  <a:pt x="1900" y="782"/>
                </a:lnTo>
                <a:lnTo>
                  <a:pt x="1959" y="747"/>
                </a:lnTo>
                <a:lnTo>
                  <a:pt x="2021" y="715"/>
                </a:lnTo>
                <a:lnTo>
                  <a:pt x="2151" y="653"/>
                </a:lnTo>
                <a:lnTo>
                  <a:pt x="2157" y="650"/>
                </a:lnTo>
                <a:lnTo>
                  <a:pt x="2165" y="642"/>
                </a:lnTo>
                <a:lnTo>
                  <a:pt x="2192" y="622"/>
                </a:lnTo>
                <a:lnTo>
                  <a:pt x="2205" y="610"/>
                </a:lnTo>
                <a:lnTo>
                  <a:pt x="2218" y="600"/>
                </a:lnTo>
                <a:lnTo>
                  <a:pt x="2229" y="591"/>
                </a:lnTo>
                <a:lnTo>
                  <a:pt x="2236" y="585"/>
                </a:lnTo>
                <a:lnTo>
                  <a:pt x="2239" y="583"/>
                </a:lnTo>
                <a:lnTo>
                  <a:pt x="2239" y="588"/>
                </a:lnTo>
                <a:lnTo>
                  <a:pt x="2236" y="595"/>
                </a:lnTo>
                <a:lnTo>
                  <a:pt x="2232" y="603"/>
                </a:lnTo>
                <a:lnTo>
                  <a:pt x="2229" y="607"/>
                </a:lnTo>
                <a:lnTo>
                  <a:pt x="2221" y="629"/>
                </a:lnTo>
                <a:lnTo>
                  <a:pt x="2218" y="653"/>
                </a:lnTo>
                <a:lnTo>
                  <a:pt x="2220" y="676"/>
                </a:lnTo>
                <a:lnTo>
                  <a:pt x="2221" y="701"/>
                </a:lnTo>
                <a:lnTo>
                  <a:pt x="2221" y="725"/>
                </a:lnTo>
                <a:lnTo>
                  <a:pt x="2216" y="774"/>
                </a:lnTo>
                <a:lnTo>
                  <a:pt x="2205" y="819"/>
                </a:lnTo>
                <a:lnTo>
                  <a:pt x="2189" y="865"/>
                </a:lnTo>
                <a:lnTo>
                  <a:pt x="2167" y="908"/>
                </a:lnTo>
                <a:lnTo>
                  <a:pt x="2139" y="948"/>
                </a:lnTo>
                <a:lnTo>
                  <a:pt x="2105" y="983"/>
                </a:lnTo>
                <a:lnTo>
                  <a:pt x="2067" y="1017"/>
                </a:lnTo>
                <a:lnTo>
                  <a:pt x="2022" y="1045"/>
                </a:lnTo>
                <a:lnTo>
                  <a:pt x="1974" y="1070"/>
                </a:lnTo>
                <a:lnTo>
                  <a:pt x="1921" y="1091"/>
                </a:lnTo>
                <a:lnTo>
                  <a:pt x="1863" y="1105"/>
                </a:lnTo>
                <a:lnTo>
                  <a:pt x="1803" y="1116"/>
                </a:lnTo>
                <a:lnTo>
                  <a:pt x="1739" y="1123"/>
                </a:lnTo>
                <a:lnTo>
                  <a:pt x="1677" y="1127"/>
                </a:lnTo>
                <a:lnTo>
                  <a:pt x="1617" y="1132"/>
                </a:lnTo>
                <a:lnTo>
                  <a:pt x="1679" y="1136"/>
                </a:lnTo>
                <a:lnTo>
                  <a:pt x="1732" y="1144"/>
                </a:lnTo>
                <a:lnTo>
                  <a:pt x="1784" y="1154"/>
                </a:lnTo>
                <a:lnTo>
                  <a:pt x="1834" y="1167"/>
                </a:lnTo>
                <a:lnTo>
                  <a:pt x="1881" y="1185"/>
                </a:lnTo>
                <a:lnTo>
                  <a:pt x="1924" y="1207"/>
                </a:lnTo>
                <a:lnTo>
                  <a:pt x="1971" y="1239"/>
                </a:lnTo>
                <a:lnTo>
                  <a:pt x="2014" y="1276"/>
                </a:lnTo>
                <a:lnTo>
                  <a:pt x="2049" y="1316"/>
                </a:lnTo>
                <a:lnTo>
                  <a:pt x="2080" y="1359"/>
                </a:lnTo>
                <a:lnTo>
                  <a:pt x="2105" y="1402"/>
                </a:lnTo>
                <a:lnTo>
                  <a:pt x="2127" y="1447"/>
                </a:lnTo>
                <a:lnTo>
                  <a:pt x="2143" y="1492"/>
                </a:lnTo>
                <a:lnTo>
                  <a:pt x="2158" y="1537"/>
                </a:lnTo>
                <a:lnTo>
                  <a:pt x="2167" y="1580"/>
                </a:lnTo>
                <a:lnTo>
                  <a:pt x="2174" y="1621"/>
                </a:lnTo>
                <a:lnTo>
                  <a:pt x="2179" y="1660"/>
                </a:lnTo>
                <a:lnTo>
                  <a:pt x="2182" y="1695"/>
                </a:lnTo>
                <a:lnTo>
                  <a:pt x="2182" y="1753"/>
                </a:lnTo>
                <a:lnTo>
                  <a:pt x="2179" y="1775"/>
                </a:lnTo>
                <a:lnTo>
                  <a:pt x="2177" y="1789"/>
                </a:lnTo>
                <a:lnTo>
                  <a:pt x="2174" y="1797"/>
                </a:lnTo>
                <a:lnTo>
                  <a:pt x="2171" y="1797"/>
                </a:lnTo>
                <a:lnTo>
                  <a:pt x="2152" y="1767"/>
                </a:lnTo>
                <a:lnTo>
                  <a:pt x="2132" y="1739"/>
                </a:lnTo>
                <a:lnTo>
                  <a:pt x="2108" y="1713"/>
                </a:lnTo>
                <a:lnTo>
                  <a:pt x="2081" y="1686"/>
                </a:lnTo>
                <a:lnTo>
                  <a:pt x="2049" y="1664"/>
                </a:lnTo>
                <a:lnTo>
                  <a:pt x="2019" y="1648"/>
                </a:lnTo>
                <a:lnTo>
                  <a:pt x="1994" y="1633"/>
                </a:lnTo>
                <a:lnTo>
                  <a:pt x="1969" y="1621"/>
                </a:lnTo>
                <a:lnTo>
                  <a:pt x="1946" y="1611"/>
                </a:lnTo>
                <a:lnTo>
                  <a:pt x="1879" y="1580"/>
                </a:lnTo>
                <a:lnTo>
                  <a:pt x="1854" y="1568"/>
                </a:lnTo>
                <a:lnTo>
                  <a:pt x="1829" y="1555"/>
                </a:lnTo>
                <a:lnTo>
                  <a:pt x="1801" y="1537"/>
                </a:lnTo>
                <a:lnTo>
                  <a:pt x="1735" y="1493"/>
                </a:lnTo>
                <a:lnTo>
                  <a:pt x="1697" y="1464"/>
                </a:lnTo>
                <a:lnTo>
                  <a:pt x="1652" y="1428"/>
                </a:lnTo>
                <a:lnTo>
                  <a:pt x="1627" y="1405"/>
                </a:lnTo>
                <a:lnTo>
                  <a:pt x="1601" y="1374"/>
                </a:lnTo>
                <a:lnTo>
                  <a:pt x="1517" y="1267"/>
                </a:lnTo>
                <a:lnTo>
                  <a:pt x="1489" y="1237"/>
                </a:lnTo>
                <a:lnTo>
                  <a:pt x="1459" y="1211"/>
                </a:lnTo>
                <a:lnTo>
                  <a:pt x="1431" y="1195"/>
                </a:lnTo>
                <a:lnTo>
                  <a:pt x="1396" y="1181"/>
                </a:lnTo>
                <a:lnTo>
                  <a:pt x="1361" y="1170"/>
                </a:lnTo>
                <a:lnTo>
                  <a:pt x="1356" y="1170"/>
                </a:lnTo>
                <a:lnTo>
                  <a:pt x="1350" y="1182"/>
                </a:lnTo>
                <a:lnTo>
                  <a:pt x="1349" y="1192"/>
                </a:lnTo>
                <a:lnTo>
                  <a:pt x="1346" y="1203"/>
                </a:lnTo>
                <a:lnTo>
                  <a:pt x="1344" y="1207"/>
                </a:lnTo>
                <a:lnTo>
                  <a:pt x="1343" y="1219"/>
                </a:lnTo>
                <a:lnTo>
                  <a:pt x="1338" y="1237"/>
                </a:lnTo>
                <a:lnTo>
                  <a:pt x="1334" y="1257"/>
                </a:lnTo>
                <a:lnTo>
                  <a:pt x="1325" y="1301"/>
                </a:lnTo>
                <a:lnTo>
                  <a:pt x="1322" y="1321"/>
                </a:lnTo>
                <a:lnTo>
                  <a:pt x="1305" y="1421"/>
                </a:lnTo>
                <a:lnTo>
                  <a:pt x="1285" y="1523"/>
                </a:lnTo>
                <a:lnTo>
                  <a:pt x="1266" y="1623"/>
                </a:lnTo>
                <a:lnTo>
                  <a:pt x="1241" y="1781"/>
                </a:lnTo>
                <a:lnTo>
                  <a:pt x="1218" y="1941"/>
                </a:lnTo>
                <a:lnTo>
                  <a:pt x="1237" y="1927"/>
                </a:lnTo>
                <a:lnTo>
                  <a:pt x="1254" y="1912"/>
                </a:lnTo>
                <a:lnTo>
                  <a:pt x="1265" y="1900"/>
                </a:lnTo>
                <a:lnTo>
                  <a:pt x="1271" y="1885"/>
                </a:lnTo>
                <a:lnTo>
                  <a:pt x="1275" y="1871"/>
                </a:lnTo>
                <a:lnTo>
                  <a:pt x="1281" y="1856"/>
                </a:lnTo>
                <a:lnTo>
                  <a:pt x="1293" y="1838"/>
                </a:lnTo>
                <a:lnTo>
                  <a:pt x="1309" y="1825"/>
                </a:lnTo>
                <a:lnTo>
                  <a:pt x="1328" y="1816"/>
                </a:lnTo>
                <a:lnTo>
                  <a:pt x="1349" y="1813"/>
                </a:lnTo>
                <a:lnTo>
                  <a:pt x="1369" y="1816"/>
                </a:lnTo>
                <a:lnTo>
                  <a:pt x="1390" y="1823"/>
                </a:lnTo>
                <a:lnTo>
                  <a:pt x="1394" y="1826"/>
                </a:lnTo>
                <a:lnTo>
                  <a:pt x="1412" y="1835"/>
                </a:lnTo>
                <a:lnTo>
                  <a:pt x="1417" y="1838"/>
                </a:lnTo>
                <a:lnTo>
                  <a:pt x="1421" y="1845"/>
                </a:lnTo>
                <a:lnTo>
                  <a:pt x="1424" y="1853"/>
                </a:lnTo>
                <a:lnTo>
                  <a:pt x="1425" y="1859"/>
                </a:lnTo>
                <a:lnTo>
                  <a:pt x="1425" y="1869"/>
                </a:lnTo>
                <a:lnTo>
                  <a:pt x="1427" y="1879"/>
                </a:lnTo>
                <a:lnTo>
                  <a:pt x="1427" y="1890"/>
                </a:lnTo>
                <a:lnTo>
                  <a:pt x="1420" y="1910"/>
                </a:lnTo>
                <a:lnTo>
                  <a:pt x="1408" y="1927"/>
                </a:lnTo>
                <a:lnTo>
                  <a:pt x="1392" y="1940"/>
                </a:lnTo>
                <a:lnTo>
                  <a:pt x="1372" y="1949"/>
                </a:lnTo>
                <a:lnTo>
                  <a:pt x="1350" y="1953"/>
                </a:lnTo>
                <a:lnTo>
                  <a:pt x="1328" y="1955"/>
                </a:lnTo>
                <a:lnTo>
                  <a:pt x="1313" y="1953"/>
                </a:lnTo>
                <a:lnTo>
                  <a:pt x="1299" y="1950"/>
                </a:lnTo>
                <a:lnTo>
                  <a:pt x="1282" y="1947"/>
                </a:lnTo>
                <a:lnTo>
                  <a:pt x="1268" y="1949"/>
                </a:lnTo>
                <a:lnTo>
                  <a:pt x="1250" y="1955"/>
                </a:lnTo>
                <a:lnTo>
                  <a:pt x="1231" y="1965"/>
                </a:lnTo>
                <a:lnTo>
                  <a:pt x="1213" y="1975"/>
                </a:lnTo>
                <a:lnTo>
                  <a:pt x="1210" y="1993"/>
                </a:lnTo>
                <a:lnTo>
                  <a:pt x="1206" y="2012"/>
                </a:lnTo>
                <a:lnTo>
                  <a:pt x="1179" y="2224"/>
                </a:lnTo>
                <a:lnTo>
                  <a:pt x="1157" y="2437"/>
                </a:lnTo>
                <a:lnTo>
                  <a:pt x="1148" y="2549"/>
                </a:lnTo>
                <a:lnTo>
                  <a:pt x="1141" y="2658"/>
                </a:lnTo>
                <a:lnTo>
                  <a:pt x="1137" y="2767"/>
                </a:lnTo>
                <a:lnTo>
                  <a:pt x="1131" y="2879"/>
                </a:lnTo>
                <a:lnTo>
                  <a:pt x="1122" y="2997"/>
                </a:lnTo>
                <a:lnTo>
                  <a:pt x="1104" y="3239"/>
                </a:lnTo>
                <a:lnTo>
                  <a:pt x="1098" y="3357"/>
                </a:lnTo>
                <a:lnTo>
                  <a:pt x="1097" y="3435"/>
                </a:lnTo>
                <a:lnTo>
                  <a:pt x="1094" y="3517"/>
                </a:lnTo>
                <a:lnTo>
                  <a:pt x="1089" y="3603"/>
                </a:lnTo>
                <a:lnTo>
                  <a:pt x="1088" y="3687"/>
                </a:lnTo>
                <a:lnTo>
                  <a:pt x="1086" y="3770"/>
                </a:lnTo>
                <a:lnTo>
                  <a:pt x="1086" y="3848"/>
                </a:lnTo>
                <a:lnTo>
                  <a:pt x="1088" y="3895"/>
                </a:lnTo>
                <a:lnTo>
                  <a:pt x="1091" y="3951"/>
                </a:lnTo>
                <a:lnTo>
                  <a:pt x="1094" y="4011"/>
                </a:lnTo>
                <a:lnTo>
                  <a:pt x="1098" y="4072"/>
                </a:lnTo>
                <a:lnTo>
                  <a:pt x="1116" y="4038"/>
                </a:lnTo>
                <a:lnTo>
                  <a:pt x="1132" y="4008"/>
                </a:lnTo>
                <a:lnTo>
                  <a:pt x="1148" y="3982"/>
                </a:lnTo>
                <a:lnTo>
                  <a:pt x="1170" y="3948"/>
                </a:lnTo>
                <a:lnTo>
                  <a:pt x="1193" y="3920"/>
                </a:lnTo>
                <a:lnTo>
                  <a:pt x="1215" y="3893"/>
                </a:lnTo>
                <a:lnTo>
                  <a:pt x="1234" y="3867"/>
                </a:lnTo>
                <a:lnTo>
                  <a:pt x="1250" y="3837"/>
                </a:lnTo>
                <a:lnTo>
                  <a:pt x="1278" y="3783"/>
                </a:lnTo>
                <a:lnTo>
                  <a:pt x="1310" y="3731"/>
                </a:lnTo>
                <a:lnTo>
                  <a:pt x="1344" y="3680"/>
                </a:lnTo>
                <a:lnTo>
                  <a:pt x="1381" y="3627"/>
                </a:lnTo>
                <a:lnTo>
                  <a:pt x="1418" y="3572"/>
                </a:lnTo>
                <a:lnTo>
                  <a:pt x="1456" y="3516"/>
                </a:lnTo>
                <a:lnTo>
                  <a:pt x="1496" y="3460"/>
                </a:lnTo>
                <a:lnTo>
                  <a:pt x="1539" y="3407"/>
                </a:lnTo>
                <a:lnTo>
                  <a:pt x="1583" y="3357"/>
                </a:lnTo>
                <a:lnTo>
                  <a:pt x="1629" y="3311"/>
                </a:lnTo>
                <a:lnTo>
                  <a:pt x="1689" y="3264"/>
                </a:lnTo>
                <a:lnTo>
                  <a:pt x="1751" y="3224"/>
                </a:lnTo>
                <a:lnTo>
                  <a:pt x="1815" y="3192"/>
                </a:lnTo>
                <a:lnTo>
                  <a:pt x="1881" y="3169"/>
                </a:lnTo>
                <a:lnTo>
                  <a:pt x="1946" y="3155"/>
                </a:lnTo>
                <a:lnTo>
                  <a:pt x="2011" y="3149"/>
                </a:lnTo>
                <a:lnTo>
                  <a:pt x="2075" y="3152"/>
                </a:lnTo>
                <a:lnTo>
                  <a:pt x="2140" y="3164"/>
                </a:lnTo>
                <a:lnTo>
                  <a:pt x="2202" y="3183"/>
                </a:lnTo>
                <a:lnTo>
                  <a:pt x="2263" y="3211"/>
                </a:lnTo>
                <a:lnTo>
                  <a:pt x="2277" y="3220"/>
                </a:lnTo>
                <a:lnTo>
                  <a:pt x="2295" y="3231"/>
                </a:lnTo>
                <a:lnTo>
                  <a:pt x="2314" y="3245"/>
                </a:lnTo>
                <a:lnTo>
                  <a:pt x="2333" y="3259"/>
                </a:lnTo>
                <a:lnTo>
                  <a:pt x="2353" y="3276"/>
                </a:lnTo>
                <a:lnTo>
                  <a:pt x="2370" y="3289"/>
                </a:lnTo>
                <a:lnTo>
                  <a:pt x="2385" y="3302"/>
                </a:lnTo>
                <a:lnTo>
                  <a:pt x="2398" y="3312"/>
                </a:lnTo>
                <a:lnTo>
                  <a:pt x="2406" y="3318"/>
                </a:lnTo>
                <a:lnTo>
                  <a:pt x="2409" y="3321"/>
                </a:lnTo>
                <a:lnTo>
                  <a:pt x="2404" y="3321"/>
                </a:lnTo>
                <a:lnTo>
                  <a:pt x="2394" y="3323"/>
                </a:lnTo>
                <a:lnTo>
                  <a:pt x="2378" y="3326"/>
                </a:lnTo>
                <a:lnTo>
                  <a:pt x="2359" y="3327"/>
                </a:lnTo>
                <a:lnTo>
                  <a:pt x="2338" y="3330"/>
                </a:lnTo>
                <a:lnTo>
                  <a:pt x="2300" y="3336"/>
                </a:lnTo>
                <a:lnTo>
                  <a:pt x="2286" y="3338"/>
                </a:lnTo>
                <a:lnTo>
                  <a:pt x="2277" y="3339"/>
                </a:lnTo>
                <a:lnTo>
                  <a:pt x="2186" y="3360"/>
                </a:lnTo>
                <a:lnTo>
                  <a:pt x="2098" y="3380"/>
                </a:lnTo>
                <a:lnTo>
                  <a:pt x="2009" y="3404"/>
                </a:lnTo>
                <a:lnTo>
                  <a:pt x="1922" y="3433"/>
                </a:lnTo>
                <a:lnTo>
                  <a:pt x="1835" y="3469"/>
                </a:lnTo>
                <a:lnTo>
                  <a:pt x="1754" y="3504"/>
                </a:lnTo>
                <a:lnTo>
                  <a:pt x="1679" y="3542"/>
                </a:lnTo>
                <a:lnTo>
                  <a:pt x="1604" y="3582"/>
                </a:lnTo>
                <a:lnTo>
                  <a:pt x="1532" y="3627"/>
                </a:lnTo>
                <a:lnTo>
                  <a:pt x="1462" y="3677"/>
                </a:lnTo>
                <a:lnTo>
                  <a:pt x="1399" y="3733"/>
                </a:lnTo>
                <a:lnTo>
                  <a:pt x="1337" y="3793"/>
                </a:lnTo>
                <a:lnTo>
                  <a:pt x="1275" y="3861"/>
                </a:lnTo>
                <a:lnTo>
                  <a:pt x="1213" y="3935"/>
                </a:lnTo>
                <a:lnTo>
                  <a:pt x="1200" y="3951"/>
                </a:lnTo>
                <a:lnTo>
                  <a:pt x="1184" y="3972"/>
                </a:lnTo>
                <a:lnTo>
                  <a:pt x="1167" y="3995"/>
                </a:lnTo>
                <a:lnTo>
                  <a:pt x="1153" y="4022"/>
                </a:lnTo>
                <a:lnTo>
                  <a:pt x="1134" y="4061"/>
                </a:lnTo>
                <a:lnTo>
                  <a:pt x="1117" y="4103"/>
                </a:lnTo>
                <a:lnTo>
                  <a:pt x="1109" y="4240"/>
                </a:lnTo>
                <a:lnTo>
                  <a:pt x="1109" y="4246"/>
                </a:lnTo>
                <a:lnTo>
                  <a:pt x="1110" y="4250"/>
                </a:lnTo>
                <a:lnTo>
                  <a:pt x="1110" y="4255"/>
                </a:lnTo>
                <a:lnTo>
                  <a:pt x="1111" y="4293"/>
                </a:lnTo>
                <a:lnTo>
                  <a:pt x="1114" y="4342"/>
                </a:lnTo>
                <a:lnTo>
                  <a:pt x="1117" y="4395"/>
                </a:lnTo>
                <a:lnTo>
                  <a:pt x="1122" y="4452"/>
                </a:lnTo>
                <a:lnTo>
                  <a:pt x="1125" y="4511"/>
                </a:lnTo>
                <a:lnTo>
                  <a:pt x="1128" y="4569"/>
                </a:lnTo>
                <a:lnTo>
                  <a:pt x="1132" y="4625"/>
                </a:lnTo>
                <a:lnTo>
                  <a:pt x="1139" y="4746"/>
                </a:lnTo>
                <a:lnTo>
                  <a:pt x="1147" y="4865"/>
                </a:lnTo>
                <a:lnTo>
                  <a:pt x="1106" y="4865"/>
                </a:lnTo>
                <a:lnTo>
                  <a:pt x="1106" y="4855"/>
                </a:lnTo>
                <a:lnTo>
                  <a:pt x="1100" y="4777"/>
                </a:lnTo>
                <a:lnTo>
                  <a:pt x="1091" y="4626"/>
                </a:lnTo>
                <a:lnTo>
                  <a:pt x="1086" y="4548"/>
                </a:lnTo>
                <a:lnTo>
                  <a:pt x="1079" y="4465"/>
                </a:lnTo>
                <a:lnTo>
                  <a:pt x="1072" y="4377"/>
                </a:lnTo>
                <a:lnTo>
                  <a:pt x="1066" y="4287"/>
                </a:lnTo>
                <a:lnTo>
                  <a:pt x="1060" y="4199"/>
                </a:lnTo>
                <a:lnTo>
                  <a:pt x="1055" y="4116"/>
                </a:lnTo>
                <a:lnTo>
                  <a:pt x="1054" y="4070"/>
                </a:lnTo>
                <a:lnTo>
                  <a:pt x="1052" y="4032"/>
                </a:lnTo>
                <a:lnTo>
                  <a:pt x="1051" y="3998"/>
                </a:lnTo>
                <a:lnTo>
                  <a:pt x="1048" y="3939"/>
                </a:lnTo>
                <a:lnTo>
                  <a:pt x="1047" y="3908"/>
                </a:lnTo>
                <a:lnTo>
                  <a:pt x="1045" y="3876"/>
                </a:lnTo>
                <a:lnTo>
                  <a:pt x="1044" y="3836"/>
                </a:lnTo>
                <a:lnTo>
                  <a:pt x="1044" y="3737"/>
                </a:lnTo>
                <a:lnTo>
                  <a:pt x="1045" y="3677"/>
                </a:lnTo>
                <a:lnTo>
                  <a:pt x="1045" y="3610"/>
                </a:lnTo>
                <a:lnTo>
                  <a:pt x="1047" y="3540"/>
                </a:lnTo>
                <a:lnTo>
                  <a:pt x="1050" y="3467"/>
                </a:lnTo>
                <a:lnTo>
                  <a:pt x="1039" y="3444"/>
                </a:lnTo>
                <a:lnTo>
                  <a:pt x="1026" y="3425"/>
                </a:lnTo>
                <a:lnTo>
                  <a:pt x="1011" y="3404"/>
                </a:lnTo>
                <a:lnTo>
                  <a:pt x="995" y="3388"/>
                </a:lnTo>
                <a:lnTo>
                  <a:pt x="973" y="3371"/>
                </a:lnTo>
                <a:lnTo>
                  <a:pt x="946" y="3357"/>
                </a:lnTo>
                <a:lnTo>
                  <a:pt x="918" y="3343"/>
                </a:lnTo>
                <a:lnTo>
                  <a:pt x="889" y="3330"/>
                </a:lnTo>
                <a:lnTo>
                  <a:pt x="861" y="3318"/>
                </a:lnTo>
                <a:lnTo>
                  <a:pt x="834" y="3305"/>
                </a:lnTo>
                <a:lnTo>
                  <a:pt x="814" y="3292"/>
                </a:lnTo>
                <a:lnTo>
                  <a:pt x="789" y="3271"/>
                </a:lnTo>
                <a:lnTo>
                  <a:pt x="767" y="3252"/>
                </a:lnTo>
                <a:lnTo>
                  <a:pt x="746" y="3236"/>
                </a:lnTo>
                <a:lnTo>
                  <a:pt x="744" y="3364"/>
                </a:lnTo>
                <a:lnTo>
                  <a:pt x="743" y="3491"/>
                </a:lnTo>
                <a:lnTo>
                  <a:pt x="739" y="3768"/>
                </a:lnTo>
                <a:lnTo>
                  <a:pt x="739" y="3818"/>
                </a:lnTo>
                <a:lnTo>
                  <a:pt x="740" y="3851"/>
                </a:lnTo>
                <a:lnTo>
                  <a:pt x="740" y="3918"/>
                </a:lnTo>
                <a:lnTo>
                  <a:pt x="741" y="3951"/>
                </a:lnTo>
                <a:lnTo>
                  <a:pt x="741" y="4007"/>
                </a:lnTo>
                <a:lnTo>
                  <a:pt x="743" y="4029"/>
                </a:lnTo>
                <a:lnTo>
                  <a:pt x="743" y="4051"/>
                </a:lnTo>
                <a:lnTo>
                  <a:pt x="746" y="4061"/>
                </a:lnTo>
                <a:lnTo>
                  <a:pt x="747" y="4079"/>
                </a:lnTo>
                <a:lnTo>
                  <a:pt x="752" y="4100"/>
                </a:lnTo>
                <a:lnTo>
                  <a:pt x="756" y="4123"/>
                </a:lnTo>
                <a:lnTo>
                  <a:pt x="765" y="4174"/>
                </a:lnTo>
                <a:lnTo>
                  <a:pt x="781" y="4249"/>
                </a:lnTo>
                <a:lnTo>
                  <a:pt x="814" y="4402"/>
                </a:lnTo>
                <a:lnTo>
                  <a:pt x="828" y="4476"/>
                </a:lnTo>
                <a:lnTo>
                  <a:pt x="842" y="4544"/>
                </a:lnTo>
                <a:lnTo>
                  <a:pt x="862" y="4645"/>
                </a:lnTo>
                <a:lnTo>
                  <a:pt x="881" y="4751"/>
                </a:lnTo>
                <a:lnTo>
                  <a:pt x="902" y="4862"/>
                </a:lnTo>
                <a:lnTo>
                  <a:pt x="862" y="4862"/>
                </a:lnTo>
                <a:lnTo>
                  <a:pt x="856" y="4830"/>
                </a:lnTo>
                <a:lnTo>
                  <a:pt x="849" y="4791"/>
                </a:lnTo>
                <a:lnTo>
                  <a:pt x="840" y="4747"/>
                </a:lnTo>
                <a:lnTo>
                  <a:pt x="830" y="4698"/>
                </a:lnTo>
                <a:lnTo>
                  <a:pt x="820" y="4645"/>
                </a:lnTo>
                <a:lnTo>
                  <a:pt x="809" y="4591"/>
                </a:lnTo>
                <a:lnTo>
                  <a:pt x="797" y="4533"/>
                </a:lnTo>
                <a:lnTo>
                  <a:pt x="787" y="4476"/>
                </a:lnTo>
                <a:lnTo>
                  <a:pt x="775" y="4418"/>
                </a:lnTo>
                <a:lnTo>
                  <a:pt x="765" y="4361"/>
                </a:lnTo>
                <a:lnTo>
                  <a:pt x="753" y="4306"/>
                </a:lnTo>
                <a:lnTo>
                  <a:pt x="743" y="4255"/>
                </a:lnTo>
                <a:lnTo>
                  <a:pt x="734" y="4207"/>
                </a:lnTo>
                <a:lnTo>
                  <a:pt x="727" y="4165"/>
                </a:lnTo>
                <a:lnTo>
                  <a:pt x="719" y="4128"/>
                </a:lnTo>
                <a:lnTo>
                  <a:pt x="713" y="4097"/>
                </a:lnTo>
                <a:lnTo>
                  <a:pt x="706" y="4060"/>
                </a:lnTo>
                <a:lnTo>
                  <a:pt x="693" y="4045"/>
                </a:lnTo>
                <a:lnTo>
                  <a:pt x="675" y="4028"/>
                </a:lnTo>
                <a:lnTo>
                  <a:pt x="657" y="4008"/>
                </a:lnTo>
                <a:lnTo>
                  <a:pt x="638" y="3989"/>
                </a:lnTo>
                <a:lnTo>
                  <a:pt x="621" y="3970"/>
                </a:lnTo>
                <a:lnTo>
                  <a:pt x="604" y="3954"/>
                </a:lnTo>
                <a:lnTo>
                  <a:pt x="590" y="3941"/>
                </a:lnTo>
                <a:lnTo>
                  <a:pt x="581" y="3930"/>
                </a:lnTo>
                <a:lnTo>
                  <a:pt x="541" y="3890"/>
                </a:lnTo>
                <a:lnTo>
                  <a:pt x="529" y="3882"/>
                </a:lnTo>
                <a:lnTo>
                  <a:pt x="485" y="3864"/>
                </a:lnTo>
                <a:lnTo>
                  <a:pt x="448" y="3851"/>
                </a:lnTo>
                <a:lnTo>
                  <a:pt x="411" y="3836"/>
                </a:lnTo>
                <a:lnTo>
                  <a:pt x="339" y="3809"/>
                </a:lnTo>
                <a:lnTo>
                  <a:pt x="268" y="3783"/>
                </a:lnTo>
                <a:lnTo>
                  <a:pt x="254" y="3777"/>
                </a:lnTo>
                <a:lnTo>
                  <a:pt x="221" y="3765"/>
                </a:lnTo>
                <a:lnTo>
                  <a:pt x="205" y="3764"/>
                </a:lnTo>
                <a:lnTo>
                  <a:pt x="193" y="3765"/>
                </a:lnTo>
                <a:lnTo>
                  <a:pt x="167" y="3777"/>
                </a:lnTo>
                <a:lnTo>
                  <a:pt x="155" y="3781"/>
                </a:lnTo>
                <a:lnTo>
                  <a:pt x="134" y="3784"/>
                </a:lnTo>
                <a:lnTo>
                  <a:pt x="115" y="3783"/>
                </a:lnTo>
                <a:lnTo>
                  <a:pt x="96" y="3777"/>
                </a:lnTo>
                <a:lnTo>
                  <a:pt x="80" y="3768"/>
                </a:lnTo>
                <a:lnTo>
                  <a:pt x="66" y="3753"/>
                </a:lnTo>
                <a:lnTo>
                  <a:pt x="57" y="3736"/>
                </a:lnTo>
                <a:lnTo>
                  <a:pt x="56" y="3721"/>
                </a:lnTo>
                <a:lnTo>
                  <a:pt x="55" y="3705"/>
                </a:lnTo>
                <a:lnTo>
                  <a:pt x="55" y="3699"/>
                </a:lnTo>
                <a:lnTo>
                  <a:pt x="56" y="3690"/>
                </a:lnTo>
                <a:lnTo>
                  <a:pt x="60" y="3683"/>
                </a:lnTo>
                <a:lnTo>
                  <a:pt x="63" y="3678"/>
                </a:lnTo>
                <a:lnTo>
                  <a:pt x="68" y="3675"/>
                </a:lnTo>
                <a:lnTo>
                  <a:pt x="72" y="3671"/>
                </a:lnTo>
                <a:lnTo>
                  <a:pt x="77" y="3668"/>
                </a:lnTo>
                <a:lnTo>
                  <a:pt x="81" y="3663"/>
                </a:lnTo>
                <a:lnTo>
                  <a:pt x="97" y="3652"/>
                </a:lnTo>
                <a:lnTo>
                  <a:pt x="115" y="3646"/>
                </a:lnTo>
                <a:lnTo>
                  <a:pt x="134" y="3646"/>
                </a:lnTo>
                <a:lnTo>
                  <a:pt x="152" y="3650"/>
                </a:lnTo>
                <a:lnTo>
                  <a:pt x="168" y="3660"/>
                </a:lnTo>
                <a:lnTo>
                  <a:pt x="181" y="3675"/>
                </a:lnTo>
                <a:lnTo>
                  <a:pt x="189" y="3688"/>
                </a:lnTo>
                <a:lnTo>
                  <a:pt x="195" y="3702"/>
                </a:lnTo>
                <a:lnTo>
                  <a:pt x="202" y="3715"/>
                </a:lnTo>
                <a:lnTo>
                  <a:pt x="211" y="3725"/>
                </a:lnTo>
                <a:lnTo>
                  <a:pt x="237" y="3742"/>
                </a:lnTo>
                <a:lnTo>
                  <a:pt x="264" y="3755"/>
                </a:lnTo>
                <a:lnTo>
                  <a:pt x="326" y="3783"/>
                </a:lnTo>
                <a:lnTo>
                  <a:pt x="389" y="3809"/>
                </a:lnTo>
                <a:lnTo>
                  <a:pt x="460" y="3834"/>
                </a:lnTo>
                <a:lnTo>
                  <a:pt x="483" y="3843"/>
                </a:lnTo>
                <a:lnTo>
                  <a:pt x="507" y="3846"/>
                </a:lnTo>
                <a:lnTo>
                  <a:pt x="513" y="3842"/>
                </a:lnTo>
                <a:lnTo>
                  <a:pt x="517" y="3833"/>
                </a:lnTo>
                <a:lnTo>
                  <a:pt x="520" y="3820"/>
                </a:lnTo>
                <a:lnTo>
                  <a:pt x="522" y="3802"/>
                </a:lnTo>
                <a:lnTo>
                  <a:pt x="522" y="3784"/>
                </a:lnTo>
                <a:lnTo>
                  <a:pt x="523" y="3765"/>
                </a:lnTo>
                <a:lnTo>
                  <a:pt x="525" y="3712"/>
                </a:lnTo>
                <a:lnTo>
                  <a:pt x="525" y="3657"/>
                </a:lnTo>
                <a:lnTo>
                  <a:pt x="523" y="3604"/>
                </a:lnTo>
                <a:lnTo>
                  <a:pt x="523" y="3573"/>
                </a:lnTo>
                <a:lnTo>
                  <a:pt x="520" y="3541"/>
                </a:lnTo>
                <a:lnTo>
                  <a:pt x="519" y="3537"/>
                </a:lnTo>
                <a:lnTo>
                  <a:pt x="507" y="3525"/>
                </a:lnTo>
                <a:lnTo>
                  <a:pt x="504" y="3520"/>
                </a:lnTo>
                <a:lnTo>
                  <a:pt x="503" y="3516"/>
                </a:lnTo>
                <a:lnTo>
                  <a:pt x="503" y="3509"/>
                </a:lnTo>
                <a:lnTo>
                  <a:pt x="501" y="3504"/>
                </a:lnTo>
                <a:lnTo>
                  <a:pt x="483" y="3486"/>
                </a:lnTo>
                <a:lnTo>
                  <a:pt x="473" y="3478"/>
                </a:lnTo>
                <a:lnTo>
                  <a:pt x="466" y="3467"/>
                </a:lnTo>
                <a:lnTo>
                  <a:pt x="461" y="3453"/>
                </a:lnTo>
                <a:lnTo>
                  <a:pt x="458" y="3436"/>
                </a:lnTo>
                <a:lnTo>
                  <a:pt x="458" y="3420"/>
                </a:lnTo>
                <a:lnTo>
                  <a:pt x="461" y="3404"/>
                </a:lnTo>
                <a:lnTo>
                  <a:pt x="467" y="3388"/>
                </a:lnTo>
                <a:lnTo>
                  <a:pt x="475" y="3371"/>
                </a:lnTo>
                <a:lnTo>
                  <a:pt x="485" y="3358"/>
                </a:lnTo>
                <a:lnTo>
                  <a:pt x="491" y="3354"/>
                </a:lnTo>
                <a:lnTo>
                  <a:pt x="498" y="3348"/>
                </a:lnTo>
                <a:lnTo>
                  <a:pt x="519" y="3333"/>
                </a:lnTo>
                <a:lnTo>
                  <a:pt x="540" y="3323"/>
                </a:lnTo>
                <a:lnTo>
                  <a:pt x="547" y="3321"/>
                </a:lnTo>
                <a:lnTo>
                  <a:pt x="550" y="3323"/>
                </a:lnTo>
                <a:lnTo>
                  <a:pt x="556" y="3332"/>
                </a:lnTo>
                <a:lnTo>
                  <a:pt x="565" y="3339"/>
                </a:lnTo>
                <a:lnTo>
                  <a:pt x="576" y="3343"/>
                </a:lnTo>
                <a:lnTo>
                  <a:pt x="585" y="3349"/>
                </a:lnTo>
                <a:lnTo>
                  <a:pt x="603" y="3366"/>
                </a:lnTo>
                <a:lnTo>
                  <a:pt x="616" y="3383"/>
                </a:lnTo>
                <a:lnTo>
                  <a:pt x="624" y="3402"/>
                </a:lnTo>
                <a:lnTo>
                  <a:pt x="626" y="3425"/>
                </a:lnTo>
                <a:lnTo>
                  <a:pt x="622" y="3448"/>
                </a:lnTo>
                <a:lnTo>
                  <a:pt x="615" y="3467"/>
                </a:lnTo>
                <a:lnTo>
                  <a:pt x="604" y="3485"/>
                </a:lnTo>
                <a:lnTo>
                  <a:pt x="588" y="3498"/>
                </a:lnTo>
                <a:lnTo>
                  <a:pt x="575" y="3506"/>
                </a:lnTo>
                <a:lnTo>
                  <a:pt x="565" y="3513"/>
                </a:lnTo>
                <a:lnTo>
                  <a:pt x="556" y="3525"/>
                </a:lnTo>
                <a:lnTo>
                  <a:pt x="548" y="3541"/>
                </a:lnTo>
                <a:lnTo>
                  <a:pt x="545" y="3560"/>
                </a:lnTo>
                <a:lnTo>
                  <a:pt x="545" y="3599"/>
                </a:lnTo>
                <a:lnTo>
                  <a:pt x="544" y="3634"/>
                </a:lnTo>
                <a:lnTo>
                  <a:pt x="544" y="3671"/>
                </a:lnTo>
                <a:lnTo>
                  <a:pt x="541" y="3739"/>
                </a:lnTo>
                <a:lnTo>
                  <a:pt x="541" y="3806"/>
                </a:lnTo>
                <a:lnTo>
                  <a:pt x="544" y="3834"/>
                </a:lnTo>
                <a:lnTo>
                  <a:pt x="550" y="3859"/>
                </a:lnTo>
                <a:lnTo>
                  <a:pt x="563" y="3882"/>
                </a:lnTo>
                <a:lnTo>
                  <a:pt x="582" y="3902"/>
                </a:lnTo>
                <a:lnTo>
                  <a:pt x="637" y="3957"/>
                </a:lnTo>
                <a:lnTo>
                  <a:pt x="654" y="3973"/>
                </a:lnTo>
                <a:lnTo>
                  <a:pt x="672" y="3991"/>
                </a:lnTo>
                <a:lnTo>
                  <a:pt x="690" y="4007"/>
                </a:lnTo>
                <a:lnTo>
                  <a:pt x="705" y="4020"/>
                </a:lnTo>
                <a:lnTo>
                  <a:pt x="703" y="3983"/>
                </a:lnTo>
                <a:lnTo>
                  <a:pt x="703" y="3890"/>
                </a:lnTo>
                <a:lnTo>
                  <a:pt x="705" y="3843"/>
                </a:lnTo>
                <a:lnTo>
                  <a:pt x="706" y="3799"/>
                </a:lnTo>
                <a:lnTo>
                  <a:pt x="706" y="3647"/>
                </a:lnTo>
                <a:lnTo>
                  <a:pt x="712" y="3397"/>
                </a:lnTo>
                <a:lnTo>
                  <a:pt x="716" y="3209"/>
                </a:lnTo>
                <a:lnTo>
                  <a:pt x="694" y="3186"/>
                </a:lnTo>
                <a:lnTo>
                  <a:pt x="675" y="3165"/>
                </a:lnTo>
                <a:lnTo>
                  <a:pt x="660" y="3144"/>
                </a:lnTo>
                <a:lnTo>
                  <a:pt x="644" y="3125"/>
                </a:lnTo>
                <a:lnTo>
                  <a:pt x="629" y="3106"/>
                </a:lnTo>
                <a:lnTo>
                  <a:pt x="610" y="3084"/>
                </a:lnTo>
                <a:lnTo>
                  <a:pt x="588" y="3060"/>
                </a:lnTo>
                <a:lnTo>
                  <a:pt x="562" y="3038"/>
                </a:lnTo>
                <a:lnTo>
                  <a:pt x="534" y="3021"/>
                </a:lnTo>
                <a:lnTo>
                  <a:pt x="506" y="3009"/>
                </a:lnTo>
                <a:lnTo>
                  <a:pt x="476" y="2998"/>
                </a:lnTo>
                <a:lnTo>
                  <a:pt x="476" y="2995"/>
                </a:lnTo>
                <a:lnTo>
                  <a:pt x="483" y="2990"/>
                </a:lnTo>
                <a:lnTo>
                  <a:pt x="495" y="2984"/>
                </a:lnTo>
                <a:lnTo>
                  <a:pt x="514" y="2975"/>
                </a:lnTo>
                <a:lnTo>
                  <a:pt x="537" y="2966"/>
                </a:lnTo>
                <a:lnTo>
                  <a:pt x="563" y="2957"/>
                </a:lnTo>
                <a:lnTo>
                  <a:pt x="593" y="2950"/>
                </a:lnTo>
                <a:lnTo>
                  <a:pt x="625" y="2944"/>
                </a:lnTo>
                <a:lnTo>
                  <a:pt x="660" y="2941"/>
                </a:lnTo>
                <a:lnTo>
                  <a:pt x="696" y="2939"/>
                </a:lnTo>
                <a:lnTo>
                  <a:pt x="733" y="2944"/>
                </a:lnTo>
                <a:lnTo>
                  <a:pt x="734" y="2931"/>
                </a:lnTo>
                <a:lnTo>
                  <a:pt x="736" y="2914"/>
                </a:lnTo>
                <a:lnTo>
                  <a:pt x="736" y="2858"/>
                </a:lnTo>
                <a:lnTo>
                  <a:pt x="744" y="2721"/>
                </a:lnTo>
                <a:lnTo>
                  <a:pt x="750" y="2600"/>
                </a:lnTo>
                <a:lnTo>
                  <a:pt x="755" y="2540"/>
                </a:lnTo>
                <a:lnTo>
                  <a:pt x="761" y="2479"/>
                </a:lnTo>
                <a:lnTo>
                  <a:pt x="753" y="2472"/>
                </a:lnTo>
                <a:lnTo>
                  <a:pt x="741" y="2462"/>
                </a:lnTo>
                <a:lnTo>
                  <a:pt x="725" y="2447"/>
                </a:lnTo>
                <a:lnTo>
                  <a:pt x="706" y="2431"/>
                </a:lnTo>
                <a:lnTo>
                  <a:pt x="685" y="2416"/>
                </a:lnTo>
                <a:lnTo>
                  <a:pt x="665" y="2398"/>
                </a:lnTo>
                <a:lnTo>
                  <a:pt x="643" y="2382"/>
                </a:lnTo>
                <a:lnTo>
                  <a:pt x="624" y="2366"/>
                </a:lnTo>
                <a:lnTo>
                  <a:pt x="606" y="2353"/>
                </a:lnTo>
                <a:lnTo>
                  <a:pt x="593" y="2341"/>
                </a:lnTo>
                <a:lnTo>
                  <a:pt x="582" y="2333"/>
                </a:lnTo>
                <a:lnTo>
                  <a:pt x="578" y="2331"/>
                </a:lnTo>
                <a:lnTo>
                  <a:pt x="554" y="2316"/>
                </a:lnTo>
                <a:lnTo>
                  <a:pt x="531" y="2307"/>
                </a:lnTo>
                <a:lnTo>
                  <a:pt x="504" y="2304"/>
                </a:lnTo>
                <a:lnTo>
                  <a:pt x="476" y="2305"/>
                </a:lnTo>
                <a:lnTo>
                  <a:pt x="408" y="2317"/>
                </a:lnTo>
                <a:lnTo>
                  <a:pt x="342" y="2332"/>
                </a:lnTo>
                <a:lnTo>
                  <a:pt x="307" y="2339"/>
                </a:lnTo>
                <a:lnTo>
                  <a:pt x="273" y="2347"/>
                </a:lnTo>
                <a:lnTo>
                  <a:pt x="255" y="2351"/>
                </a:lnTo>
                <a:lnTo>
                  <a:pt x="234" y="2354"/>
                </a:lnTo>
                <a:lnTo>
                  <a:pt x="217" y="2360"/>
                </a:lnTo>
                <a:lnTo>
                  <a:pt x="200" y="2369"/>
                </a:lnTo>
                <a:lnTo>
                  <a:pt x="193" y="2378"/>
                </a:lnTo>
                <a:lnTo>
                  <a:pt x="189" y="2387"/>
                </a:lnTo>
                <a:lnTo>
                  <a:pt x="186" y="2395"/>
                </a:lnTo>
                <a:lnTo>
                  <a:pt x="181" y="2406"/>
                </a:lnTo>
                <a:lnTo>
                  <a:pt x="171" y="2423"/>
                </a:lnTo>
                <a:lnTo>
                  <a:pt x="156" y="2437"/>
                </a:lnTo>
                <a:lnTo>
                  <a:pt x="139" y="2448"/>
                </a:lnTo>
                <a:lnTo>
                  <a:pt x="116" y="2457"/>
                </a:lnTo>
                <a:lnTo>
                  <a:pt x="94" y="2459"/>
                </a:lnTo>
                <a:lnTo>
                  <a:pt x="72" y="2454"/>
                </a:lnTo>
                <a:lnTo>
                  <a:pt x="53" y="2444"/>
                </a:lnTo>
                <a:lnTo>
                  <a:pt x="34" y="2429"/>
                </a:lnTo>
                <a:lnTo>
                  <a:pt x="28" y="2420"/>
                </a:lnTo>
                <a:lnTo>
                  <a:pt x="21" y="2412"/>
                </a:lnTo>
                <a:lnTo>
                  <a:pt x="13" y="2404"/>
                </a:lnTo>
                <a:lnTo>
                  <a:pt x="3" y="2400"/>
                </a:lnTo>
                <a:lnTo>
                  <a:pt x="0" y="2397"/>
                </a:lnTo>
                <a:lnTo>
                  <a:pt x="0" y="2390"/>
                </a:lnTo>
                <a:lnTo>
                  <a:pt x="3" y="2379"/>
                </a:lnTo>
                <a:lnTo>
                  <a:pt x="12" y="2356"/>
                </a:lnTo>
                <a:lnTo>
                  <a:pt x="25" y="2329"/>
                </a:lnTo>
                <a:lnTo>
                  <a:pt x="35" y="2317"/>
                </a:lnTo>
                <a:lnTo>
                  <a:pt x="50" y="2307"/>
                </a:lnTo>
                <a:lnTo>
                  <a:pt x="66" y="2298"/>
                </a:lnTo>
                <a:lnTo>
                  <a:pt x="85" y="2292"/>
                </a:lnTo>
                <a:lnTo>
                  <a:pt x="108" y="2289"/>
                </a:lnTo>
                <a:lnTo>
                  <a:pt x="130" y="2291"/>
                </a:lnTo>
                <a:lnTo>
                  <a:pt x="142" y="2297"/>
                </a:lnTo>
                <a:lnTo>
                  <a:pt x="152" y="2304"/>
                </a:lnTo>
                <a:lnTo>
                  <a:pt x="162" y="2313"/>
                </a:lnTo>
                <a:lnTo>
                  <a:pt x="172" y="2319"/>
                </a:lnTo>
                <a:lnTo>
                  <a:pt x="177" y="2320"/>
                </a:lnTo>
                <a:lnTo>
                  <a:pt x="189" y="2320"/>
                </a:lnTo>
                <a:lnTo>
                  <a:pt x="193" y="2322"/>
                </a:lnTo>
                <a:lnTo>
                  <a:pt x="196" y="2323"/>
                </a:lnTo>
                <a:lnTo>
                  <a:pt x="199" y="2326"/>
                </a:lnTo>
                <a:lnTo>
                  <a:pt x="202" y="2328"/>
                </a:lnTo>
                <a:lnTo>
                  <a:pt x="203" y="2331"/>
                </a:lnTo>
                <a:lnTo>
                  <a:pt x="206" y="2332"/>
                </a:lnTo>
                <a:lnTo>
                  <a:pt x="211" y="2332"/>
                </a:lnTo>
                <a:lnTo>
                  <a:pt x="242" y="2329"/>
                </a:lnTo>
                <a:lnTo>
                  <a:pt x="274" y="2325"/>
                </a:lnTo>
                <a:lnTo>
                  <a:pt x="327" y="2316"/>
                </a:lnTo>
                <a:lnTo>
                  <a:pt x="382" y="2307"/>
                </a:lnTo>
                <a:lnTo>
                  <a:pt x="432" y="2295"/>
                </a:lnTo>
                <a:lnTo>
                  <a:pt x="451" y="2291"/>
                </a:lnTo>
                <a:lnTo>
                  <a:pt x="469" y="2288"/>
                </a:lnTo>
                <a:lnTo>
                  <a:pt x="485" y="2283"/>
                </a:lnTo>
                <a:lnTo>
                  <a:pt x="498" y="2279"/>
                </a:lnTo>
                <a:lnTo>
                  <a:pt x="507" y="2273"/>
                </a:lnTo>
                <a:lnTo>
                  <a:pt x="509" y="2266"/>
                </a:lnTo>
                <a:lnTo>
                  <a:pt x="504" y="2251"/>
                </a:lnTo>
                <a:lnTo>
                  <a:pt x="489" y="2221"/>
                </a:lnTo>
                <a:lnTo>
                  <a:pt x="472" y="2189"/>
                </a:lnTo>
                <a:lnTo>
                  <a:pt x="453" y="2157"/>
                </a:lnTo>
                <a:lnTo>
                  <a:pt x="417" y="2102"/>
                </a:lnTo>
                <a:lnTo>
                  <a:pt x="380" y="2047"/>
                </a:lnTo>
                <a:lnTo>
                  <a:pt x="317" y="2030"/>
                </a:lnTo>
                <a:lnTo>
                  <a:pt x="254" y="2014"/>
                </a:lnTo>
                <a:lnTo>
                  <a:pt x="236" y="2009"/>
                </a:lnTo>
                <a:lnTo>
                  <a:pt x="215" y="2003"/>
                </a:lnTo>
                <a:lnTo>
                  <a:pt x="193" y="1999"/>
                </a:lnTo>
                <a:lnTo>
                  <a:pt x="171" y="1996"/>
                </a:lnTo>
                <a:lnTo>
                  <a:pt x="150" y="1999"/>
                </a:lnTo>
                <a:lnTo>
                  <a:pt x="131" y="2006"/>
                </a:lnTo>
                <a:lnTo>
                  <a:pt x="109" y="2016"/>
                </a:lnTo>
                <a:lnTo>
                  <a:pt x="85" y="2021"/>
                </a:lnTo>
                <a:lnTo>
                  <a:pt x="62" y="2019"/>
                </a:lnTo>
                <a:lnTo>
                  <a:pt x="40" y="2014"/>
                </a:lnTo>
                <a:lnTo>
                  <a:pt x="22" y="2002"/>
                </a:lnTo>
                <a:lnTo>
                  <a:pt x="12" y="1987"/>
                </a:lnTo>
                <a:lnTo>
                  <a:pt x="7" y="1966"/>
                </a:lnTo>
                <a:lnTo>
                  <a:pt x="6" y="1946"/>
                </a:lnTo>
                <a:lnTo>
                  <a:pt x="12" y="1924"/>
                </a:lnTo>
                <a:lnTo>
                  <a:pt x="21" y="1904"/>
                </a:lnTo>
                <a:lnTo>
                  <a:pt x="35" y="1888"/>
                </a:lnTo>
                <a:lnTo>
                  <a:pt x="56" y="1878"/>
                </a:lnTo>
                <a:lnTo>
                  <a:pt x="80" y="1873"/>
                </a:lnTo>
                <a:lnTo>
                  <a:pt x="105" y="1876"/>
                </a:lnTo>
                <a:lnTo>
                  <a:pt x="127" y="1884"/>
                </a:lnTo>
                <a:lnTo>
                  <a:pt x="144" y="1896"/>
                </a:lnTo>
                <a:lnTo>
                  <a:pt x="155" y="1907"/>
                </a:lnTo>
                <a:lnTo>
                  <a:pt x="172" y="1947"/>
                </a:lnTo>
                <a:lnTo>
                  <a:pt x="183" y="1960"/>
                </a:lnTo>
                <a:lnTo>
                  <a:pt x="196" y="1969"/>
                </a:lnTo>
                <a:lnTo>
                  <a:pt x="211" y="1975"/>
                </a:lnTo>
                <a:lnTo>
                  <a:pt x="227" y="1981"/>
                </a:lnTo>
                <a:lnTo>
                  <a:pt x="295" y="2003"/>
                </a:lnTo>
                <a:lnTo>
                  <a:pt x="363" y="2024"/>
                </a:lnTo>
                <a:lnTo>
                  <a:pt x="351" y="2009"/>
                </a:lnTo>
                <a:lnTo>
                  <a:pt x="338" y="1996"/>
                </a:lnTo>
                <a:lnTo>
                  <a:pt x="326" y="1988"/>
                </a:lnTo>
                <a:lnTo>
                  <a:pt x="313" y="1983"/>
                </a:lnTo>
                <a:lnTo>
                  <a:pt x="298" y="1980"/>
                </a:lnTo>
                <a:lnTo>
                  <a:pt x="284" y="1974"/>
                </a:lnTo>
                <a:lnTo>
                  <a:pt x="267" y="1963"/>
                </a:lnTo>
                <a:lnTo>
                  <a:pt x="254" y="1950"/>
                </a:lnTo>
                <a:lnTo>
                  <a:pt x="246" y="1934"/>
                </a:lnTo>
                <a:lnTo>
                  <a:pt x="243" y="1916"/>
                </a:lnTo>
                <a:lnTo>
                  <a:pt x="245" y="1897"/>
                </a:lnTo>
                <a:lnTo>
                  <a:pt x="254" y="1878"/>
                </a:lnTo>
                <a:lnTo>
                  <a:pt x="258" y="1872"/>
                </a:lnTo>
                <a:lnTo>
                  <a:pt x="267" y="1857"/>
                </a:lnTo>
                <a:lnTo>
                  <a:pt x="270" y="1854"/>
                </a:lnTo>
                <a:lnTo>
                  <a:pt x="277" y="1850"/>
                </a:lnTo>
                <a:lnTo>
                  <a:pt x="284" y="1847"/>
                </a:lnTo>
                <a:lnTo>
                  <a:pt x="290" y="1845"/>
                </a:lnTo>
                <a:lnTo>
                  <a:pt x="305" y="1844"/>
                </a:lnTo>
                <a:lnTo>
                  <a:pt x="321" y="1843"/>
                </a:lnTo>
                <a:lnTo>
                  <a:pt x="342" y="1848"/>
                </a:lnTo>
                <a:lnTo>
                  <a:pt x="357" y="1859"/>
                </a:lnTo>
                <a:lnTo>
                  <a:pt x="370" y="1872"/>
                </a:lnTo>
                <a:lnTo>
                  <a:pt x="377" y="1890"/>
                </a:lnTo>
                <a:lnTo>
                  <a:pt x="382" y="1909"/>
                </a:lnTo>
                <a:lnTo>
                  <a:pt x="383" y="1929"/>
                </a:lnTo>
                <a:lnTo>
                  <a:pt x="380" y="1947"/>
                </a:lnTo>
                <a:lnTo>
                  <a:pt x="376" y="1966"/>
                </a:lnTo>
                <a:lnTo>
                  <a:pt x="374" y="1984"/>
                </a:lnTo>
                <a:lnTo>
                  <a:pt x="382" y="2002"/>
                </a:lnTo>
                <a:lnTo>
                  <a:pt x="391" y="2018"/>
                </a:lnTo>
                <a:lnTo>
                  <a:pt x="401" y="2036"/>
                </a:lnTo>
                <a:lnTo>
                  <a:pt x="461" y="2050"/>
                </a:lnTo>
                <a:lnTo>
                  <a:pt x="519" y="2068"/>
                </a:lnTo>
                <a:lnTo>
                  <a:pt x="523" y="2070"/>
                </a:lnTo>
                <a:lnTo>
                  <a:pt x="532" y="2071"/>
                </a:lnTo>
                <a:lnTo>
                  <a:pt x="542" y="2073"/>
                </a:lnTo>
                <a:lnTo>
                  <a:pt x="551" y="2073"/>
                </a:lnTo>
                <a:lnTo>
                  <a:pt x="559" y="2071"/>
                </a:lnTo>
                <a:lnTo>
                  <a:pt x="559" y="2068"/>
                </a:lnTo>
                <a:lnTo>
                  <a:pt x="520" y="2012"/>
                </a:lnTo>
                <a:lnTo>
                  <a:pt x="481" y="1950"/>
                </a:lnTo>
                <a:lnTo>
                  <a:pt x="436" y="1888"/>
                </a:lnTo>
                <a:lnTo>
                  <a:pt x="430" y="1878"/>
                </a:lnTo>
                <a:lnTo>
                  <a:pt x="422" y="1865"/>
                </a:lnTo>
                <a:lnTo>
                  <a:pt x="411" y="1848"/>
                </a:lnTo>
                <a:lnTo>
                  <a:pt x="401" y="1834"/>
                </a:lnTo>
                <a:lnTo>
                  <a:pt x="389" y="1819"/>
                </a:lnTo>
                <a:lnTo>
                  <a:pt x="380" y="1809"/>
                </a:lnTo>
                <a:lnTo>
                  <a:pt x="373" y="1803"/>
                </a:lnTo>
                <a:lnTo>
                  <a:pt x="355" y="1800"/>
                </a:lnTo>
                <a:lnTo>
                  <a:pt x="338" y="1798"/>
                </a:lnTo>
                <a:lnTo>
                  <a:pt x="320" y="1800"/>
                </a:lnTo>
                <a:lnTo>
                  <a:pt x="302" y="1797"/>
                </a:lnTo>
                <a:lnTo>
                  <a:pt x="284" y="1791"/>
                </a:lnTo>
                <a:lnTo>
                  <a:pt x="268" y="1779"/>
                </a:lnTo>
                <a:lnTo>
                  <a:pt x="255" y="1764"/>
                </a:lnTo>
                <a:lnTo>
                  <a:pt x="248" y="1747"/>
                </a:lnTo>
                <a:lnTo>
                  <a:pt x="243" y="1729"/>
                </a:lnTo>
                <a:lnTo>
                  <a:pt x="243" y="1708"/>
                </a:lnTo>
                <a:lnTo>
                  <a:pt x="249" y="1688"/>
                </a:lnTo>
                <a:lnTo>
                  <a:pt x="259" y="1671"/>
                </a:lnTo>
                <a:lnTo>
                  <a:pt x="276" y="1657"/>
                </a:lnTo>
                <a:lnTo>
                  <a:pt x="293" y="1645"/>
                </a:lnTo>
                <a:lnTo>
                  <a:pt x="313" y="1636"/>
                </a:lnTo>
                <a:lnTo>
                  <a:pt x="333" y="1632"/>
                </a:lnTo>
                <a:lnTo>
                  <a:pt x="352" y="1629"/>
                </a:lnTo>
                <a:lnTo>
                  <a:pt x="370" y="1630"/>
                </a:lnTo>
                <a:lnTo>
                  <a:pt x="383" y="1635"/>
                </a:lnTo>
                <a:lnTo>
                  <a:pt x="404" y="1649"/>
                </a:lnTo>
                <a:lnTo>
                  <a:pt x="419" y="1669"/>
                </a:lnTo>
                <a:lnTo>
                  <a:pt x="426" y="1692"/>
                </a:lnTo>
                <a:lnTo>
                  <a:pt x="427" y="1716"/>
                </a:lnTo>
                <a:lnTo>
                  <a:pt x="425" y="1728"/>
                </a:lnTo>
                <a:lnTo>
                  <a:pt x="419" y="1741"/>
                </a:lnTo>
                <a:lnTo>
                  <a:pt x="411" y="1756"/>
                </a:lnTo>
                <a:lnTo>
                  <a:pt x="407" y="1769"/>
                </a:lnTo>
                <a:lnTo>
                  <a:pt x="404" y="1782"/>
                </a:lnTo>
                <a:lnTo>
                  <a:pt x="405" y="1794"/>
                </a:lnTo>
                <a:lnTo>
                  <a:pt x="408" y="1800"/>
                </a:lnTo>
                <a:lnTo>
                  <a:pt x="414" y="1810"/>
                </a:lnTo>
                <a:lnTo>
                  <a:pt x="422" y="1822"/>
                </a:lnTo>
                <a:lnTo>
                  <a:pt x="430" y="1837"/>
                </a:lnTo>
                <a:lnTo>
                  <a:pt x="439" y="1850"/>
                </a:lnTo>
                <a:lnTo>
                  <a:pt x="448" y="1860"/>
                </a:lnTo>
                <a:lnTo>
                  <a:pt x="454" y="1869"/>
                </a:lnTo>
                <a:lnTo>
                  <a:pt x="458" y="1871"/>
                </a:lnTo>
                <a:lnTo>
                  <a:pt x="463" y="1866"/>
                </a:lnTo>
                <a:lnTo>
                  <a:pt x="467" y="1857"/>
                </a:lnTo>
                <a:lnTo>
                  <a:pt x="473" y="1848"/>
                </a:lnTo>
                <a:lnTo>
                  <a:pt x="478" y="1843"/>
                </a:lnTo>
                <a:lnTo>
                  <a:pt x="485" y="1837"/>
                </a:lnTo>
                <a:lnTo>
                  <a:pt x="494" y="1829"/>
                </a:lnTo>
                <a:lnTo>
                  <a:pt x="506" y="1820"/>
                </a:lnTo>
                <a:lnTo>
                  <a:pt x="514" y="1814"/>
                </a:lnTo>
                <a:lnTo>
                  <a:pt x="522" y="1812"/>
                </a:lnTo>
                <a:lnTo>
                  <a:pt x="540" y="1810"/>
                </a:lnTo>
                <a:lnTo>
                  <a:pt x="557" y="1807"/>
                </a:lnTo>
                <a:lnTo>
                  <a:pt x="575" y="1806"/>
                </a:lnTo>
                <a:lnTo>
                  <a:pt x="593" y="1807"/>
                </a:lnTo>
                <a:lnTo>
                  <a:pt x="597" y="1809"/>
                </a:lnTo>
                <a:lnTo>
                  <a:pt x="612" y="1814"/>
                </a:lnTo>
                <a:lnTo>
                  <a:pt x="616" y="1814"/>
                </a:lnTo>
                <a:lnTo>
                  <a:pt x="621" y="1807"/>
                </a:lnTo>
                <a:lnTo>
                  <a:pt x="622" y="1794"/>
                </a:lnTo>
                <a:lnTo>
                  <a:pt x="624" y="1779"/>
                </a:lnTo>
                <a:lnTo>
                  <a:pt x="624" y="1756"/>
                </a:lnTo>
                <a:lnTo>
                  <a:pt x="625" y="1735"/>
                </a:lnTo>
                <a:lnTo>
                  <a:pt x="625" y="1714"/>
                </a:lnTo>
                <a:lnTo>
                  <a:pt x="622" y="1694"/>
                </a:lnTo>
                <a:lnTo>
                  <a:pt x="616" y="1680"/>
                </a:lnTo>
                <a:lnTo>
                  <a:pt x="607" y="1671"/>
                </a:lnTo>
                <a:lnTo>
                  <a:pt x="587" y="1654"/>
                </a:lnTo>
                <a:lnTo>
                  <a:pt x="573" y="1638"/>
                </a:lnTo>
                <a:lnTo>
                  <a:pt x="565" y="1618"/>
                </a:lnTo>
                <a:lnTo>
                  <a:pt x="563" y="1596"/>
                </a:lnTo>
                <a:lnTo>
                  <a:pt x="566" y="1580"/>
                </a:lnTo>
                <a:lnTo>
                  <a:pt x="575" y="1562"/>
                </a:lnTo>
                <a:lnTo>
                  <a:pt x="588" y="1546"/>
                </a:lnTo>
                <a:lnTo>
                  <a:pt x="604" y="1530"/>
                </a:lnTo>
                <a:lnTo>
                  <a:pt x="624" y="1518"/>
                </a:lnTo>
                <a:lnTo>
                  <a:pt x="644" y="1512"/>
                </a:lnTo>
                <a:lnTo>
                  <a:pt x="668" y="1512"/>
                </a:lnTo>
                <a:lnTo>
                  <a:pt x="691" y="1521"/>
                </a:lnTo>
                <a:lnTo>
                  <a:pt x="708" y="1533"/>
                </a:lnTo>
                <a:lnTo>
                  <a:pt x="721" y="1545"/>
                </a:lnTo>
                <a:lnTo>
                  <a:pt x="731" y="1559"/>
                </a:lnTo>
                <a:lnTo>
                  <a:pt x="737" y="1576"/>
                </a:lnTo>
                <a:lnTo>
                  <a:pt x="737" y="1595"/>
                </a:lnTo>
                <a:lnTo>
                  <a:pt x="731" y="1615"/>
                </a:lnTo>
                <a:lnTo>
                  <a:pt x="722" y="1632"/>
                </a:lnTo>
                <a:lnTo>
                  <a:pt x="709" y="1646"/>
                </a:lnTo>
                <a:lnTo>
                  <a:pt x="696" y="1660"/>
                </a:lnTo>
                <a:lnTo>
                  <a:pt x="681" y="1671"/>
                </a:lnTo>
                <a:lnTo>
                  <a:pt x="669" y="1686"/>
                </a:lnTo>
                <a:lnTo>
                  <a:pt x="660" y="1704"/>
                </a:lnTo>
                <a:lnTo>
                  <a:pt x="650" y="1747"/>
                </a:lnTo>
                <a:lnTo>
                  <a:pt x="644" y="1791"/>
                </a:lnTo>
                <a:lnTo>
                  <a:pt x="640" y="1834"/>
                </a:lnTo>
                <a:lnTo>
                  <a:pt x="640" y="1851"/>
                </a:lnTo>
                <a:lnTo>
                  <a:pt x="644" y="1868"/>
                </a:lnTo>
                <a:lnTo>
                  <a:pt x="647" y="1885"/>
                </a:lnTo>
                <a:lnTo>
                  <a:pt x="644" y="1900"/>
                </a:lnTo>
                <a:lnTo>
                  <a:pt x="635" y="1929"/>
                </a:lnTo>
                <a:lnTo>
                  <a:pt x="632" y="1944"/>
                </a:lnTo>
                <a:lnTo>
                  <a:pt x="635" y="1958"/>
                </a:lnTo>
                <a:lnTo>
                  <a:pt x="643" y="1971"/>
                </a:lnTo>
                <a:lnTo>
                  <a:pt x="652" y="1981"/>
                </a:lnTo>
                <a:lnTo>
                  <a:pt x="660" y="1993"/>
                </a:lnTo>
                <a:lnTo>
                  <a:pt x="680" y="2019"/>
                </a:lnTo>
                <a:lnTo>
                  <a:pt x="699" y="2047"/>
                </a:lnTo>
                <a:lnTo>
                  <a:pt x="746" y="2106"/>
                </a:lnTo>
                <a:lnTo>
                  <a:pt x="796" y="2164"/>
                </a:lnTo>
                <a:lnTo>
                  <a:pt x="800" y="2171"/>
                </a:lnTo>
                <a:lnTo>
                  <a:pt x="809" y="2180"/>
                </a:lnTo>
                <a:lnTo>
                  <a:pt x="818" y="2190"/>
                </a:lnTo>
                <a:lnTo>
                  <a:pt x="827" y="2199"/>
                </a:lnTo>
                <a:lnTo>
                  <a:pt x="836" y="2202"/>
                </a:lnTo>
                <a:lnTo>
                  <a:pt x="843" y="2198"/>
                </a:lnTo>
                <a:lnTo>
                  <a:pt x="852" y="2190"/>
                </a:lnTo>
                <a:lnTo>
                  <a:pt x="859" y="2180"/>
                </a:lnTo>
                <a:lnTo>
                  <a:pt x="867" y="2171"/>
                </a:lnTo>
                <a:lnTo>
                  <a:pt x="871" y="2165"/>
                </a:lnTo>
                <a:lnTo>
                  <a:pt x="889" y="2140"/>
                </a:lnTo>
                <a:lnTo>
                  <a:pt x="899" y="2117"/>
                </a:lnTo>
                <a:lnTo>
                  <a:pt x="904" y="2090"/>
                </a:lnTo>
                <a:lnTo>
                  <a:pt x="902" y="2061"/>
                </a:lnTo>
                <a:lnTo>
                  <a:pt x="895" y="2016"/>
                </a:lnTo>
                <a:lnTo>
                  <a:pt x="886" y="1972"/>
                </a:lnTo>
                <a:lnTo>
                  <a:pt x="876" y="1928"/>
                </a:lnTo>
                <a:lnTo>
                  <a:pt x="861" y="1857"/>
                </a:lnTo>
                <a:lnTo>
                  <a:pt x="858" y="1843"/>
                </a:lnTo>
                <a:lnTo>
                  <a:pt x="856" y="1828"/>
                </a:lnTo>
                <a:lnTo>
                  <a:pt x="853" y="1812"/>
                </a:lnTo>
                <a:lnTo>
                  <a:pt x="848" y="1798"/>
                </a:lnTo>
                <a:lnTo>
                  <a:pt x="839" y="1786"/>
                </a:lnTo>
                <a:lnTo>
                  <a:pt x="830" y="1779"/>
                </a:lnTo>
                <a:lnTo>
                  <a:pt x="821" y="1775"/>
                </a:lnTo>
                <a:lnTo>
                  <a:pt x="811" y="1772"/>
                </a:lnTo>
                <a:lnTo>
                  <a:pt x="799" y="1767"/>
                </a:lnTo>
                <a:lnTo>
                  <a:pt x="778" y="1757"/>
                </a:lnTo>
                <a:lnTo>
                  <a:pt x="764" y="1742"/>
                </a:lnTo>
                <a:lnTo>
                  <a:pt x="752" y="1725"/>
                </a:lnTo>
                <a:lnTo>
                  <a:pt x="743" y="1702"/>
                </a:lnTo>
                <a:lnTo>
                  <a:pt x="743" y="1680"/>
                </a:lnTo>
                <a:lnTo>
                  <a:pt x="747" y="1660"/>
                </a:lnTo>
                <a:lnTo>
                  <a:pt x="759" y="1639"/>
                </a:lnTo>
                <a:lnTo>
                  <a:pt x="777" y="1620"/>
                </a:lnTo>
                <a:lnTo>
                  <a:pt x="784" y="1614"/>
                </a:lnTo>
                <a:lnTo>
                  <a:pt x="796" y="1607"/>
                </a:lnTo>
                <a:lnTo>
                  <a:pt x="812" y="1599"/>
                </a:lnTo>
                <a:lnTo>
                  <a:pt x="830" y="1595"/>
                </a:lnTo>
                <a:lnTo>
                  <a:pt x="851" y="1593"/>
                </a:lnTo>
                <a:lnTo>
                  <a:pt x="870" y="1596"/>
                </a:lnTo>
                <a:lnTo>
                  <a:pt x="890" y="1607"/>
                </a:lnTo>
                <a:lnTo>
                  <a:pt x="910" y="1626"/>
                </a:lnTo>
                <a:lnTo>
                  <a:pt x="924" y="1648"/>
                </a:lnTo>
                <a:lnTo>
                  <a:pt x="930" y="1667"/>
                </a:lnTo>
                <a:lnTo>
                  <a:pt x="933" y="1689"/>
                </a:lnTo>
                <a:lnTo>
                  <a:pt x="930" y="1711"/>
                </a:lnTo>
                <a:lnTo>
                  <a:pt x="923" y="1723"/>
                </a:lnTo>
                <a:lnTo>
                  <a:pt x="914" y="1733"/>
                </a:lnTo>
                <a:lnTo>
                  <a:pt x="904" y="1744"/>
                </a:lnTo>
                <a:lnTo>
                  <a:pt x="896" y="1756"/>
                </a:lnTo>
                <a:lnTo>
                  <a:pt x="895" y="1760"/>
                </a:lnTo>
                <a:lnTo>
                  <a:pt x="895" y="1772"/>
                </a:lnTo>
                <a:lnTo>
                  <a:pt x="893" y="1776"/>
                </a:lnTo>
                <a:lnTo>
                  <a:pt x="890" y="1779"/>
                </a:lnTo>
                <a:lnTo>
                  <a:pt x="889" y="1782"/>
                </a:lnTo>
                <a:lnTo>
                  <a:pt x="883" y="1788"/>
                </a:lnTo>
                <a:lnTo>
                  <a:pt x="881" y="1791"/>
                </a:lnTo>
                <a:lnTo>
                  <a:pt x="881" y="1816"/>
                </a:lnTo>
                <a:lnTo>
                  <a:pt x="884" y="1838"/>
                </a:lnTo>
                <a:lnTo>
                  <a:pt x="887" y="1859"/>
                </a:lnTo>
                <a:lnTo>
                  <a:pt x="895" y="1912"/>
                </a:lnTo>
                <a:lnTo>
                  <a:pt x="904" y="1966"/>
                </a:lnTo>
                <a:lnTo>
                  <a:pt x="915" y="2016"/>
                </a:lnTo>
                <a:lnTo>
                  <a:pt x="918" y="2036"/>
                </a:lnTo>
                <a:lnTo>
                  <a:pt x="923" y="2053"/>
                </a:lnTo>
                <a:lnTo>
                  <a:pt x="926" y="2070"/>
                </a:lnTo>
                <a:lnTo>
                  <a:pt x="932" y="2083"/>
                </a:lnTo>
                <a:lnTo>
                  <a:pt x="938" y="2092"/>
                </a:lnTo>
                <a:lnTo>
                  <a:pt x="945" y="2093"/>
                </a:lnTo>
                <a:lnTo>
                  <a:pt x="963" y="2089"/>
                </a:lnTo>
                <a:lnTo>
                  <a:pt x="980" y="2080"/>
                </a:lnTo>
                <a:lnTo>
                  <a:pt x="996" y="2073"/>
                </a:lnTo>
                <a:lnTo>
                  <a:pt x="1033" y="2053"/>
                </a:lnTo>
                <a:lnTo>
                  <a:pt x="1070" y="2033"/>
                </a:lnTo>
                <a:lnTo>
                  <a:pt x="1125" y="2000"/>
                </a:lnTo>
                <a:lnTo>
                  <a:pt x="1176" y="1968"/>
                </a:lnTo>
                <a:lnTo>
                  <a:pt x="1191" y="1866"/>
                </a:lnTo>
                <a:lnTo>
                  <a:pt x="1232" y="1624"/>
                </a:lnTo>
                <a:lnTo>
                  <a:pt x="1277" y="1382"/>
                </a:lnTo>
                <a:lnTo>
                  <a:pt x="1281" y="1359"/>
                </a:lnTo>
                <a:lnTo>
                  <a:pt x="1287" y="1329"/>
                </a:lnTo>
                <a:lnTo>
                  <a:pt x="1293" y="1297"/>
                </a:lnTo>
                <a:lnTo>
                  <a:pt x="1299" y="1263"/>
                </a:lnTo>
                <a:lnTo>
                  <a:pt x="1303" y="1229"/>
                </a:lnTo>
                <a:lnTo>
                  <a:pt x="1306" y="1195"/>
                </a:lnTo>
                <a:lnTo>
                  <a:pt x="1306" y="1164"/>
                </a:lnTo>
                <a:lnTo>
                  <a:pt x="1305" y="1138"/>
                </a:lnTo>
                <a:lnTo>
                  <a:pt x="1299" y="1117"/>
                </a:lnTo>
                <a:lnTo>
                  <a:pt x="1290" y="1096"/>
                </a:lnTo>
                <a:lnTo>
                  <a:pt x="1279" y="1077"/>
                </a:lnTo>
                <a:lnTo>
                  <a:pt x="1268" y="1060"/>
                </a:lnTo>
                <a:lnTo>
                  <a:pt x="1254" y="1045"/>
                </a:lnTo>
                <a:lnTo>
                  <a:pt x="1237" y="1033"/>
                </a:lnTo>
                <a:lnTo>
                  <a:pt x="1216" y="1024"/>
                </a:lnTo>
                <a:lnTo>
                  <a:pt x="1185" y="1015"/>
                </a:lnTo>
                <a:lnTo>
                  <a:pt x="1154" y="1004"/>
                </a:lnTo>
                <a:lnTo>
                  <a:pt x="1145" y="1001"/>
                </a:lnTo>
                <a:lnTo>
                  <a:pt x="1129" y="998"/>
                </a:lnTo>
                <a:lnTo>
                  <a:pt x="1106" y="992"/>
                </a:lnTo>
                <a:lnTo>
                  <a:pt x="1078" y="986"/>
                </a:lnTo>
                <a:lnTo>
                  <a:pt x="1045" y="980"/>
                </a:lnTo>
                <a:lnTo>
                  <a:pt x="1008" y="973"/>
                </a:lnTo>
                <a:lnTo>
                  <a:pt x="970" y="965"/>
                </a:lnTo>
                <a:lnTo>
                  <a:pt x="930" y="958"/>
                </a:lnTo>
                <a:lnTo>
                  <a:pt x="853" y="943"/>
                </a:lnTo>
                <a:lnTo>
                  <a:pt x="817" y="936"/>
                </a:lnTo>
                <a:lnTo>
                  <a:pt x="784" y="930"/>
                </a:lnTo>
                <a:lnTo>
                  <a:pt x="756" y="924"/>
                </a:lnTo>
                <a:lnTo>
                  <a:pt x="733" y="920"/>
                </a:lnTo>
                <a:lnTo>
                  <a:pt x="716" y="917"/>
                </a:lnTo>
                <a:lnTo>
                  <a:pt x="708" y="915"/>
                </a:lnTo>
                <a:lnTo>
                  <a:pt x="678" y="908"/>
                </a:lnTo>
                <a:lnTo>
                  <a:pt x="650" y="896"/>
                </a:lnTo>
                <a:lnTo>
                  <a:pt x="621" y="886"/>
                </a:lnTo>
                <a:lnTo>
                  <a:pt x="584" y="869"/>
                </a:lnTo>
                <a:lnTo>
                  <a:pt x="547" y="846"/>
                </a:lnTo>
                <a:lnTo>
                  <a:pt x="513" y="819"/>
                </a:lnTo>
                <a:lnTo>
                  <a:pt x="483" y="791"/>
                </a:lnTo>
                <a:lnTo>
                  <a:pt x="453" y="760"/>
                </a:lnTo>
                <a:lnTo>
                  <a:pt x="420" y="731"/>
                </a:lnTo>
                <a:lnTo>
                  <a:pt x="386" y="703"/>
                </a:lnTo>
                <a:lnTo>
                  <a:pt x="349" y="679"/>
                </a:lnTo>
                <a:lnTo>
                  <a:pt x="311" y="656"/>
                </a:lnTo>
                <a:lnTo>
                  <a:pt x="274" y="629"/>
                </a:lnTo>
                <a:lnTo>
                  <a:pt x="276" y="626"/>
                </a:lnTo>
                <a:lnTo>
                  <a:pt x="283" y="620"/>
                </a:lnTo>
                <a:lnTo>
                  <a:pt x="296" y="613"/>
                </a:lnTo>
                <a:lnTo>
                  <a:pt x="313" y="604"/>
                </a:lnTo>
                <a:lnTo>
                  <a:pt x="332" y="595"/>
                </a:lnTo>
                <a:lnTo>
                  <a:pt x="376" y="580"/>
                </a:lnTo>
                <a:lnTo>
                  <a:pt x="399" y="576"/>
                </a:lnTo>
                <a:lnTo>
                  <a:pt x="422" y="575"/>
                </a:lnTo>
                <a:lnTo>
                  <a:pt x="450" y="576"/>
                </a:lnTo>
                <a:lnTo>
                  <a:pt x="482" y="579"/>
                </a:lnTo>
                <a:lnTo>
                  <a:pt x="516" y="583"/>
                </a:lnTo>
                <a:lnTo>
                  <a:pt x="551" y="588"/>
                </a:lnTo>
                <a:lnTo>
                  <a:pt x="587" y="594"/>
                </a:lnTo>
                <a:lnTo>
                  <a:pt x="618" y="600"/>
                </a:lnTo>
                <a:lnTo>
                  <a:pt x="646" y="605"/>
                </a:lnTo>
                <a:lnTo>
                  <a:pt x="668" y="611"/>
                </a:lnTo>
                <a:lnTo>
                  <a:pt x="699" y="623"/>
                </a:lnTo>
                <a:lnTo>
                  <a:pt x="734" y="639"/>
                </a:lnTo>
                <a:lnTo>
                  <a:pt x="772" y="659"/>
                </a:lnTo>
                <a:lnTo>
                  <a:pt x="812" y="682"/>
                </a:lnTo>
                <a:lnTo>
                  <a:pt x="853" y="709"/>
                </a:lnTo>
                <a:lnTo>
                  <a:pt x="898" y="738"/>
                </a:lnTo>
                <a:lnTo>
                  <a:pt x="986" y="800"/>
                </a:lnTo>
                <a:lnTo>
                  <a:pt x="1072" y="865"/>
                </a:lnTo>
                <a:lnTo>
                  <a:pt x="1113" y="897"/>
                </a:lnTo>
                <a:lnTo>
                  <a:pt x="1153" y="928"/>
                </a:lnTo>
                <a:lnTo>
                  <a:pt x="1190" y="958"/>
                </a:lnTo>
                <a:lnTo>
                  <a:pt x="1222" y="984"/>
                </a:lnTo>
                <a:lnTo>
                  <a:pt x="1253" y="1009"/>
                </a:lnTo>
                <a:lnTo>
                  <a:pt x="1278" y="1030"/>
                </a:lnTo>
                <a:lnTo>
                  <a:pt x="1299" y="1048"/>
                </a:lnTo>
                <a:lnTo>
                  <a:pt x="1313" y="1061"/>
                </a:lnTo>
                <a:lnTo>
                  <a:pt x="1300" y="1029"/>
                </a:lnTo>
                <a:lnTo>
                  <a:pt x="1284" y="1001"/>
                </a:lnTo>
                <a:lnTo>
                  <a:pt x="1268" y="971"/>
                </a:lnTo>
                <a:lnTo>
                  <a:pt x="1247" y="943"/>
                </a:lnTo>
                <a:lnTo>
                  <a:pt x="1221" y="918"/>
                </a:lnTo>
                <a:lnTo>
                  <a:pt x="1188" y="894"/>
                </a:lnTo>
                <a:lnTo>
                  <a:pt x="1153" y="871"/>
                </a:lnTo>
                <a:lnTo>
                  <a:pt x="1116" y="847"/>
                </a:lnTo>
                <a:lnTo>
                  <a:pt x="1082" y="825"/>
                </a:lnTo>
                <a:lnTo>
                  <a:pt x="1050" y="803"/>
                </a:lnTo>
                <a:lnTo>
                  <a:pt x="1024" y="781"/>
                </a:lnTo>
                <a:lnTo>
                  <a:pt x="986" y="741"/>
                </a:lnTo>
                <a:lnTo>
                  <a:pt x="952" y="706"/>
                </a:lnTo>
                <a:lnTo>
                  <a:pt x="924" y="673"/>
                </a:lnTo>
                <a:lnTo>
                  <a:pt x="901" y="645"/>
                </a:lnTo>
                <a:lnTo>
                  <a:pt x="880" y="619"/>
                </a:lnTo>
                <a:lnTo>
                  <a:pt x="862" y="594"/>
                </a:lnTo>
                <a:lnTo>
                  <a:pt x="848" y="570"/>
                </a:lnTo>
                <a:lnTo>
                  <a:pt x="833" y="548"/>
                </a:lnTo>
                <a:lnTo>
                  <a:pt x="806" y="504"/>
                </a:lnTo>
                <a:lnTo>
                  <a:pt x="777" y="457"/>
                </a:lnTo>
                <a:lnTo>
                  <a:pt x="759" y="432"/>
                </a:lnTo>
                <a:lnTo>
                  <a:pt x="739" y="404"/>
                </a:lnTo>
                <a:lnTo>
                  <a:pt x="712" y="374"/>
                </a:lnTo>
                <a:lnTo>
                  <a:pt x="684" y="349"/>
                </a:lnTo>
                <a:lnTo>
                  <a:pt x="656" y="330"/>
                </a:lnTo>
                <a:lnTo>
                  <a:pt x="628" y="314"/>
                </a:lnTo>
                <a:lnTo>
                  <a:pt x="600" y="299"/>
                </a:lnTo>
                <a:lnTo>
                  <a:pt x="598" y="296"/>
                </a:lnTo>
                <a:lnTo>
                  <a:pt x="603" y="290"/>
                </a:lnTo>
                <a:lnTo>
                  <a:pt x="616" y="286"/>
                </a:lnTo>
                <a:lnTo>
                  <a:pt x="632" y="280"/>
                </a:lnTo>
                <a:lnTo>
                  <a:pt x="653" y="274"/>
                </a:lnTo>
                <a:lnTo>
                  <a:pt x="675" y="268"/>
                </a:lnTo>
                <a:lnTo>
                  <a:pt x="716" y="256"/>
                </a:lnTo>
                <a:lnTo>
                  <a:pt x="734" y="252"/>
                </a:lnTo>
                <a:lnTo>
                  <a:pt x="747" y="249"/>
                </a:lnTo>
                <a:lnTo>
                  <a:pt x="802" y="241"/>
                </a:lnTo>
                <a:lnTo>
                  <a:pt x="855" y="243"/>
                </a:lnTo>
                <a:lnTo>
                  <a:pt x="907" y="255"/>
                </a:lnTo>
                <a:lnTo>
                  <a:pt x="958" y="277"/>
                </a:lnTo>
                <a:lnTo>
                  <a:pt x="1007" y="306"/>
                </a:lnTo>
                <a:lnTo>
                  <a:pt x="1054" y="343"/>
                </a:lnTo>
                <a:lnTo>
                  <a:pt x="1098" y="387"/>
                </a:lnTo>
                <a:lnTo>
                  <a:pt x="1138" y="439"/>
                </a:lnTo>
                <a:lnTo>
                  <a:pt x="1172" y="493"/>
                </a:lnTo>
                <a:lnTo>
                  <a:pt x="1203" y="552"/>
                </a:lnTo>
                <a:lnTo>
                  <a:pt x="1231" y="619"/>
                </a:lnTo>
                <a:lnTo>
                  <a:pt x="1254" y="688"/>
                </a:lnTo>
                <a:lnTo>
                  <a:pt x="1275" y="759"/>
                </a:lnTo>
                <a:lnTo>
                  <a:pt x="1291" y="834"/>
                </a:lnTo>
                <a:lnTo>
                  <a:pt x="1306" y="914"/>
                </a:lnTo>
                <a:lnTo>
                  <a:pt x="1315" y="995"/>
                </a:lnTo>
                <a:lnTo>
                  <a:pt x="1319" y="1017"/>
                </a:lnTo>
                <a:lnTo>
                  <a:pt x="1328" y="1045"/>
                </a:lnTo>
                <a:lnTo>
                  <a:pt x="1330" y="1023"/>
                </a:lnTo>
                <a:lnTo>
                  <a:pt x="1333" y="996"/>
                </a:lnTo>
                <a:lnTo>
                  <a:pt x="1336" y="968"/>
                </a:lnTo>
                <a:lnTo>
                  <a:pt x="1341" y="909"/>
                </a:lnTo>
                <a:lnTo>
                  <a:pt x="1343" y="883"/>
                </a:lnTo>
                <a:lnTo>
                  <a:pt x="1344" y="861"/>
                </a:lnTo>
                <a:lnTo>
                  <a:pt x="1346" y="843"/>
                </a:lnTo>
                <a:lnTo>
                  <a:pt x="1346" y="819"/>
                </a:lnTo>
                <a:lnTo>
                  <a:pt x="1349" y="799"/>
                </a:lnTo>
                <a:lnTo>
                  <a:pt x="1355" y="772"/>
                </a:lnTo>
                <a:lnTo>
                  <a:pt x="1361" y="740"/>
                </a:lnTo>
                <a:lnTo>
                  <a:pt x="1369" y="703"/>
                </a:lnTo>
                <a:lnTo>
                  <a:pt x="1378" y="662"/>
                </a:lnTo>
                <a:lnTo>
                  <a:pt x="1390" y="617"/>
                </a:lnTo>
                <a:lnTo>
                  <a:pt x="1400" y="573"/>
                </a:lnTo>
                <a:lnTo>
                  <a:pt x="1412" y="526"/>
                </a:lnTo>
                <a:lnTo>
                  <a:pt x="1425" y="480"/>
                </a:lnTo>
                <a:lnTo>
                  <a:pt x="1437" y="434"/>
                </a:lnTo>
                <a:lnTo>
                  <a:pt x="1450" y="392"/>
                </a:lnTo>
                <a:lnTo>
                  <a:pt x="1462" y="350"/>
                </a:lnTo>
                <a:lnTo>
                  <a:pt x="1474" y="314"/>
                </a:lnTo>
                <a:lnTo>
                  <a:pt x="1484" y="281"/>
                </a:lnTo>
                <a:lnTo>
                  <a:pt x="1495" y="255"/>
                </a:lnTo>
                <a:lnTo>
                  <a:pt x="1502" y="235"/>
                </a:lnTo>
                <a:lnTo>
                  <a:pt x="1509" y="222"/>
                </a:lnTo>
                <a:lnTo>
                  <a:pt x="1537" y="187"/>
                </a:lnTo>
                <a:lnTo>
                  <a:pt x="1565" y="159"/>
                </a:lnTo>
                <a:lnTo>
                  <a:pt x="1595" y="132"/>
                </a:lnTo>
                <a:lnTo>
                  <a:pt x="1624" y="109"/>
                </a:lnTo>
                <a:lnTo>
                  <a:pt x="1663" y="81"/>
                </a:lnTo>
                <a:lnTo>
                  <a:pt x="1704" y="57"/>
                </a:lnTo>
                <a:lnTo>
                  <a:pt x="1747" y="38"/>
                </a:lnTo>
                <a:lnTo>
                  <a:pt x="1759" y="33"/>
                </a:lnTo>
                <a:lnTo>
                  <a:pt x="1775" y="28"/>
                </a:lnTo>
                <a:lnTo>
                  <a:pt x="1816" y="13"/>
                </a:lnTo>
                <a:lnTo>
                  <a:pt x="1835" y="5"/>
                </a:lnTo>
                <a:lnTo>
                  <a:pt x="1851" y="1"/>
                </a:lnTo>
                <a:lnTo>
                  <a:pt x="1862" y="0"/>
                </a:lnTo>
                <a:close/>
              </a:path>
            </a:pathLst>
          </a:custGeom>
          <a:solidFill>
            <a:schemeClr val="bg1">
              <a:alpha val="8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 name="Subtitle 2"/>
          <p:cNvSpPr>
            <a:spLocks noGrp="1"/>
          </p:cNvSpPr>
          <p:nvPr>
            <p:ph type="subTitle" idx="1"/>
          </p:nvPr>
        </p:nvSpPr>
        <p:spPr>
          <a:xfrm>
            <a:off x="3743323" y="3721473"/>
            <a:ext cx="5120640" cy="1581150"/>
          </a:xfrm>
        </p:spPr>
        <p:txBody>
          <a:bodyPr>
            <a:normAutofit/>
          </a:bodyPr>
          <a:lstStyle>
            <a:lvl1pPr marL="0" indent="0" algn="l">
              <a:buNone/>
              <a:defRPr sz="2400" b="0" i="0" cap="none" spc="120" baseline="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lvl1pPr>
              <a:defRPr>
                <a:solidFill>
                  <a:schemeClr val="bg2"/>
                </a:solidFill>
              </a:defRPr>
            </a:lvl1pPr>
          </a:lstStyle>
          <a:p>
            <a:fld id="{7CF4852E-3C3D-42AE-B63E-D2F53BA99E02}" type="datetimeFigureOut">
              <a:rPr lang="ru-RU" smtClean="0"/>
              <a:pPr/>
              <a:t>30.09.2014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a:xfrm>
            <a:off x="7991475" y="6429375"/>
            <a:ext cx="876300" cy="292100"/>
          </a:xfrm>
        </p:spPr>
        <p:txBody>
          <a:bodyPr/>
          <a:lstStyle/>
          <a:p>
            <a:fld id="{916F6C99-A024-4F3E-A306-A826646A17FD}" type="slidenum">
              <a:rPr lang="ru-RU" smtClean="0"/>
              <a:pPr/>
              <a:t>‹#›</a:t>
            </a:fld>
            <a:endParaRPr lang="ru-RU"/>
          </a:p>
        </p:txBody>
      </p:sp>
      <p:sp>
        <p:nvSpPr>
          <p:cNvPr id="9" name="Freeform 7"/>
          <p:cNvSpPr>
            <a:spLocks noChangeAspect="1" noEditPoints="1"/>
          </p:cNvSpPr>
          <p:nvPr/>
        </p:nvSpPr>
        <p:spPr bwMode="auto">
          <a:xfrm>
            <a:off x="838200" y="1762090"/>
            <a:ext cx="2521776" cy="5095912"/>
          </a:xfrm>
          <a:custGeom>
            <a:avLst/>
            <a:gdLst/>
            <a:ahLst/>
            <a:cxnLst>
              <a:cxn ang="0">
                <a:pos x="687" y="2238"/>
              </a:cxn>
              <a:cxn ang="0">
                <a:pos x="877" y="2192"/>
              </a:cxn>
              <a:cxn ang="0">
                <a:pos x="797" y="2963"/>
              </a:cxn>
              <a:cxn ang="0">
                <a:pos x="1078" y="3026"/>
              </a:cxn>
              <a:cxn ang="0">
                <a:pos x="626" y="2117"/>
              </a:cxn>
              <a:cxn ang="0">
                <a:pos x="749" y="2142"/>
              </a:cxn>
              <a:cxn ang="0">
                <a:pos x="578" y="2052"/>
              </a:cxn>
              <a:cxn ang="0">
                <a:pos x="1866" y="247"/>
              </a:cxn>
              <a:cxn ang="0">
                <a:pos x="1392" y="1037"/>
              </a:cxn>
              <a:cxn ang="0">
                <a:pos x="2006" y="656"/>
              </a:cxn>
              <a:cxn ang="0">
                <a:pos x="1599" y="908"/>
              </a:cxn>
              <a:cxn ang="0">
                <a:pos x="1533" y="1058"/>
              </a:cxn>
              <a:cxn ang="0">
                <a:pos x="2239" y="583"/>
              </a:cxn>
              <a:cxn ang="0">
                <a:pos x="1863" y="1105"/>
              </a:cxn>
              <a:cxn ang="0">
                <a:pos x="2174" y="1621"/>
              </a:cxn>
              <a:cxn ang="0">
                <a:pos x="1801" y="1537"/>
              </a:cxn>
              <a:cxn ang="0">
                <a:pos x="1325" y="1301"/>
              </a:cxn>
              <a:cxn ang="0">
                <a:pos x="1412" y="1835"/>
              </a:cxn>
              <a:cxn ang="0">
                <a:pos x="1213" y="1975"/>
              </a:cxn>
              <a:cxn ang="0">
                <a:pos x="1094" y="4011"/>
              </a:cxn>
              <a:cxn ang="0">
                <a:pos x="1689" y="3264"/>
              </a:cxn>
              <a:cxn ang="0">
                <a:pos x="2404" y="3321"/>
              </a:cxn>
              <a:cxn ang="0">
                <a:pos x="1275" y="3861"/>
              </a:cxn>
              <a:cxn ang="0">
                <a:pos x="1147" y="4865"/>
              </a:cxn>
              <a:cxn ang="0">
                <a:pos x="1045" y="3610"/>
              </a:cxn>
              <a:cxn ang="0">
                <a:pos x="739" y="3818"/>
              </a:cxn>
              <a:cxn ang="0">
                <a:pos x="856" y="4830"/>
              </a:cxn>
              <a:cxn ang="0">
                <a:pos x="638" y="3989"/>
              </a:cxn>
              <a:cxn ang="0">
                <a:pos x="96" y="3777"/>
              </a:cxn>
              <a:cxn ang="0">
                <a:pos x="189" y="3688"/>
              </a:cxn>
              <a:cxn ang="0">
                <a:pos x="523" y="3573"/>
              </a:cxn>
              <a:cxn ang="0">
                <a:pos x="519" y="3333"/>
              </a:cxn>
              <a:cxn ang="0">
                <a:pos x="545" y="3560"/>
              </a:cxn>
              <a:cxn ang="0">
                <a:pos x="712" y="3397"/>
              </a:cxn>
              <a:cxn ang="0">
                <a:pos x="625" y="2944"/>
              </a:cxn>
              <a:cxn ang="0">
                <a:pos x="593" y="2341"/>
              </a:cxn>
              <a:cxn ang="0">
                <a:pos x="156" y="2437"/>
              </a:cxn>
              <a:cxn ang="0">
                <a:pos x="108" y="2289"/>
              </a:cxn>
              <a:cxn ang="0">
                <a:pos x="451" y="2291"/>
              </a:cxn>
              <a:cxn ang="0">
                <a:pos x="109" y="2016"/>
              </a:cxn>
              <a:cxn ang="0">
                <a:pos x="211" y="1975"/>
              </a:cxn>
              <a:cxn ang="0">
                <a:pos x="284" y="1847"/>
              </a:cxn>
              <a:cxn ang="0">
                <a:pos x="542" y="2073"/>
              </a:cxn>
              <a:cxn ang="0">
                <a:pos x="255" y="1764"/>
              </a:cxn>
              <a:cxn ang="0">
                <a:pos x="407" y="1769"/>
              </a:cxn>
              <a:cxn ang="0">
                <a:pos x="540" y="1810"/>
              </a:cxn>
              <a:cxn ang="0">
                <a:pos x="566" y="1580"/>
              </a:cxn>
              <a:cxn ang="0">
                <a:pos x="650" y="1747"/>
              </a:cxn>
              <a:cxn ang="0">
                <a:pos x="827" y="2199"/>
              </a:cxn>
              <a:cxn ang="0">
                <a:pos x="830" y="1779"/>
              </a:cxn>
              <a:cxn ang="0">
                <a:pos x="924" y="1648"/>
              </a:cxn>
              <a:cxn ang="0">
                <a:pos x="915" y="2016"/>
              </a:cxn>
              <a:cxn ang="0">
                <a:pos x="1299" y="1263"/>
              </a:cxn>
              <a:cxn ang="0">
                <a:pos x="970" y="965"/>
              </a:cxn>
              <a:cxn ang="0">
                <a:pos x="311" y="656"/>
              </a:cxn>
              <a:cxn ang="0">
                <a:pos x="772" y="659"/>
              </a:cxn>
              <a:cxn ang="0">
                <a:pos x="1153" y="871"/>
              </a:cxn>
              <a:cxn ang="0">
                <a:pos x="628" y="314"/>
              </a:cxn>
              <a:cxn ang="0">
                <a:pos x="1203" y="552"/>
              </a:cxn>
              <a:cxn ang="0">
                <a:pos x="1369" y="703"/>
              </a:cxn>
              <a:cxn ang="0">
                <a:pos x="1747" y="38"/>
              </a:cxn>
            </a:cxnLst>
            <a:rect l="0" t="0" r="r" b="b"/>
            <a:pathLst>
              <a:path w="2409" h="4865">
                <a:moveTo>
                  <a:pt x="414" y="2058"/>
                </a:moveTo>
                <a:lnTo>
                  <a:pt x="482" y="2173"/>
                </a:lnTo>
                <a:lnTo>
                  <a:pt x="503" y="2207"/>
                </a:lnTo>
                <a:lnTo>
                  <a:pt x="523" y="2242"/>
                </a:lnTo>
                <a:lnTo>
                  <a:pt x="538" y="2269"/>
                </a:lnTo>
                <a:lnTo>
                  <a:pt x="547" y="2282"/>
                </a:lnTo>
                <a:lnTo>
                  <a:pt x="559" y="2292"/>
                </a:lnTo>
                <a:lnTo>
                  <a:pt x="606" y="2323"/>
                </a:lnTo>
                <a:lnTo>
                  <a:pt x="618" y="2332"/>
                </a:lnTo>
                <a:lnTo>
                  <a:pt x="637" y="2344"/>
                </a:lnTo>
                <a:lnTo>
                  <a:pt x="657" y="2360"/>
                </a:lnTo>
                <a:lnTo>
                  <a:pt x="705" y="2392"/>
                </a:lnTo>
                <a:lnTo>
                  <a:pt x="728" y="2407"/>
                </a:lnTo>
                <a:lnTo>
                  <a:pt x="749" y="2420"/>
                </a:lnTo>
                <a:lnTo>
                  <a:pt x="765" y="2429"/>
                </a:lnTo>
                <a:lnTo>
                  <a:pt x="762" y="2392"/>
                </a:lnTo>
                <a:lnTo>
                  <a:pt x="755" y="2354"/>
                </a:lnTo>
                <a:lnTo>
                  <a:pt x="744" y="2326"/>
                </a:lnTo>
                <a:lnTo>
                  <a:pt x="730" y="2298"/>
                </a:lnTo>
                <a:lnTo>
                  <a:pt x="687" y="2238"/>
                </a:lnTo>
                <a:lnTo>
                  <a:pt x="643" y="2180"/>
                </a:lnTo>
                <a:lnTo>
                  <a:pt x="597" y="2123"/>
                </a:lnTo>
                <a:lnTo>
                  <a:pt x="590" y="2112"/>
                </a:lnTo>
                <a:lnTo>
                  <a:pt x="582" y="2105"/>
                </a:lnTo>
                <a:lnTo>
                  <a:pt x="573" y="2101"/>
                </a:lnTo>
                <a:lnTo>
                  <a:pt x="560" y="2099"/>
                </a:lnTo>
                <a:lnTo>
                  <a:pt x="537" y="2095"/>
                </a:lnTo>
                <a:lnTo>
                  <a:pt x="512" y="2086"/>
                </a:lnTo>
                <a:lnTo>
                  <a:pt x="488" y="2078"/>
                </a:lnTo>
                <a:lnTo>
                  <a:pt x="414" y="2058"/>
                </a:lnTo>
                <a:close/>
                <a:moveTo>
                  <a:pt x="1172" y="1997"/>
                </a:moveTo>
                <a:lnTo>
                  <a:pt x="1051" y="2064"/>
                </a:lnTo>
                <a:lnTo>
                  <a:pt x="1011" y="2086"/>
                </a:lnTo>
                <a:lnTo>
                  <a:pt x="973" y="2108"/>
                </a:lnTo>
                <a:lnTo>
                  <a:pt x="957" y="2115"/>
                </a:lnTo>
                <a:lnTo>
                  <a:pt x="940" y="2124"/>
                </a:lnTo>
                <a:lnTo>
                  <a:pt x="926" y="2133"/>
                </a:lnTo>
                <a:lnTo>
                  <a:pt x="914" y="2145"/>
                </a:lnTo>
                <a:lnTo>
                  <a:pt x="896" y="2168"/>
                </a:lnTo>
                <a:lnTo>
                  <a:pt x="877" y="2192"/>
                </a:lnTo>
                <a:lnTo>
                  <a:pt x="856" y="2221"/>
                </a:lnTo>
                <a:lnTo>
                  <a:pt x="836" y="2252"/>
                </a:lnTo>
                <a:lnTo>
                  <a:pt x="820" y="2283"/>
                </a:lnTo>
                <a:lnTo>
                  <a:pt x="809" y="2307"/>
                </a:lnTo>
                <a:lnTo>
                  <a:pt x="802" y="2331"/>
                </a:lnTo>
                <a:lnTo>
                  <a:pt x="800" y="2336"/>
                </a:lnTo>
                <a:lnTo>
                  <a:pt x="800" y="2351"/>
                </a:lnTo>
                <a:lnTo>
                  <a:pt x="799" y="2372"/>
                </a:lnTo>
                <a:lnTo>
                  <a:pt x="796" y="2394"/>
                </a:lnTo>
                <a:lnTo>
                  <a:pt x="793" y="2444"/>
                </a:lnTo>
                <a:lnTo>
                  <a:pt x="792" y="2465"/>
                </a:lnTo>
                <a:lnTo>
                  <a:pt x="790" y="2481"/>
                </a:lnTo>
                <a:lnTo>
                  <a:pt x="780" y="2593"/>
                </a:lnTo>
                <a:lnTo>
                  <a:pt x="769" y="2704"/>
                </a:lnTo>
                <a:lnTo>
                  <a:pt x="768" y="2735"/>
                </a:lnTo>
                <a:lnTo>
                  <a:pt x="765" y="2788"/>
                </a:lnTo>
                <a:lnTo>
                  <a:pt x="761" y="2844"/>
                </a:lnTo>
                <a:lnTo>
                  <a:pt x="761" y="2898"/>
                </a:lnTo>
                <a:lnTo>
                  <a:pt x="764" y="2951"/>
                </a:lnTo>
                <a:lnTo>
                  <a:pt x="797" y="2963"/>
                </a:lnTo>
                <a:lnTo>
                  <a:pt x="831" y="2981"/>
                </a:lnTo>
                <a:lnTo>
                  <a:pt x="862" y="3004"/>
                </a:lnTo>
                <a:lnTo>
                  <a:pt x="893" y="3032"/>
                </a:lnTo>
                <a:lnTo>
                  <a:pt x="920" y="3069"/>
                </a:lnTo>
                <a:lnTo>
                  <a:pt x="943" y="3105"/>
                </a:lnTo>
                <a:lnTo>
                  <a:pt x="968" y="3143"/>
                </a:lnTo>
                <a:lnTo>
                  <a:pt x="991" y="3181"/>
                </a:lnTo>
                <a:lnTo>
                  <a:pt x="1010" y="3224"/>
                </a:lnTo>
                <a:lnTo>
                  <a:pt x="1029" y="3284"/>
                </a:lnTo>
                <a:lnTo>
                  <a:pt x="1042" y="3349"/>
                </a:lnTo>
                <a:lnTo>
                  <a:pt x="1050" y="3417"/>
                </a:lnTo>
                <a:lnTo>
                  <a:pt x="1050" y="3422"/>
                </a:lnTo>
                <a:lnTo>
                  <a:pt x="1051" y="3426"/>
                </a:lnTo>
                <a:lnTo>
                  <a:pt x="1054" y="3349"/>
                </a:lnTo>
                <a:lnTo>
                  <a:pt x="1058" y="3277"/>
                </a:lnTo>
                <a:lnTo>
                  <a:pt x="1063" y="3212"/>
                </a:lnTo>
                <a:lnTo>
                  <a:pt x="1067" y="3155"/>
                </a:lnTo>
                <a:lnTo>
                  <a:pt x="1070" y="3115"/>
                </a:lnTo>
                <a:lnTo>
                  <a:pt x="1075" y="3072"/>
                </a:lnTo>
                <a:lnTo>
                  <a:pt x="1078" y="3026"/>
                </a:lnTo>
                <a:lnTo>
                  <a:pt x="1082" y="2975"/>
                </a:lnTo>
                <a:lnTo>
                  <a:pt x="1086" y="2919"/>
                </a:lnTo>
                <a:lnTo>
                  <a:pt x="1091" y="2855"/>
                </a:lnTo>
                <a:lnTo>
                  <a:pt x="1097" y="2786"/>
                </a:lnTo>
                <a:lnTo>
                  <a:pt x="1103" y="2708"/>
                </a:lnTo>
                <a:lnTo>
                  <a:pt x="1111" y="2593"/>
                </a:lnTo>
                <a:lnTo>
                  <a:pt x="1119" y="2479"/>
                </a:lnTo>
                <a:lnTo>
                  <a:pt x="1126" y="2364"/>
                </a:lnTo>
                <a:lnTo>
                  <a:pt x="1138" y="2249"/>
                </a:lnTo>
                <a:lnTo>
                  <a:pt x="1172" y="1997"/>
                </a:lnTo>
                <a:close/>
                <a:moveTo>
                  <a:pt x="621" y="1990"/>
                </a:moveTo>
                <a:lnTo>
                  <a:pt x="619" y="1991"/>
                </a:lnTo>
                <a:lnTo>
                  <a:pt x="616" y="2012"/>
                </a:lnTo>
                <a:lnTo>
                  <a:pt x="613" y="2034"/>
                </a:lnTo>
                <a:lnTo>
                  <a:pt x="610" y="2049"/>
                </a:lnTo>
                <a:lnTo>
                  <a:pt x="606" y="2064"/>
                </a:lnTo>
                <a:lnTo>
                  <a:pt x="604" y="2078"/>
                </a:lnTo>
                <a:lnTo>
                  <a:pt x="609" y="2092"/>
                </a:lnTo>
                <a:lnTo>
                  <a:pt x="618" y="2105"/>
                </a:lnTo>
                <a:lnTo>
                  <a:pt x="626" y="2117"/>
                </a:lnTo>
                <a:lnTo>
                  <a:pt x="659" y="2167"/>
                </a:lnTo>
                <a:lnTo>
                  <a:pt x="691" y="2211"/>
                </a:lnTo>
                <a:lnTo>
                  <a:pt x="727" y="2255"/>
                </a:lnTo>
                <a:lnTo>
                  <a:pt x="731" y="2261"/>
                </a:lnTo>
                <a:lnTo>
                  <a:pt x="737" y="2270"/>
                </a:lnTo>
                <a:lnTo>
                  <a:pt x="752" y="2291"/>
                </a:lnTo>
                <a:lnTo>
                  <a:pt x="761" y="2300"/>
                </a:lnTo>
                <a:lnTo>
                  <a:pt x="768" y="2304"/>
                </a:lnTo>
                <a:lnTo>
                  <a:pt x="775" y="2304"/>
                </a:lnTo>
                <a:lnTo>
                  <a:pt x="781" y="2298"/>
                </a:lnTo>
                <a:lnTo>
                  <a:pt x="787" y="2285"/>
                </a:lnTo>
                <a:lnTo>
                  <a:pt x="796" y="2270"/>
                </a:lnTo>
                <a:lnTo>
                  <a:pt x="805" y="2257"/>
                </a:lnTo>
                <a:lnTo>
                  <a:pt x="811" y="2242"/>
                </a:lnTo>
                <a:lnTo>
                  <a:pt x="812" y="2229"/>
                </a:lnTo>
                <a:lnTo>
                  <a:pt x="806" y="2214"/>
                </a:lnTo>
                <a:lnTo>
                  <a:pt x="796" y="2201"/>
                </a:lnTo>
                <a:lnTo>
                  <a:pt x="786" y="2189"/>
                </a:lnTo>
                <a:lnTo>
                  <a:pt x="767" y="2165"/>
                </a:lnTo>
                <a:lnTo>
                  <a:pt x="749" y="2142"/>
                </a:lnTo>
                <a:lnTo>
                  <a:pt x="713" y="2101"/>
                </a:lnTo>
                <a:lnTo>
                  <a:pt x="680" y="2059"/>
                </a:lnTo>
                <a:lnTo>
                  <a:pt x="641" y="2012"/>
                </a:lnTo>
                <a:lnTo>
                  <a:pt x="640" y="2009"/>
                </a:lnTo>
                <a:lnTo>
                  <a:pt x="632" y="2002"/>
                </a:lnTo>
                <a:lnTo>
                  <a:pt x="629" y="1997"/>
                </a:lnTo>
                <a:lnTo>
                  <a:pt x="626" y="1994"/>
                </a:lnTo>
                <a:lnTo>
                  <a:pt x="624" y="1993"/>
                </a:lnTo>
                <a:lnTo>
                  <a:pt x="621" y="1990"/>
                </a:lnTo>
                <a:close/>
                <a:moveTo>
                  <a:pt x="588" y="1972"/>
                </a:moveTo>
                <a:lnTo>
                  <a:pt x="575" y="1974"/>
                </a:lnTo>
                <a:lnTo>
                  <a:pt x="569" y="1974"/>
                </a:lnTo>
                <a:lnTo>
                  <a:pt x="559" y="1975"/>
                </a:lnTo>
                <a:lnTo>
                  <a:pt x="545" y="1975"/>
                </a:lnTo>
                <a:lnTo>
                  <a:pt x="535" y="1977"/>
                </a:lnTo>
                <a:lnTo>
                  <a:pt x="526" y="1977"/>
                </a:lnTo>
                <a:lnTo>
                  <a:pt x="522" y="1975"/>
                </a:lnTo>
                <a:lnTo>
                  <a:pt x="537" y="1999"/>
                </a:lnTo>
                <a:lnTo>
                  <a:pt x="572" y="2046"/>
                </a:lnTo>
                <a:lnTo>
                  <a:pt x="578" y="2052"/>
                </a:lnTo>
                <a:lnTo>
                  <a:pt x="582" y="2050"/>
                </a:lnTo>
                <a:lnTo>
                  <a:pt x="587" y="2043"/>
                </a:lnTo>
                <a:lnTo>
                  <a:pt x="590" y="2034"/>
                </a:lnTo>
                <a:lnTo>
                  <a:pt x="591" y="2024"/>
                </a:lnTo>
                <a:lnTo>
                  <a:pt x="593" y="2015"/>
                </a:lnTo>
                <a:lnTo>
                  <a:pt x="597" y="1997"/>
                </a:lnTo>
                <a:lnTo>
                  <a:pt x="598" y="1988"/>
                </a:lnTo>
                <a:lnTo>
                  <a:pt x="598" y="1980"/>
                </a:lnTo>
                <a:lnTo>
                  <a:pt x="596" y="1975"/>
                </a:lnTo>
                <a:lnTo>
                  <a:pt x="588" y="1972"/>
                </a:lnTo>
                <a:close/>
                <a:moveTo>
                  <a:pt x="1862" y="0"/>
                </a:moveTo>
                <a:lnTo>
                  <a:pt x="1866" y="5"/>
                </a:lnTo>
                <a:lnTo>
                  <a:pt x="1869" y="19"/>
                </a:lnTo>
                <a:lnTo>
                  <a:pt x="1871" y="39"/>
                </a:lnTo>
                <a:lnTo>
                  <a:pt x="1872" y="66"/>
                </a:lnTo>
                <a:lnTo>
                  <a:pt x="1874" y="97"/>
                </a:lnTo>
                <a:lnTo>
                  <a:pt x="1874" y="129"/>
                </a:lnTo>
                <a:lnTo>
                  <a:pt x="1871" y="194"/>
                </a:lnTo>
                <a:lnTo>
                  <a:pt x="1869" y="222"/>
                </a:lnTo>
                <a:lnTo>
                  <a:pt x="1866" y="247"/>
                </a:lnTo>
                <a:lnTo>
                  <a:pt x="1863" y="265"/>
                </a:lnTo>
                <a:lnTo>
                  <a:pt x="1850" y="311"/>
                </a:lnTo>
                <a:lnTo>
                  <a:pt x="1831" y="353"/>
                </a:lnTo>
                <a:lnTo>
                  <a:pt x="1806" y="393"/>
                </a:lnTo>
                <a:lnTo>
                  <a:pt x="1779" y="432"/>
                </a:lnTo>
                <a:lnTo>
                  <a:pt x="1720" y="505"/>
                </a:lnTo>
                <a:lnTo>
                  <a:pt x="1667" y="570"/>
                </a:lnTo>
                <a:lnTo>
                  <a:pt x="1555" y="697"/>
                </a:lnTo>
                <a:lnTo>
                  <a:pt x="1504" y="763"/>
                </a:lnTo>
                <a:lnTo>
                  <a:pt x="1492" y="779"/>
                </a:lnTo>
                <a:lnTo>
                  <a:pt x="1478" y="802"/>
                </a:lnTo>
                <a:lnTo>
                  <a:pt x="1461" y="825"/>
                </a:lnTo>
                <a:lnTo>
                  <a:pt x="1445" y="852"/>
                </a:lnTo>
                <a:lnTo>
                  <a:pt x="1409" y="905"/>
                </a:lnTo>
                <a:lnTo>
                  <a:pt x="1393" y="927"/>
                </a:lnTo>
                <a:lnTo>
                  <a:pt x="1380" y="945"/>
                </a:lnTo>
                <a:lnTo>
                  <a:pt x="1368" y="958"/>
                </a:lnTo>
                <a:lnTo>
                  <a:pt x="1364" y="1080"/>
                </a:lnTo>
                <a:lnTo>
                  <a:pt x="1378" y="1058"/>
                </a:lnTo>
                <a:lnTo>
                  <a:pt x="1392" y="1037"/>
                </a:lnTo>
                <a:lnTo>
                  <a:pt x="1403" y="1020"/>
                </a:lnTo>
                <a:lnTo>
                  <a:pt x="1436" y="955"/>
                </a:lnTo>
                <a:lnTo>
                  <a:pt x="1461" y="912"/>
                </a:lnTo>
                <a:lnTo>
                  <a:pt x="1486" y="871"/>
                </a:lnTo>
                <a:lnTo>
                  <a:pt x="1512" y="827"/>
                </a:lnTo>
                <a:lnTo>
                  <a:pt x="1540" y="784"/>
                </a:lnTo>
                <a:lnTo>
                  <a:pt x="1570" y="743"/>
                </a:lnTo>
                <a:lnTo>
                  <a:pt x="1602" y="706"/>
                </a:lnTo>
                <a:lnTo>
                  <a:pt x="1638" y="673"/>
                </a:lnTo>
                <a:lnTo>
                  <a:pt x="1676" y="647"/>
                </a:lnTo>
                <a:lnTo>
                  <a:pt x="1716" y="628"/>
                </a:lnTo>
                <a:lnTo>
                  <a:pt x="1757" y="614"/>
                </a:lnTo>
                <a:lnTo>
                  <a:pt x="1797" y="607"/>
                </a:lnTo>
                <a:lnTo>
                  <a:pt x="1838" y="605"/>
                </a:lnTo>
                <a:lnTo>
                  <a:pt x="1890" y="614"/>
                </a:lnTo>
                <a:lnTo>
                  <a:pt x="1940" y="632"/>
                </a:lnTo>
                <a:lnTo>
                  <a:pt x="1953" y="636"/>
                </a:lnTo>
                <a:lnTo>
                  <a:pt x="1969" y="642"/>
                </a:lnTo>
                <a:lnTo>
                  <a:pt x="1989" y="650"/>
                </a:lnTo>
                <a:lnTo>
                  <a:pt x="2006" y="656"/>
                </a:lnTo>
                <a:lnTo>
                  <a:pt x="2021" y="662"/>
                </a:lnTo>
                <a:lnTo>
                  <a:pt x="2033" y="664"/>
                </a:lnTo>
                <a:lnTo>
                  <a:pt x="2037" y="667"/>
                </a:lnTo>
                <a:lnTo>
                  <a:pt x="2034" y="669"/>
                </a:lnTo>
                <a:lnTo>
                  <a:pt x="2027" y="672"/>
                </a:lnTo>
                <a:lnTo>
                  <a:pt x="2017" y="676"/>
                </a:lnTo>
                <a:lnTo>
                  <a:pt x="1990" y="688"/>
                </a:lnTo>
                <a:lnTo>
                  <a:pt x="1978" y="694"/>
                </a:lnTo>
                <a:lnTo>
                  <a:pt x="1968" y="698"/>
                </a:lnTo>
                <a:lnTo>
                  <a:pt x="1950" y="710"/>
                </a:lnTo>
                <a:lnTo>
                  <a:pt x="1931" y="722"/>
                </a:lnTo>
                <a:lnTo>
                  <a:pt x="1906" y="735"/>
                </a:lnTo>
                <a:lnTo>
                  <a:pt x="1876" y="753"/>
                </a:lnTo>
                <a:lnTo>
                  <a:pt x="1843" y="771"/>
                </a:lnTo>
                <a:lnTo>
                  <a:pt x="1806" y="791"/>
                </a:lnTo>
                <a:lnTo>
                  <a:pt x="1766" y="813"/>
                </a:lnTo>
                <a:lnTo>
                  <a:pt x="1725" y="836"/>
                </a:lnTo>
                <a:lnTo>
                  <a:pt x="1683" y="859"/>
                </a:lnTo>
                <a:lnTo>
                  <a:pt x="1641" y="884"/>
                </a:lnTo>
                <a:lnTo>
                  <a:pt x="1599" y="908"/>
                </a:lnTo>
                <a:lnTo>
                  <a:pt x="1560" y="933"/>
                </a:lnTo>
                <a:lnTo>
                  <a:pt x="1521" y="956"/>
                </a:lnTo>
                <a:lnTo>
                  <a:pt x="1487" y="979"/>
                </a:lnTo>
                <a:lnTo>
                  <a:pt x="1456" y="999"/>
                </a:lnTo>
                <a:lnTo>
                  <a:pt x="1431" y="1020"/>
                </a:lnTo>
                <a:lnTo>
                  <a:pt x="1411" y="1037"/>
                </a:lnTo>
                <a:lnTo>
                  <a:pt x="1397" y="1054"/>
                </a:lnTo>
                <a:lnTo>
                  <a:pt x="1387" y="1067"/>
                </a:lnTo>
                <a:lnTo>
                  <a:pt x="1378" y="1083"/>
                </a:lnTo>
                <a:lnTo>
                  <a:pt x="1368" y="1102"/>
                </a:lnTo>
                <a:lnTo>
                  <a:pt x="1359" y="1120"/>
                </a:lnTo>
                <a:lnTo>
                  <a:pt x="1359" y="1124"/>
                </a:lnTo>
                <a:lnTo>
                  <a:pt x="1361" y="1127"/>
                </a:lnTo>
                <a:lnTo>
                  <a:pt x="1362" y="1129"/>
                </a:lnTo>
                <a:lnTo>
                  <a:pt x="1364" y="1132"/>
                </a:lnTo>
                <a:lnTo>
                  <a:pt x="1368" y="1124"/>
                </a:lnTo>
                <a:lnTo>
                  <a:pt x="1414" y="1114"/>
                </a:lnTo>
                <a:lnTo>
                  <a:pt x="1456" y="1099"/>
                </a:lnTo>
                <a:lnTo>
                  <a:pt x="1496" y="1080"/>
                </a:lnTo>
                <a:lnTo>
                  <a:pt x="1533" y="1058"/>
                </a:lnTo>
                <a:lnTo>
                  <a:pt x="1567" y="1035"/>
                </a:lnTo>
                <a:lnTo>
                  <a:pt x="1635" y="984"/>
                </a:lnTo>
                <a:lnTo>
                  <a:pt x="1670" y="959"/>
                </a:lnTo>
                <a:lnTo>
                  <a:pt x="1705" y="937"/>
                </a:lnTo>
                <a:lnTo>
                  <a:pt x="1747" y="909"/>
                </a:lnTo>
                <a:lnTo>
                  <a:pt x="1787" y="878"/>
                </a:lnTo>
                <a:lnTo>
                  <a:pt x="1823" y="844"/>
                </a:lnTo>
                <a:lnTo>
                  <a:pt x="1860" y="812"/>
                </a:lnTo>
                <a:lnTo>
                  <a:pt x="1900" y="782"/>
                </a:lnTo>
                <a:lnTo>
                  <a:pt x="1959" y="747"/>
                </a:lnTo>
                <a:lnTo>
                  <a:pt x="2021" y="715"/>
                </a:lnTo>
                <a:lnTo>
                  <a:pt x="2151" y="653"/>
                </a:lnTo>
                <a:lnTo>
                  <a:pt x="2157" y="650"/>
                </a:lnTo>
                <a:lnTo>
                  <a:pt x="2165" y="642"/>
                </a:lnTo>
                <a:lnTo>
                  <a:pt x="2192" y="622"/>
                </a:lnTo>
                <a:lnTo>
                  <a:pt x="2205" y="610"/>
                </a:lnTo>
                <a:lnTo>
                  <a:pt x="2218" y="600"/>
                </a:lnTo>
                <a:lnTo>
                  <a:pt x="2229" y="591"/>
                </a:lnTo>
                <a:lnTo>
                  <a:pt x="2236" y="585"/>
                </a:lnTo>
                <a:lnTo>
                  <a:pt x="2239" y="583"/>
                </a:lnTo>
                <a:lnTo>
                  <a:pt x="2239" y="588"/>
                </a:lnTo>
                <a:lnTo>
                  <a:pt x="2236" y="595"/>
                </a:lnTo>
                <a:lnTo>
                  <a:pt x="2232" y="603"/>
                </a:lnTo>
                <a:lnTo>
                  <a:pt x="2229" y="607"/>
                </a:lnTo>
                <a:lnTo>
                  <a:pt x="2221" y="629"/>
                </a:lnTo>
                <a:lnTo>
                  <a:pt x="2218" y="653"/>
                </a:lnTo>
                <a:lnTo>
                  <a:pt x="2220" y="676"/>
                </a:lnTo>
                <a:lnTo>
                  <a:pt x="2221" y="701"/>
                </a:lnTo>
                <a:lnTo>
                  <a:pt x="2221" y="725"/>
                </a:lnTo>
                <a:lnTo>
                  <a:pt x="2216" y="774"/>
                </a:lnTo>
                <a:lnTo>
                  <a:pt x="2205" y="819"/>
                </a:lnTo>
                <a:lnTo>
                  <a:pt x="2189" y="865"/>
                </a:lnTo>
                <a:lnTo>
                  <a:pt x="2167" y="908"/>
                </a:lnTo>
                <a:lnTo>
                  <a:pt x="2139" y="948"/>
                </a:lnTo>
                <a:lnTo>
                  <a:pt x="2105" y="983"/>
                </a:lnTo>
                <a:lnTo>
                  <a:pt x="2067" y="1017"/>
                </a:lnTo>
                <a:lnTo>
                  <a:pt x="2022" y="1045"/>
                </a:lnTo>
                <a:lnTo>
                  <a:pt x="1974" y="1070"/>
                </a:lnTo>
                <a:lnTo>
                  <a:pt x="1921" y="1091"/>
                </a:lnTo>
                <a:lnTo>
                  <a:pt x="1863" y="1105"/>
                </a:lnTo>
                <a:lnTo>
                  <a:pt x="1803" y="1116"/>
                </a:lnTo>
                <a:lnTo>
                  <a:pt x="1739" y="1123"/>
                </a:lnTo>
                <a:lnTo>
                  <a:pt x="1677" y="1127"/>
                </a:lnTo>
                <a:lnTo>
                  <a:pt x="1617" y="1132"/>
                </a:lnTo>
                <a:lnTo>
                  <a:pt x="1679" y="1136"/>
                </a:lnTo>
                <a:lnTo>
                  <a:pt x="1732" y="1144"/>
                </a:lnTo>
                <a:lnTo>
                  <a:pt x="1784" y="1154"/>
                </a:lnTo>
                <a:lnTo>
                  <a:pt x="1834" y="1167"/>
                </a:lnTo>
                <a:lnTo>
                  <a:pt x="1881" y="1185"/>
                </a:lnTo>
                <a:lnTo>
                  <a:pt x="1924" y="1207"/>
                </a:lnTo>
                <a:lnTo>
                  <a:pt x="1971" y="1239"/>
                </a:lnTo>
                <a:lnTo>
                  <a:pt x="2014" y="1276"/>
                </a:lnTo>
                <a:lnTo>
                  <a:pt x="2049" y="1316"/>
                </a:lnTo>
                <a:lnTo>
                  <a:pt x="2080" y="1359"/>
                </a:lnTo>
                <a:lnTo>
                  <a:pt x="2105" y="1402"/>
                </a:lnTo>
                <a:lnTo>
                  <a:pt x="2127" y="1447"/>
                </a:lnTo>
                <a:lnTo>
                  <a:pt x="2143" y="1492"/>
                </a:lnTo>
                <a:lnTo>
                  <a:pt x="2158" y="1537"/>
                </a:lnTo>
                <a:lnTo>
                  <a:pt x="2167" y="1580"/>
                </a:lnTo>
                <a:lnTo>
                  <a:pt x="2174" y="1621"/>
                </a:lnTo>
                <a:lnTo>
                  <a:pt x="2179" y="1660"/>
                </a:lnTo>
                <a:lnTo>
                  <a:pt x="2182" y="1695"/>
                </a:lnTo>
                <a:lnTo>
                  <a:pt x="2182" y="1753"/>
                </a:lnTo>
                <a:lnTo>
                  <a:pt x="2179" y="1775"/>
                </a:lnTo>
                <a:lnTo>
                  <a:pt x="2177" y="1789"/>
                </a:lnTo>
                <a:lnTo>
                  <a:pt x="2174" y="1797"/>
                </a:lnTo>
                <a:lnTo>
                  <a:pt x="2171" y="1797"/>
                </a:lnTo>
                <a:lnTo>
                  <a:pt x="2152" y="1767"/>
                </a:lnTo>
                <a:lnTo>
                  <a:pt x="2132" y="1739"/>
                </a:lnTo>
                <a:lnTo>
                  <a:pt x="2108" y="1713"/>
                </a:lnTo>
                <a:lnTo>
                  <a:pt x="2081" y="1686"/>
                </a:lnTo>
                <a:lnTo>
                  <a:pt x="2049" y="1664"/>
                </a:lnTo>
                <a:lnTo>
                  <a:pt x="2019" y="1648"/>
                </a:lnTo>
                <a:lnTo>
                  <a:pt x="1994" y="1633"/>
                </a:lnTo>
                <a:lnTo>
                  <a:pt x="1969" y="1621"/>
                </a:lnTo>
                <a:lnTo>
                  <a:pt x="1946" y="1611"/>
                </a:lnTo>
                <a:lnTo>
                  <a:pt x="1879" y="1580"/>
                </a:lnTo>
                <a:lnTo>
                  <a:pt x="1854" y="1568"/>
                </a:lnTo>
                <a:lnTo>
                  <a:pt x="1829" y="1555"/>
                </a:lnTo>
                <a:lnTo>
                  <a:pt x="1801" y="1537"/>
                </a:lnTo>
                <a:lnTo>
                  <a:pt x="1735" y="1493"/>
                </a:lnTo>
                <a:lnTo>
                  <a:pt x="1697" y="1464"/>
                </a:lnTo>
                <a:lnTo>
                  <a:pt x="1652" y="1428"/>
                </a:lnTo>
                <a:lnTo>
                  <a:pt x="1627" y="1405"/>
                </a:lnTo>
                <a:lnTo>
                  <a:pt x="1601" y="1374"/>
                </a:lnTo>
                <a:lnTo>
                  <a:pt x="1517" y="1267"/>
                </a:lnTo>
                <a:lnTo>
                  <a:pt x="1489" y="1237"/>
                </a:lnTo>
                <a:lnTo>
                  <a:pt x="1459" y="1211"/>
                </a:lnTo>
                <a:lnTo>
                  <a:pt x="1431" y="1195"/>
                </a:lnTo>
                <a:lnTo>
                  <a:pt x="1396" y="1181"/>
                </a:lnTo>
                <a:lnTo>
                  <a:pt x="1361" y="1170"/>
                </a:lnTo>
                <a:lnTo>
                  <a:pt x="1356" y="1170"/>
                </a:lnTo>
                <a:lnTo>
                  <a:pt x="1350" y="1182"/>
                </a:lnTo>
                <a:lnTo>
                  <a:pt x="1349" y="1192"/>
                </a:lnTo>
                <a:lnTo>
                  <a:pt x="1346" y="1203"/>
                </a:lnTo>
                <a:lnTo>
                  <a:pt x="1344" y="1207"/>
                </a:lnTo>
                <a:lnTo>
                  <a:pt x="1343" y="1219"/>
                </a:lnTo>
                <a:lnTo>
                  <a:pt x="1338" y="1237"/>
                </a:lnTo>
                <a:lnTo>
                  <a:pt x="1334" y="1257"/>
                </a:lnTo>
                <a:lnTo>
                  <a:pt x="1325" y="1301"/>
                </a:lnTo>
                <a:lnTo>
                  <a:pt x="1322" y="1321"/>
                </a:lnTo>
                <a:lnTo>
                  <a:pt x="1305" y="1421"/>
                </a:lnTo>
                <a:lnTo>
                  <a:pt x="1285" y="1523"/>
                </a:lnTo>
                <a:lnTo>
                  <a:pt x="1266" y="1623"/>
                </a:lnTo>
                <a:lnTo>
                  <a:pt x="1241" y="1781"/>
                </a:lnTo>
                <a:lnTo>
                  <a:pt x="1218" y="1941"/>
                </a:lnTo>
                <a:lnTo>
                  <a:pt x="1237" y="1927"/>
                </a:lnTo>
                <a:lnTo>
                  <a:pt x="1254" y="1912"/>
                </a:lnTo>
                <a:lnTo>
                  <a:pt x="1265" y="1900"/>
                </a:lnTo>
                <a:lnTo>
                  <a:pt x="1271" y="1885"/>
                </a:lnTo>
                <a:lnTo>
                  <a:pt x="1275" y="1871"/>
                </a:lnTo>
                <a:lnTo>
                  <a:pt x="1281" y="1856"/>
                </a:lnTo>
                <a:lnTo>
                  <a:pt x="1293" y="1838"/>
                </a:lnTo>
                <a:lnTo>
                  <a:pt x="1309" y="1825"/>
                </a:lnTo>
                <a:lnTo>
                  <a:pt x="1328" y="1816"/>
                </a:lnTo>
                <a:lnTo>
                  <a:pt x="1349" y="1813"/>
                </a:lnTo>
                <a:lnTo>
                  <a:pt x="1369" y="1816"/>
                </a:lnTo>
                <a:lnTo>
                  <a:pt x="1390" y="1823"/>
                </a:lnTo>
                <a:lnTo>
                  <a:pt x="1394" y="1826"/>
                </a:lnTo>
                <a:lnTo>
                  <a:pt x="1412" y="1835"/>
                </a:lnTo>
                <a:lnTo>
                  <a:pt x="1417" y="1838"/>
                </a:lnTo>
                <a:lnTo>
                  <a:pt x="1421" y="1845"/>
                </a:lnTo>
                <a:lnTo>
                  <a:pt x="1424" y="1853"/>
                </a:lnTo>
                <a:lnTo>
                  <a:pt x="1425" y="1859"/>
                </a:lnTo>
                <a:lnTo>
                  <a:pt x="1425" y="1869"/>
                </a:lnTo>
                <a:lnTo>
                  <a:pt x="1427" y="1879"/>
                </a:lnTo>
                <a:lnTo>
                  <a:pt x="1427" y="1890"/>
                </a:lnTo>
                <a:lnTo>
                  <a:pt x="1420" y="1910"/>
                </a:lnTo>
                <a:lnTo>
                  <a:pt x="1408" y="1927"/>
                </a:lnTo>
                <a:lnTo>
                  <a:pt x="1392" y="1940"/>
                </a:lnTo>
                <a:lnTo>
                  <a:pt x="1372" y="1949"/>
                </a:lnTo>
                <a:lnTo>
                  <a:pt x="1350" y="1953"/>
                </a:lnTo>
                <a:lnTo>
                  <a:pt x="1328" y="1955"/>
                </a:lnTo>
                <a:lnTo>
                  <a:pt x="1313" y="1953"/>
                </a:lnTo>
                <a:lnTo>
                  <a:pt x="1299" y="1950"/>
                </a:lnTo>
                <a:lnTo>
                  <a:pt x="1282" y="1947"/>
                </a:lnTo>
                <a:lnTo>
                  <a:pt x="1268" y="1949"/>
                </a:lnTo>
                <a:lnTo>
                  <a:pt x="1250" y="1955"/>
                </a:lnTo>
                <a:lnTo>
                  <a:pt x="1231" y="1965"/>
                </a:lnTo>
                <a:lnTo>
                  <a:pt x="1213" y="1975"/>
                </a:lnTo>
                <a:lnTo>
                  <a:pt x="1210" y="1993"/>
                </a:lnTo>
                <a:lnTo>
                  <a:pt x="1206" y="2012"/>
                </a:lnTo>
                <a:lnTo>
                  <a:pt x="1179" y="2224"/>
                </a:lnTo>
                <a:lnTo>
                  <a:pt x="1157" y="2437"/>
                </a:lnTo>
                <a:lnTo>
                  <a:pt x="1148" y="2549"/>
                </a:lnTo>
                <a:lnTo>
                  <a:pt x="1141" y="2658"/>
                </a:lnTo>
                <a:lnTo>
                  <a:pt x="1137" y="2767"/>
                </a:lnTo>
                <a:lnTo>
                  <a:pt x="1131" y="2879"/>
                </a:lnTo>
                <a:lnTo>
                  <a:pt x="1122" y="2997"/>
                </a:lnTo>
                <a:lnTo>
                  <a:pt x="1104" y="3239"/>
                </a:lnTo>
                <a:lnTo>
                  <a:pt x="1098" y="3357"/>
                </a:lnTo>
                <a:lnTo>
                  <a:pt x="1097" y="3435"/>
                </a:lnTo>
                <a:lnTo>
                  <a:pt x="1094" y="3517"/>
                </a:lnTo>
                <a:lnTo>
                  <a:pt x="1089" y="3603"/>
                </a:lnTo>
                <a:lnTo>
                  <a:pt x="1088" y="3687"/>
                </a:lnTo>
                <a:lnTo>
                  <a:pt x="1086" y="3770"/>
                </a:lnTo>
                <a:lnTo>
                  <a:pt x="1086" y="3848"/>
                </a:lnTo>
                <a:lnTo>
                  <a:pt x="1088" y="3895"/>
                </a:lnTo>
                <a:lnTo>
                  <a:pt x="1091" y="3951"/>
                </a:lnTo>
                <a:lnTo>
                  <a:pt x="1094" y="4011"/>
                </a:lnTo>
                <a:lnTo>
                  <a:pt x="1098" y="4072"/>
                </a:lnTo>
                <a:lnTo>
                  <a:pt x="1116" y="4038"/>
                </a:lnTo>
                <a:lnTo>
                  <a:pt x="1132" y="4008"/>
                </a:lnTo>
                <a:lnTo>
                  <a:pt x="1148" y="3982"/>
                </a:lnTo>
                <a:lnTo>
                  <a:pt x="1170" y="3948"/>
                </a:lnTo>
                <a:lnTo>
                  <a:pt x="1193" y="3920"/>
                </a:lnTo>
                <a:lnTo>
                  <a:pt x="1215" y="3893"/>
                </a:lnTo>
                <a:lnTo>
                  <a:pt x="1234" y="3867"/>
                </a:lnTo>
                <a:lnTo>
                  <a:pt x="1250" y="3837"/>
                </a:lnTo>
                <a:lnTo>
                  <a:pt x="1278" y="3783"/>
                </a:lnTo>
                <a:lnTo>
                  <a:pt x="1310" y="3731"/>
                </a:lnTo>
                <a:lnTo>
                  <a:pt x="1344" y="3680"/>
                </a:lnTo>
                <a:lnTo>
                  <a:pt x="1381" y="3627"/>
                </a:lnTo>
                <a:lnTo>
                  <a:pt x="1418" y="3572"/>
                </a:lnTo>
                <a:lnTo>
                  <a:pt x="1456" y="3516"/>
                </a:lnTo>
                <a:lnTo>
                  <a:pt x="1496" y="3460"/>
                </a:lnTo>
                <a:lnTo>
                  <a:pt x="1539" y="3407"/>
                </a:lnTo>
                <a:lnTo>
                  <a:pt x="1583" y="3357"/>
                </a:lnTo>
                <a:lnTo>
                  <a:pt x="1629" y="3311"/>
                </a:lnTo>
                <a:lnTo>
                  <a:pt x="1689" y="3264"/>
                </a:lnTo>
                <a:lnTo>
                  <a:pt x="1751" y="3224"/>
                </a:lnTo>
                <a:lnTo>
                  <a:pt x="1815" y="3192"/>
                </a:lnTo>
                <a:lnTo>
                  <a:pt x="1881" y="3169"/>
                </a:lnTo>
                <a:lnTo>
                  <a:pt x="1946" y="3155"/>
                </a:lnTo>
                <a:lnTo>
                  <a:pt x="2011" y="3149"/>
                </a:lnTo>
                <a:lnTo>
                  <a:pt x="2075" y="3152"/>
                </a:lnTo>
                <a:lnTo>
                  <a:pt x="2140" y="3164"/>
                </a:lnTo>
                <a:lnTo>
                  <a:pt x="2202" y="3183"/>
                </a:lnTo>
                <a:lnTo>
                  <a:pt x="2263" y="3211"/>
                </a:lnTo>
                <a:lnTo>
                  <a:pt x="2277" y="3220"/>
                </a:lnTo>
                <a:lnTo>
                  <a:pt x="2295" y="3231"/>
                </a:lnTo>
                <a:lnTo>
                  <a:pt x="2314" y="3245"/>
                </a:lnTo>
                <a:lnTo>
                  <a:pt x="2333" y="3259"/>
                </a:lnTo>
                <a:lnTo>
                  <a:pt x="2353" y="3276"/>
                </a:lnTo>
                <a:lnTo>
                  <a:pt x="2370" y="3289"/>
                </a:lnTo>
                <a:lnTo>
                  <a:pt x="2385" y="3302"/>
                </a:lnTo>
                <a:lnTo>
                  <a:pt x="2398" y="3312"/>
                </a:lnTo>
                <a:lnTo>
                  <a:pt x="2406" y="3318"/>
                </a:lnTo>
                <a:lnTo>
                  <a:pt x="2409" y="3321"/>
                </a:lnTo>
                <a:lnTo>
                  <a:pt x="2404" y="3321"/>
                </a:lnTo>
                <a:lnTo>
                  <a:pt x="2394" y="3323"/>
                </a:lnTo>
                <a:lnTo>
                  <a:pt x="2378" y="3326"/>
                </a:lnTo>
                <a:lnTo>
                  <a:pt x="2359" y="3327"/>
                </a:lnTo>
                <a:lnTo>
                  <a:pt x="2338" y="3330"/>
                </a:lnTo>
                <a:lnTo>
                  <a:pt x="2300" y="3336"/>
                </a:lnTo>
                <a:lnTo>
                  <a:pt x="2286" y="3338"/>
                </a:lnTo>
                <a:lnTo>
                  <a:pt x="2277" y="3339"/>
                </a:lnTo>
                <a:lnTo>
                  <a:pt x="2186" y="3360"/>
                </a:lnTo>
                <a:lnTo>
                  <a:pt x="2098" y="3380"/>
                </a:lnTo>
                <a:lnTo>
                  <a:pt x="2009" y="3404"/>
                </a:lnTo>
                <a:lnTo>
                  <a:pt x="1922" y="3433"/>
                </a:lnTo>
                <a:lnTo>
                  <a:pt x="1835" y="3469"/>
                </a:lnTo>
                <a:lnTo>
                  <a:pt x="1754" y="3504"/>
                </a:lnTo>
                <a:lnTo>
                  <a:pt x="1679" y="3542"/>
                </a:lnTo>
                <a:lnTo>
                  <a:pt x="1604" y="3582"/>
                </a:lnTo>
                <a:lnTo>
                  <a:pt x="1532" y="3627"/>
                </a:lnTo>
                <a:lnTo>
                  <a:pt x="1462" y="3677"/>
                </a:lnTo>
                <a:lnTo>
                  <a:pt x="1399" y="3733"/>
                </a:lnTo>
                <a:lnTo>
                  <a:pt x="1337" y="3793"/>
                </a:lnTo>
                <a:lnTo>
                  <a:pt x="1275" y="3861"/>
                </a:lnTo>
                <a:lnTo>
                  <a:pt x="1213" y="3935"/>
                </a:lnTo>
                <a:lnTo>
                  <a:pt x="1200" y="3951"/>
                </a:lnTo>
                <a:lnTo>
                  <a:pt x="1184" y="3972"/>
                </a:lnTo>
                <a:lnTo>
                  <a:pt x="1167" y="3995"/>
                </a:lnTo>
                <a:lnTo>
                  <a:pt x="1153" y="4022"/>
                </a:lnTo>
                <a:lnTo>
                  <a:pt x="1134" y="4061"/>
                </a:lnTo>
                <a:lnTo>
                  <a:pt x="1117" y="4103"/>
                </a:lnTo>
                <a:lnTo>
                  <a:pt x="1109" y="4240"/>
                </a:lnTo>
                <a:lnTo>
                  <a:pt x="1109" y="4246"/>
                </a:lnTo>
                <a:lnTo>
                  <a:pt x="1110" y="4250"/>
                </a:lnTo>
                <a:lnTo>
                  <a:pt x="1110" y="4255"/>
                </a:lnTo>
                <a:lnTo>
                  <a:pt x="1111" y="4293"/>
                </a:lnTo>
                <a:lnTo>
                  <a:pt x="1114" y="4342"/>
                </a:lnTo>
                <a:lnTo>
                  <a:pt x="1117" y="4395"/>
                </a:lnTo>
                <a:lnTo>
                  <a:pt x="1122" y="4452"/>
                </a:lnTo>
                <a:lnTo>
                  <a:pt x="1125" y="4511"/>
                </a:lnTo>
                <a:lnTo>
                  <a:pt x="1128" y="4569"/>
                </a:lnTo>
                <a:lnTo>
                  <a:pt x="1132" y="4625"/>
                </a:lnTo>
                <a:lnTo>
                  <a:pt x="1139" y="4746"/>
                </a:lnTo>
                <a:lnTo>
                  <a:pt x="1147" y="4865"/>
                </a:lnTo>
                <a:lnTo>
                  <a:pt x="1106" y="4865"/>
                </a:lnTo>
                <a:lnTo>
                  <a:pt x="1106" y="4855"/>
                </a:lnTo>
                <a:lnTo>
                  <a:pt x="1100" y="4777"/>
                </a:lnTo>
                <a:lnTo>
                  <a:pt x="1091" y="4626"/>
                </a:lnTo>
                <a:lnTo>
                  <a:pt x="1086" y="4548"/>
                </a:lnTo>
                <a:lnTo>
                  <a:pt x="1079" y="4465"/>
                </a:lnTo>
                <a:lnTo>
                  <a:pt x="1072" y="4377"/>
                </a:lnTo>
                <a:lnTo>
                  <a:pt x="1066" y="4287"/>
                </a:lnTo>
                <a:lnTo>
                  <a:pt x="1060" y="4199"/>
                </a:lnTo>
                <a:lnTo>
                  <a:pt x="1055" y="4116"/>
                </a:lnTo>
                <a:lnTo>
                  <a:pt x="1054" y="4070"/>
                </a:lnTo>
                <a:lnTo>
                  <a:pt x="1052" y="4032"/>
                </a:lnTo>
                <a:lnTo>
                  <a:pt x="1051" y="3998"/>
                </a:lnTo>
                <a:lnTo>
                  <a:pt x="1048" y="3939"/>
                </a:lnTo>
                <a:lnTo>
                  <a:pt x="1047" y="3908"/>
                </a:lnTo>
                <a:lnTo>
                  <a:pt x="1045" y="3876"/>
                </a:lnTo>
                <a:lnTo>
                  <a:pt x="1044" y="3836"/>
                </a:lnTo>
                <a:lnTo>
                  <a:pt x="1044" y="3737"/>
                </a:lnTo>
                <a:lnTo>
                  <a:pt x="1045" y="3677"/>
                </a:lnTo>
                <a:lnTo>
                  <a:pt x="1045" y="3610"/>
                </a:lnTo>
                <a:lnTo>
                  <a:pt x="1047" y="3540"/>
                </a:lnTo>
                <a:lnTo>
                  <a:pt x="1050" y="3467"/>
                </a:lnTo>
                <a:lnTo>
                  <a:pt x="1039" y="3444"/>
                </a:lnTo>
                <a:lnTo>
                  <a:pt x="1026" y="3425"/>
                </a:lnTo>
                <a:lnTo>
                  <a:pt x="1011" y="3404"/>
                </a:lnTo>
                <a:lnTo>
                  <a:pt x="995" y="3388"/>
                </a:lnTo>
                <a:lnTo>
                  <a:pt x="973" y="3371"/>
                </a:lnTo>
                <a:lnTo>
                  <a:pt x="946" y="3357"/>
                </a:lnTo>
                <a:lnTo>
                  <a:pt x="918" y="3343"/>
                </a:lnTo>
                <a:lnTo>
                  <a:pt x="889" y="3330"/>
                </a:lnTo>
                <a:lnTo>
                  <a:pt x="861" y="3318"/>
                </a:lnTo>
                <a:lnTo>
                  <a:pt x="834" y="3305"/>
                </a:lnTo>
                <a:lnTo>
                  <a:pt x="814" y="3292"/>
                </a:lnTo>
                <a:lnTo>
                  <a:pt x="789" y="3271"/>
                </a:lnTo>
                <a:lnTo>
                  <a:pt x="767" y="3252"/>
                </a:lnTo>
                <a:lnTo>
                  <a:pt x="746" y="3236"/>
                </a:lnTo>
                <a:lnTo>
                  <a:pt x="744" y="3364"/>
                </a:lnTo>
                <a:lnTo>
                  <a:pt x="743" y="3491"/>
                </a:lnTo>
                <a:lnTo>
                  <a:pt x="739" y="3768"/>
                </a:lnTo>
                <a:lnTo>
                  <a:pt x="739" y="3818"/>
                </a:lnTo>
                <a:lnTo>
                  <a:pt x="740" y="3851"/>
                </a:lnTo>
                <a:lnTo>
                  <a:pt x="740" y="3918"/>
                </a:lnTo>
                <a:lnTo>
                  <a:pt x="741" y="3951"/>
                </a:lnTo>
                <a:lnTo>
                  <a:pt x="741" y="4007"/>
                </a:lnTo>
                <a:lnTo>
                  <a:pt x="743" y="4029"/>
                </a:lnTo>
                <a:lnTo>
                  <a:pt x="743" y="4051"/>
                </a:lnTo>
                <a:lnTo>
                  <a:pt x="746" y="4061"/>
                </a:lnTo>
                <a:lnTo>
                  <a:pt x="747" y="4079"/>
                </a:lnTo>
                <a:lnTo>
                  <a:pt x="752" y="4100"/>
                </a:lnTo>
                <a:lnTo>
                  <a:pt x="756" y="4123"/>
                </a:lnTo>
                <a:lnTo>
                  <a:pt x="765" y="4174"/>
                </a:lnTo>
                <a:lnTo>
                  <a:pt x="781" y="4249"/>
                </a:lnTo>
                <a:lnTo>
                  <a:pt x="814" y="4402"/>
                </a:lnTo>
                <a:lnTo>
                  <a:pt x="828" y="4476"/>
                </a:lnTo>
                <a:lnTo>
                  <a:pt x="842" y="4544"/>
                </a:lnTo>
                <a:lnTo>
                  <a:pt x="862" y="4645"/>
                </a:lnTo>
                <a:lnTo>
                  <a:pt x="881" y="4751"/>
                </a:lnTo>
                <a:lnTo>
                  <a:pt x="902" y="4862"/>
                </a:lnTo>
                <a:lnTo>
                  <a:pt x="862" y="4862"/>
                </a:lnTo>
                <a:lnTo>
                  <a:pt x="856" y="4830"/>
                </a:lnTo>
                <a:lnTo>
                  <a:pt x="849" y="4791"/>
                </a:lnTo>
                <a:lnTo>
                  <a:pt x="840" y="4747"/>
                </a:lnTo>
                <a:lnTo>
                  <a:pt x="830" y="4698"/>
                </a:lnTo>
                <a:lnTo>
                  <a:pt x="820" y="4645"/>
                </a:lnTo>
                <a:lnTo>
                  <a:pt x="809" y="4591"/>
                </a:lnTo>
                <a:lnTo>
                  <a:pt x="797" y="4533"/>
                </a:lnTo>
                <a:lnTo>
                  <a:pt x="787" y="4476"/>
                </a:lnTo>
                <a:lnTo>
                  <a:pt x="775" y="4418"/>
                </a:lnTo>
                <a:lnTo>
                  <a:pt x="765" y="4361"/>
                </a:lnTo>
                <a:lnTo>
                  <a:pt x="753" y="4306"/>
                </a:lnTo>
                <a:lnTo>
                  <a:pt x="743" y="4255"/>
                </a:lnTo>
                <a:lnTo>
                  <a:pt x="734" y="4207"/>
                </a:lnTo>
                <a:lnTo>
                  <a:pt x="727" y="4165"/>
                </a:lnTo>
                <a:lnTo>
                  <a:pt x="719" y="4128"/>
                </a:lnTo>
                <a:lnTo>
                  <a:pt x="713" y="4097"/>
                </a:lnTo>
                <a:lnTo>
                  <a:pt x="706" y="4060"/>
                </a:lnTo>
                <a:lnTo>
                  <a:pt x="693" y="4045"/>
                </a:lnTo>
                <a:lnTo>
                  <a:pt x="675" y="4028"/>
                </a:lnTo>
                <a:lnTo>
                  <a:pt x="657" y="4008"/>
                </a:lnTo>
                <a:lnTo>
                  <a:pt x="638" y="3989"/>
                </a:lnTo>
                <a:lnTo>
                  <a:pt x="621" y="3970"/>
                </a:lnTo>
                <a:lnTo>
                  <a:pt x="604" y="3954"/>
                </a:lnTo>
                <a:lnTo>
                  <a:pt x="590" y="3941"/>
                </a:lnTo>
                <a:lnTo>
                  <a:pt x="581" y="3930"/>
                </a:lnTo>
                <a:lnTo>
                  <a:pt x="541" y="3890"/>
                </a:lnTo>
                <a:lnTo>
                  <a:pt x="529" y="3882"/>
                </a:lnTo>
                <a:lnTo>
                  <a:pt x="485" y="3864"/>
                </a:lnTo>
                <a:lnTo>
                  <a:pt x="448" y="3851"/>
                </a:lnTo>
                <a:lnTo>
                  <a:pt x="411" y="3836"/>
                </a:lnTo>
                <a:lnTo>
                  <a:pt x="339" y="3809"/>
                </a:lnTo>
                <a:lnTo>
                  <a:pt x="268" y="3783"/>
                </a:lnTo>
                <a:lnTo>
                  <a:pt x="254" y="3777"/>
                </a:lnTo>
                <a:lnTo>
                  <a:pt x="221" y="3765"/>
                </a:lnTo>
                <a:lnTo>
                  <a:pt x="205" y="3764"/>
                </a:lnTo>
                <a:lnTo>
                  <a:pt x="193" y="3765"/>
                </a:lnTo>
                <a:lnTo>
                  <a:pt x="167" y="3777"/>
                </a:lnTo>
                <a:lnTo>
                  <a:pt x="155" y="3781"/>
                </a:lnTo>
                <a:lnTo>
                  <a:pt x="134" y="3784"/>
                </a:lnTo>
                <a:lnTo>
                  <a:pt x="115" y="3783"/>
                </a:lnTo>
                <a:lnTo>
                  <a:pt x="96" y="3777"/>
                </a:lnTo>
                <a:lnTo>
                  <a:pt x="80" y="3768"/>
                </a:lnTo>
                <a:lnTo>
                  <a:pt x="66" y="3753"/>
                </a:lnTo>
                <a:lnTo>
                  <a:pt x="57" y="3736"/>
                </a:lnTo>
                <a:lnTo>
                  <a:pt x="56" y="3721"/>
                </a:lnTo>
                <a:lnTo>
                  <a:pt x="55" y="3705"/>
                </a:lnTo>
                <a:lnTo>
                  <a:pt x="55" y="3699"/>
                </a:lnTo>
                <a:lnTo>
                  <a:pt x="56" y="3690"/>
                </a:lnTo>
                <a:lnTo>
                  <a:pt x="60" y="3683"/>
                </a:lnTo>
                <a:lnTo>
                  <a:pt x="63" y="3678"/>
                </a:lnTo>
                <a:lnTo>
                  <a:pt x="68" y="3675"/>
                </a:lnTo>
                <a:lnTo>
                  <a:pt x="72" y="3671"/>
                </a:lnTo>
                <a:lnTo>
                  <a:pt x="77" y="3668"/>
                </a:lnTo>
                <a:lnTo>
                  <a:pt x="81" y="3663"/>
                </a:lnTo>
                <a:lnTo>
                  <a:pt x="97" y="3652"/>
                </a:lnTo>
                <a:lnTo>
                  <a:pt x="115" y="3646"/>
                </a:lnTo>
                <a:lnTo>
                  <a:pt x="134" y="3646"/>
                </a:lnTo>
                <a:lnTo>
                  <a:pt x="152" y="3650"/>
                </a:lnTo>
                <a:lnTo>
                  <a:pt x="168" y="3660"/>
                </a:lnTo>
                <a:lnTo>
                  <a:pt x="181" y="3675"/>
                </a:lnTo>
                <a:lnTo>
                  <a:pt x="189" y="3688"/>
                </a:lnTo>
                <a:lnTo>
                  <a:pt x="195" y="3702"/>
                </a:lnTo>
                <a:lnTo>
                  <a:pt x="202" y="3715"/>
                </a:lnTo>
                <a:lnTo>
                  <a:pt x="211" y="3725"/>
                </a:lnTo>
                <a:lnTo>
                  <a:pt x="237" y="3742"/>
                </a:lnTo>
                <a:lnTo>
                  <a:pt x="264" y="3755"/>
                </a:lnTo>
                <a:lnTo>
                  <a:pt x="326" y="3783"/>
                </a:lnTo>
                <a:lnTo>
                  <a:pt x="389" y="3809"/>
                </a:lnTo>
                <a:lnTo>
                  <a:pt x="460" y="3834"/>
                </a:lnTo>
                <a:lnTo>
                  <a:pt x="483" y="3843"/>
                </a:lnTo>
                <a:lnTo>
                  <a:pt x="507" y="3846"/>
                </a:lnTo>
                <a:lnTo>
                  <a:pt x="513" y="3842"/>
                </a:lnTo>
                <a:lnTo>
                  <a:pt x="517" y="3833"/>
                </a:lnTo>
                <a:lnTo>
                  <a:pt x="520" y="3820"/>
                </a:lnTo>
                <a:lnTo>
                  <a:pt x="522" y="3802"/>
                </a:lnTo>
                <a:lnTo>
                  <a:pt x="522" y="3784"/>
                </a:lnTo>
                <a:lnTo>
                  <a:pt x="523" y="3765"/>
                </a:lnTo>
                <a:lnTo>
                  <a:pt x="525" y="3712"/>
                </a:lnTo>
                <a:lnTo>
                  <a:pt x="525" y="3657"/>
                </a:lnTo>
                <a:lnTo>
                  <a:pt x="523" y="3604"/>
                </a:lnTo>
                <a:lnTo>
                  <a:pt x="523" y="3573"/>
                </a:lnTo>
                <a:lnTo>
                  <a:pt x="520" y="3541"/>
                </a:lnTo>
                <a:lnTo>
                  <a:pt x="519" y="3537"/>
                </a:lnTo>
                <a:lnTo>
                  <a:pt x="507" y="3525"/>
                </a:lnTo>
                <a:lnTo>
                  <a:pt x="504" y="3520"/>
                </a:lnTo>
                <a:lnTo>
                  <a:pt x="503" y="3516"/>
                </a:lnTo>
                <a:lnTo>
                  <a:pt x="503" y="3509"/>
                </a:lnTo>
                <a:lnTo>
                  <a:pt x="501" y="3504"/>
                </a:lnTo>
                <a:lnTo>
                  <a:pt x="483" y="3486"/>
                </a:lnTo>
                <a:lnTo>
                  <a:pt x="473" y="3478"/>
                </a:lnTo>
                <a:lnTo>
                  <a:pt x="466" y="3467"/>
                </a:lnTo>
                <a:lnTo>
                  <a:pt x="461" y="3453"/>
                </a:lnTo>
                <a:lnTo>
                  <a:pt x="458" y="3436"/>
                </a:lnTo>
                <a:lnTo>
                  <a:pt x="458" y="3420"/>
                </a:lnTo>
                <a:lnTo>
                  <a:pt x="461" y="3404"/>
                </a:lnTo>
                <a:lnTo>
                  <a:pt x="467" y="3388"/>
                </a:lnTo>
                <a:lnTo>
                  <a:pt x="475" y="3371"/>
                </a:lnTo>
                <a:lnTo>
                  <a:pt x="485" y="3358"/>
                </a:lnTo>
                <a:lnTo>
                  <a:pt x="491" y="3354"/>
                </a:lnTo>
                <a:lnTo>
                  <a:pt x="498" y="3348"/>
                </a:lnTo>
                <a:lnTo>
                  <a:pt x="519" y="3333"/>
                </a:lnTo>
                <a:lnTo>
                  <a:pt x="540" y="3323"/>
                </a:lnTo>
                <a:lnTo>
                  <a:pt x="547" y="3321"/>
                </a:lnTo>
                <a:lnTo>
                  <a:pt x="550" y="3323"/>
                </a:lnTo>
                <a:lnTo>
                  <a:pt x="556" y="3332"/>
                </a:lnTo>
                <a:lnTo>
                  <a:pt x="565" y="3339"/>
                </a:lnTo>
                <a:lnTo>
                  <a:pt x="576" y="3343"/>
                </a:lnTo>
                <a:lnTo>
                  <a:pt x="585" y="3349"/>
                </a:lnTo>
                <a:lnTo>
                  <a:pt x="603" y="3366"/>
                </a:lnTo>
                <a:lnTo>
                  <a:pt x="616" y="3383"/>
                </a:lnTo>
                <a:lnTo>
                  <a:pt x="624" y="3402"/>
                </a:lnTo>
                <a:lnTo>
                  <a:pt x="626" y="3425"/>
                </a:lnTo>
                <a:lnTo>
                  <a:pt x="622" y="3448"/>
                </a:lnTo>
                <a:lnTo>
                  <a:pt x="615" y="3467"/>
                </a:lnTo>
                <a:lnTo>
                  <a:pt x="604" y="3485"/>
                </a:lnTo>
                <a:lnTo>
                  <a:pt x="588" y="3498"/>
                </a:lnTo>
                <a:lnTo>
                  <a:pt x="575" y="3506"/>
                </a:lnTo>
                <a:lnTo>
                  <a:pt x="565" y="3513"/>
                </a:lnTo>
                <a:lnTo>
                  <a:pt x="556" y="3525"/>
                </a:lnTo>
                <a:lnTo>
                  <a:pt x="548" y="3541"/>
                </a:lnTo>
                <a:lnTo>
                  <a:pt x="545" y="3560"/>
                </a:lnTo>
                <a:lnTo>
                  <a:pt x="545" y="3599"/>
                </a:lnTo>
                <a:lnTo>
                  <a:pt x="544" y="3634"/>
                </a:lnTo>
                <a:lnTo>
                  <a:pt x="544" y="3671"/>
                </a:lnTo>
                <a:lnTo>
                  <a:pt x="541" y="3739"/>
                </a:lnTo>
                <a:lnTo>
                  <a:pt x="541" y="3806"/>
                </a:lnTo>
                <a:lnTo>
                  <a:pt x="544" y="3834"/>
                </a:lnTo>
                <a:lnTo>
                  <a:pt x="550" y="3859"/>
                </a:lnTo>
                <a:lnTo>
                  <a:pt x="563" y="3882"/>
                </a:lnTo>
                <a:lnTo>
                  <a:pt x="582" y="3902"/>
                </a:lnTo>
                <a:lnTo>
                  <a:pt x="637" y="3957"/>
                </a:lnTo>
                <a:lnTo>
                  <a:pt x="654" y="3973"/>
                </a:lnTo>
                <a:lnTo>
                  <a:pt x="672" y="3991"/>
                </a:lnTo>
                <a:lnTo>
                  <a:pt x="690" y="4007"/>
                </a:lnTo>
                <a:lnTo>
                  <a:pt x="705" y="4020"/>
                </a:lnTo>
                <a:lnTo>
                  <a:pt x="703" y="3983"/>
                </a:lnTo>
                <a:lnTo>
                  <a:pt x="703" y="3890"/>
                </a:lnTo>
                <a:lnTo>
                  <a:pt x="705" y="3843"/>
                </a:lnTo>
                <a:lnTo>
                  <a:pt x="706" y="3799"/>
                </a:lnTo>
                <a:lnTo>
                  <a:pt x="706" y="3647"/>
                </a:lnTo>
                <a:lnTo>
                  <a:pt x="712" y="3397"/>
                </a:lnTo>
                <a:lnTo>
                  <a:pt x="716" y="3209"/>
                </a:lnTo>
                <a:lnTo>
                  <a:pt x="694" y="3186"/>
                </a:lnTo>
                <a:lnTo>
                  <a:pt x="675" y="3165"/>
                </a:lnTo>
                <a:lnTo>
                  <a:pt x="660" y="3144"/>
                </a:lnTo>
                <a:lnTo>
                  <a:pt x="644" y="3125"/>
                </a:lnTo>
                <a:lnTo>
                  <a:pt x="629" y="3106"/>
                </a:lnTo>
                <a:lnTo>
                  <a:pt x="610" y="3084"/>
                </a:lnTo>
                <a:lnTo>
                  <a:pt x="588" y="3060"/>
                </a:lnTo>
                <a:lnTo>
                  <a:pt x="562" y="3038"/>
                </a:lnTo>
                <a:lnTo>
                  <a:pt x="534" y="3021"/>
                </a:lnTo>
                <a:lnTo>
                  <a:pt x="506" y="3009"/>
                </a:lnTo>
                <a:lnTo>
                  <a:pt x="476" y="2998"/>
                </a:lnTo>
                <a:lnTo>
                  <a:pt x="476" y="2995"/>
                </a:lnTo>
                <a:lnTo>
                  <a:pt x="483" y="2990"/>
                </a:lnTo>
                <a:lnTo>
                  <a:pt x="495" y="2984"/>
                </a:lnTo>
                <a:lnTo>
                  <a:pt x="514" y="2975"/>
                </a:lnTo>
                <a:lnTo>
                  <a:pt x="537" y="2966"/>
                </a:lnTo>
                <a:lnTo>
                  <a:pt x="563" y="2957"/>
                </a:lnTo>
                <a:lnTo>
                  <a:pt x="593" y="2950"/>
                </a:lnTo>
                <a:lnTo>
                  <a:pt x="625" y="2944"/>
                </a:lnTo>
                <a:lnTo>
                  <a:pt x="660" y="2941"/>
                </a:lnTo>
                <a:lnTo>
                  <a:pt x="696" y="2939"/>
                </a:lnTo>
                <a:lnTo>
                  <a:pt x="733" y="2944"/>
                </a:lnTo>
                <a:lnTo>
                  <a:pt x="734" y="2931"/>
                </a:lnTo>
                <a:lnTo>
                  <a:pt x="736" y="2914"/>
                </a:lnTo>
                <a:lnTo>
                  <a:pt x="736" y="2858"/>
                </a:lnTo>
                <a:lnTo>
                  <a:pt x="744" y="2721"/>
                </a:lnTo>
                <a:lnTo>
                  <a:pt x="750" y="2600"/>
                </a:lnTo>
                <a:lnTo>
                  <a:pt x="755" y="2540"/>
                </a:lnTo>
                <a:lnTo>
                  <a:pt x="761" y="2479"/>
                </a:lnTo>
                <a:lnTo>
                  <a:pt x="753" y="2472"/>
                </a:lnTo>
                <a:lnTo>
                  <a:pt x="741" y="2462"/>
                </a:lnTo>
                <a:lnTo>
                  <a:pt x="725" y="2447"/>
                </a:lnTo>
                <a:lnTo>
                  <a:pt x="706" y="2431"/>
                </a:lnTo>
                <a:lnTo>
                  <a:pt x="685" y="2416"/>
                </a:lnTo>
                <a:lnTo>
                  <a:pt x="665" y="2398"/>
                </a:lnTo>
                <a:lnTo>
                  <a:pt x="643" y="2382"/>
                </a:lnTo>
                <a:lnTo>
                  <a:pt x="624" y="2366"/>
                </a:lnTo>
                <a:lnTo>
                  <a:pt x="606" y="2353"/>
                </a:lnTo>
                <a:lnTo>
                  <a:pt x="593" y="2341"/>
                </a:lnTo>
                <a:lnTo>
                  <a:pt x="582" y="2333"/>
                </a:lnTo>
                <a:lnTo>
                  <a:pt x="578" y="2331"/>
                </a:lnTo>
                <a:lnTo>
                  <a:pt x="554" y="2316"/>
                </a:lnTo>
                <a:lnTo>
                  <a:pt x="531" y="2307"/>
                </a:lnTo>
                <a:lnTo>
                  <a:pt x="504" y="2304"/>
                </a:lnTo>
                <a:lnTo>
                  <a:pt x="476" y="2305"/>
                </a:lnTo>
                <a:lnTo>
                  <a:pt x="408" y="2317"/>
                </a:lnTo>
                <a:lnTo>
                  <a:pt x="342" y="2332"/>
                </a:lnTo>
                <a:lnTo>
                  <a:pt x="307" y="2339"/>
                </a:lnTo>
                <a:lnTo>
                  <a:pt x="273" y="2347"/>
                </a:lnTo>
                <a:lnTo>
                  <a:pt x="255" y="2351"/>
                </a:lnTo>
                <a:lnTo>
                  <a:pt x="234" y="2354"/>
                </a:lnTo>
                <a:lnTo>
                  <a:pt x="217" y="2360"/>
                </a:lnTo>
                <a:lnTo>
                  <a:pt x="200" y="2369"/>
                </a:lnTo>
                <a:lnTo>
                  <a:pt x="193" y="2378"/>
                </a:lnTo>
                <a:lnTo>
                  <a:pt x="189" y="2387"/>
                </a:lnTo>
                <a:lnTo>
                  <a:pt x="186" y="2395"/>
                </a:lnTo>
                <a:lnTo>
                  <a:pt x="181" y="2406"/>
                </a:lnTo>
                <a:lnTo>
                  <a:pt x="171" y="2423"/>
                </a:lnTo>
                <a:lnTo>
                  <a:pt x="156" y="2437"/>
                </a:lnTo>
                <a:lnTo>
                  <a:pt x="139" y="2448"/>
                </a:lnTo>
                <a:lnTo>
                  <a:pt x="116" y="2457"/>
                </a:lnTo>
                <a:lnTo>
                  <a:pt x="94" y="2459"/>
                </a:lnTo>
                <a:lnTo>
                  <a:pt x="72" y="2454"/>
                </a:lnTo>
                <a:lnTo>
                  <a:pt x="53" y="2444"/>
                </a:lnTo>
                <a:lnTo>
                  <a:pt x="34" y="2429"/>
                </a:lnTo>
                <a:lnTo>
                  <a:pt x="28" y="2420"/>
                </a:lnTo>
                <a:lnTo>
                  <a:pt x="21" y="2412"/>
                </a:lnTo>
                <a:lnTo>
                  <a:pt x="13" y="2404"/>
                </a:lnTo>
                <a:lnTo>
                  <a:pt x="3" y="2400"/>
                </a:lnTo>
                <a:lnTo>
                  <a:pt x="0" y="2397"/>
                </a:lnTo>
                <a:lnTo>
                  <a:pt x="0" y="2390"/>
                </a:lnTo>
                <a:lnTo>
                  <a:pt x="3" y="2379"/>
                </a:lnTo>
                <a:lnTo>
                  <a:pt x="12" y="2356"/>
                </a:lnTo>
                <a:lnTo>
                  <a:pt x="25" y="2329"/>
                </a:lnTo>
                <a:lnTo>
                  <a:pt x="35" y="2317"/>
                </a:lnTo>
                <a:lnTo>
                  <a:pt x="50" y="2307"/>
                </a:lnTo>
                <a:lnTo>
                  <a:pt x="66" y="2298"/>
                </a:lnTo>
                <a:lnTo>
                  <a:pt x="85" y="2292"/>
                </a:lnTo>
                <a:lnTo>
                  <a:pt x="108" y="2289"/>
                </a:lnTo>
                <a:lnTo>
                  <a:pt x="130" y="2291"/>
                </a:lnTo>
                <a:lnTo>
                  <a:pt x="142" y="2297"/>
                </a:lnTo>
                <a:lnTo>
                  <a:pt x="152" y="2304"/>
                </a:lnTo>
                <a:lnTo>
                  <a:pt x="162" y="2313"/>
                </a:lnTo>
                <a:lnTo>
                  <a:pt x="172" y="2319"/>
                </a:lnTo>
                <a:lnTo>
                  <a:pt x="177" y="2320"/>
                </a:lnTo>
                <a:lnTo>
                  <a:pt x="189" y="2320"/>
                </a:lnTo>
                <a:lnTo>
                  <a:pt x="193" y="2322"/>
                </a:lnTo>
                <a:lnTo>
                  <a:pt x="196" y="2323"/>
                </a:lnTo>
                <a:lnTo>
                  <a:pt x="199" y="2326"/>
                </a:lnTo>
                <a:lnTo>
                  <a:pt x="202" y="2328"/>
                </a:lnTo>
                <a:lnTo>
                  <a:pt x="203" y="2331"/>
                </a:lnTo>
                <a:lnTo>
                  <a:pt x="206" y="2332"/>
                </a:lnTo>
                <a:lnTo>
                  <a:pt x="211" y="2332"/>
                </a:lnTo>
                <a:lnTo>
                  <a:pt x="242" y="2329"/>
                </a:lnTo>
                <a:lnTo>
                  <a:pt x="274" y="2325"/>
                </a:lnTo>
                <a:lnTo>
                  <a:pt x="327" y="2316"/>
                </a:lnTo>
                <a:lnTo>
                  <a:pt x="382" y="2307"/>
                </a:lnTo>
                <a:lnTo>
                  <a:pt x="432" y="2295"/>
                </a:lnTo>
                <a:lnTo>
                  <a:pt x="451" y="2291"/>
                </a:lnTo>
                <a:lnTo>
                  <a:pt x="469" y="2288"/>
                </a:lnTo>
                <a:lnTo>
                  <a:pt x="485" y="2283"/>
                </a:lnTo>
                <a:lnTo>
                  <a:pt x="498" y="2279"/>
                </a:lnTo>
                <a:lnTo>
                  <a:pt x="507" y="2273"/>
                </a:lnTo>
                <a:lnTo>
                  <a:pt x="509" y="2266"/>
                </a:lnTo>
                <a:lnTo>
                  <a:pt x="504" y="2251"/>
                </a:lnTo>
                <a:lnTo>
                  <a:pt x="489" y="2221"/>
                </a:lnTo>
                <a:lnTo>
                  <a:pt x="472" y="2189"/>
                </a:lnTo>
                <a:lnTo>
                  <a:pt x="453" y="2157"/>
                </a:lnTo>
                <a:lnTo>
                  <a:pt x="417" y="2102"/>
                </a:lnTo>
                <a:lnTo>
                  <a:pt x="380" y="2047"/>
                </a:lnTo>
                <a:lnTo>
                  <a:pt x="317" y="2030"/>
                </a:lnTo>
                <a:lnTo>
                  <a:pt x="254" y="2014"/>
                </a:lnTo>
                <a:lnTo>
                  <a:pt x="236" y="2009"/>
                </a:lnTo>
                <a:lnTo>
                  <a:pt x="215" y="2003"/>
                </a:lnTo>
                <a:lnTo>
                  <a:pt x="193" y="1999"/>
                </a:lnTo>
                <a:lnTo>
                  <a:pt x="171" y="1996"/>
                </a:lnTo>
                <a:lnTo>
                  <a:pt x="150" y="1999"/>
                </a:lnTo>
                <a:lnTo>
                  <a:pt x="131" y="2006"/>
                </a:lnTo>
                <a:lnTo>
                  <a:pt x="109" y="2016"/>
                </a:lnTo>
                <a:lnTo>
                  <a:pt x="85" y="2021"/>
                </a:lnTo>
                <a:lnTo>
                  <a:pt x="62" y="2019"/>
                </a:lnTo>
                <a:lnTo>
                  <a:pt x="40" y="2014"/>
                </a:lnTo>
                <a:lnTo>
                  <a:pt x="22" y="2002"/>
                </a:lnTo>
                <a:lnTo>
                  <a:pt x="12" y="1987"/>
                </a:lnTo>
                <a:lnTo>
                  <a:pt x="7" y="1966"/>
                </a:lnTo>
                <a:lnTo>
                  <a:pt x="6" y="1946"/>
                </a:lnTo>
                <a:lnTo>
                  <a:pt x="12" y="1924"/>
                </a:lnTo>
                <a:lnTo>
                  <a:pt x="21" y="1904"/>
                </a:lnTo>
                <a:lnTo>
                  <a:pt x="35" y="1888"/>
                </a:lnTo>
                <a:lnTo>
                  <a:pt x="56" y="1878"/>
                </a:lnTo>
                <a:lnTo>
                  <a:pt x="80" y="1873"/>
                </a:lnTo>
                <a:lnTo>
                  <a:pt x="105" y="1876"/>
                </a:lnTo>
                <a:lnTo>
                  <a:pt x="127" y="1884"/>
                </a:lnTo>
                <a:lnTo>
                  <a:pt x="144" y="1896"/>
                </a:lnTo>
                <a:lnTo>
                  <a:pt x="155" y="1907"/>
                </a:lnTo>
                <a:lnTo>
                  <a:pt x="172" y="1947"/>
                </a:lnTo>
                <a:lnTo>
                  <a:pt x="183" y="1960"/>
                </a:lnTo>
                <a:lnTo>
                  <a:pt x="196" y="1969"/>
                </a:lnTo>
                <a:lnTo>
                  <a:pt x="211" y="1975"/>
                </a:lnTo>
                <a:lnTo>
                  <a:pt x="227" y="1981"/>
                </a:lnTo>
                <a:lnTo>
                  <a:pt x="295" y="2003"/>
                </a:lnTo>
                <a:lnTo>
                  <a:pt x="363" y="2024"/>
                </a:lnTo>
                <a:lnTo>
                  <a:pt x="351" y="2009"/>
                </a:lnTo>
                <a:lnTo>
                  <a:pt x="338" y="1996"/>
                </a:lnTo>
                <a:lnTo>
                  <a:pt x="326" y="1988"/>
                </a:lnTo>
                <a:lnTo>
                  <a:pt x="313" y="1983"/>
                </a:lnTo>
                <a:lnTo>
                  <a:pt x="298" y="1980"/>
                </a:lnTo>
                <a:lnTo>
                  <a:pt x="284" y="1974"/>
                </a:lnTo>
                <a:lnTo>
                  <a:pt x="267" y="1963"/>
                </a:lnTo>
                <a:lnTo>
                  <a:pt x="254" y="1950"/>
                </a:lnTo>
                <a:lnTo>
                  <a:pt x="246" y="1934"/>
                </a:lnTo>
                <a:lnTo>
                  <a:pt x="243" y="1916"/>
                </a:lnTo>
                <a:lnTo>
                  <a:pt x="245" y="1897"/>
                </a:lnTo>
                <a:lnTo>
                  <a:pt x="254" y="1878"/>
                </a:lnTo>
                <a:lnTo>
                  <a:pt x="258" y="1872"/>
                </a:lnTo>
                <a:lnTo>
                  <a:pt x="267" y="1857"/>
                </a:lnTo>
                <a:lnTo>
                  <a:pt x="270" y="1854"/>
                </a:lnTo>
                <a:lnTo>
                  <a:pt x="277" y="1850"/>
                </a:lnTo>
                <a:lnTo>
                  <a:pt x="284" y="1847"/>
                </a:lnTo>
                <a:lnTo>
                  <a:pt x="290" y="1845"/>
                </a:lnTo>
                <a:lnTo>
                  <a:pt x="305" y="1844"/>
                </a:lnTo>
                <a:lnTo>
                  <a:pt x="321" y="1843"/>
                </a:lnTo>
                <a:lnTo>
                  <a:pt x="342" y="1848"/>
                </a:lnTo>
                <a:lnTo>
                  <a:pt x="357" y="1859"/>
                </a:lnTo>
                <a:lnTo>
                  <a:pt x="370" y="1872"/>
                </a:lnTo>
                <a:lnTo>
                  <a:pt x="377" y="1890"/>
                </a:lnTo>
                <a:lnTo>
                  <a:pt x="382" y="1909"/>
                </a:lnTo>
                <a:lnTo>
                  <a:pt x="383" y="1929"/>
                </a:lnTo>
                <a:lnTo>
                  <a:pt x="380" y="1947"/>
                </a:lnTo>
                <a:lnTo>
                  <a:pt x="376" y="1966"/>
                </a:lnTo>
                <a:lnTo>
                  <a:pt x="374" y="1984"/>
                </a:lnTo>
                <a:lnTo>
                  <a:pt x="382" y="2002"/>
                </a:lnTo>
                <a:lnTo>
                  <a:pt x="391" y="2018"/>
                </a:lnTo>
                <a:lnTo>
                  <a:pt x="401" y="2036"/>
                </a:lnTo>
                <a:lnTo>
                  <a:pt x="461" y="2050"/>
                </a:lnTo>
                <a:lnTo>
                  <a:pt x="519" y="2068"/>
                </a:lnTo>
                <a:lnTo>
                  <a:pt x="523" y="2070"/>
                </a:lnTo>
                <a:lnTo>
                  <a:pt x="532" y="2071"/>
                </a:lnTo>
                <a:lnTo>
                  <a:pt x="542" y="2073"/>
                </a:lnTo>
                <a:lnTo>
                  <a:pt x="551" y="2073"/>
                </a:lnTo>
                <a:lnTo>
                  <a:pt x="559" y="2071"/>
                </a:lnTo>
                <a:lnTo>
                  <a:pt x="559" y="2068"/>
                </a:lnTo>
                <a:lnTo>
                  <a:pt x="520" y="2012"/>
                </a:lnTo>
                <a:lnTo>
                  <a:pt x="481" y="1950"/>
                </a:lnTo>
                <a:lnTo>
                  <a:pt x="436" y="1888"/>
                </a:lnTo>
                <a:lnTo>
                  <a:pt x="430" y="1878"/>
                </a:lnTo>
                <a:lnTo>
                  <a:pt x="422" y="1865"/>
                </a:lnTo>
                <a:lnTo>
                  <a:pt x="411" y="1848"/>
                </a:lnTo>
                <a:lnTo>
                  <a:pt x="401" y="1834"/>
                </a:lnTo>
                <a:lnTo>
                  <a:pt x="389" y="1819"/>
                </a:lnTo>
                <a:lnTo>
                  <a:pt x="380" y="1809"/>
                </a:lnTo>
                <a:lnTo>
                  <a:pt x="373" y="1803"/>
                </a:lnTo>
                <a:lnTo>
                  <a:pt x="355" y="1800"/>
                </a:lnTo>
                <a:lnTo>
                  <a:pt x="338" y="1798"/>
                </a:lnTo>
                <a:lnTo>
                  <a:pt x="320" y="1800"/>
                </a:lnTo>
                <a:lnTo>
                  <a:pt x="302" y="1797"/>
                </a:lnTo>
                <a:lnTo>
                  <a:pt x="284" y="1791"/>
                </a:lnTo>
                <a:lnTo>
                  <a:pt x="268" y="1779"/>
                </a:lnTo>
                <a:lnTo>
                  <a:pt x="255" y="1764"/>
                </a:lnTo>
                <a:lnTo>
                  <a:pt x="248" y="1747"/>
                </a:lnTo>
                <a:lnTo>
                  <a:pt x="243" y="1729"/>
                </a:lnTo>
                <a:lnTo>
                  <a:pt x="243" y="1708"/>
                </a:lnTo>
                <a:lnTo>
                  <a:pt x="249" y="1688"/>
                </a:lnTo>
                <a:lnTo>
                  <a:pt x="259" y="1671"/>
                </a:lnTo>
                <a:lnTo>
                  <a:pt x="276" y="1657"/>
                </a:lnTo>
                <a:lnTo>
                  <a:pt x="293" y="1645"/>
                </a:lnTo>
                <a:lnTo>
                  <a:pt x="313" y="1636"/>
                </a:lnTo>
                <a:lnTo>
                  <a:pt x="333" y="1632"/>
                </a:lnTo>
                <a:lnTo>
                  <a:pt x="352" y="1629"/>
                </a:lnTo>
                <a:lnTo>
                  <a:pt x="370" y="1630"/>
                </a:lnTo>
                <a:lnTo>
                  <a:pt x="383" y="1635"/>
                </a:lnTo>
                <a:lnTo>
                  <a:pt x="404" y="1649"/>
                </a:lnTo>
                <a:lnTo>
                  <a:pt x="419" y="1669"/>
                </a:lnTo>
                <a:lnTo>
                  <a:pt x="426" y="1692"/>
                </a:lnTo>
                <a:lnTo>
                  <a:pt x="427" y="1716"/>
                </a:lnTo>
                <a:lnTo>
                  <a:pt x="425" y="1728"/>
                </a:lnTo>
                <a:lnTo>
                  <a:pt x="419" y="1741"/>
                </a:lnTo>
                <a:lnTo>
                  <a:pt x="411" y="1756"/>
                </a:lnTo>
                <a:lnTo>
                  <a:pt x="407" y="1769"/>
                </a:lnTo>
                <a:lnTo>
                  <a:pt x="404" y="1782"/>
                </a:lnTo>
                <a:lnTo>
                  <a:pt x="405" y="1794"/>
                </a:lnTo>
                <a:lnTo>
                  <a:pt x="408" y="1800"/>
                </a:lnTo>
                <a:lnTo>
                  <a:pt x="414" y="1810"/>
                </a:lnTo>
                <a:lnTo>
                  <a:pt x="422" y="1822"/>
                </a:lnTo>
                <a:lnTo>
                  <a:pt x="430" y="1837"/>
                </a:lnTo>
                <a:lnTo>
                  <a:pt x="439" y="1850"/>
                </a:lnTo>
                <a:lnTo>
                  <a:pt x="448" y="1860"/>
                </a:lnTo>
                <a:lnTo>
                  <a:pt x="454" y="1869"/>
                </a:lnTo>
                <a:lnTo>
                  <a:pt x="458" y="1871"/>
                </a:lnTo>
                <a:lnTo>
                  <a:pt x="463" y="1866"/>
                </a:lnTo>
                <a:lnTo>
                  <a:pt x="467" y="1857"/>
                </a:lnTo>
                <a:lnTo>
                  <a:pt x="473" y="1848"/>
                </a:lnTo>
                <a:lnTo>
                  <a:pt x="478" y="1843"/>
                </a:lnTo>
                <a:lnTo>
                  <a:pt x="485" y="1837"/>
                </a:lnTo>
                <a:lnTo>
                  <a:pt x="494" y="1829"/>
                </a:lnTo>
                <a:lnTo>
                  <a:pt x="506" y="1820"/>
                </a:lnTo>
                <a:lnTo>
                  <a:pt x="514" y="1814"/>
                </a:lnTo>
                <a:lnTo>
                  <a:pt x="522" y="1812"/>
                </a:lnTo>
                <a:lnTo>
                  <a:pt x="540" y="1810"/>
                </a:lnTo>
                <a:lnTo>
                  <a:pt x="557" y="1807"/>
                </a:lnTo>
                <a:lnTo>
                  <a:pt x="575" y="1806"/>
                </a:lnTo>
                <a:lnTo>
                  <a:pt x="593" y="1807"/>
                </a:lnTo>
                <a:lnTo>
                  <a:pt x="597" y="1809"/>
                </a:lnTo>
                <a:lnTo>
                  <a:pt x="612" y="1814"/>
                </a:lnTo>
                <a:lnTo>
                  <a:pt x="616" y="1814"/>
                </a:lnTo>
                <a:lnTo>
                  <a:pt x="621" y="1807"/>
                </a:lnTo>
                <a:lnTo>
                  <a:pt x="622" y="1794"/>
                </a:lnTo>
                <a:lnTo>
                  <a:pt x="624" y="1779"/>
                </a:lnTo>
                <a:lnTo>
                  <a:pt x="624" y="1756"/>
                </a:lnTo>
                <a:lnTo>
                  <a:pt x="625" y="1735"/>
                </a:lnTo>
                <a:lnTo>
                  <a:pt x="625" y="1714"/>
                </a:lnTo>
                <a:lnTo>
                  <a:pt x="622" y="1694"/>
                </a:lnTo>
                <a:lnTo>
                  <a:pt x="616" y="1680"/>
                </a:lnTo>
                <a:lnTo>
                  <a:pt x="607" y="1671"/>
                </a:lnTo>
                <a:lnTo>
                  <a:pt x="587" y="1654"/>
                </a:lnTo>
                <a:lnTo>
                  <a:pt x="573" y="1638"/>
                </a:lnTo>
                <a:lnTo>
                  <a:pt x="565" y="1618"/>
                </a:lnTo>
                <a:lnTo>
                  <a:pt x="563" y="1596"/>
                </a:lnTo>
                <a:lnTo>
                  <a:pt x="566" y="1580"/>
                </a:lnTo>
                <a:lnTo>
                  <a:pt x="575" y="1562"/>
                </a:lnTo>
                <a:lnTo>
                  <a:pt x="588" y="1546"/>
                </a:lnTo>
                <a:lnTo>
                  <a:pt x="604" y="1530"/>
                </a:lnTo>
                <a:lnTo>
                  <a:pt x="624" y="1518"/>
                </a:lnTo>
                <a:lnTo>
                  <a:pt x="644" y="1512"/>
                </a:lnTo>
                <a:lnTo>
                  <a:pt x="668" y="1512"/>
                </a:lnTo>
                <a:lnTo>
                  <a:pt x="691" y="1521"/>
                </a:lnTo>
                <a:lnTo>
                  <a:pt x="708" y="1533"/>
                </a:lnTo>
                <a:lnTo>
                  <a:pt x="721" y="1545"/>
                </a:lnTo>
                <a:lnTo>
                  <a:pt x="731" y="1559"/>
                </a:lnTo>
                <a:lnTo>
                  <a:pt x="737" y="1576"/>
                </a:lnTo>
                <a:lnTo>
                  <a:pt x="737" y="1595"/>
                </a:lnTo>
                <a:lnTo>
                  <a:pt x="731" y="1615"/>
                </a:lnTo>
                <a:lnTo>
                  <a:pt x="722" y="1632"/>
                </a:lnTo>
                <a:lnTo>
                  <a:pt x="709" y="1646"/>
                </a:lnTo>
                <a:lnTo>
                  <a:pt x="696" y="1660"/>
                </a:lnTo>
                <a:lnTo>
                  <a:pt x="681" y="1671"/>
                </a:lnTo>
                <a:lnTo>
                  <a:pt x="669" y="1686"/>
                </a:lnTo>
                <a:lnTo>
                  <a:pt x="660" y="1704"/>
                </a:lnTo>
                <a:lnTo>
                  <a:pt x="650" y="1747"/>
                </a:lnTo>
                <a:lnTo>
                  <a:pt x="644" y="1791"/>
                </a:lnTo>
                <a:lnTo>
                  <a:pt x="640" y="1834"/>
                </a:lnTo>
                <a:lnTo>
                  <a:pt x="640" y="1851"/>
                </a:lnTo>
                <a:lnTo>
                  <a:pt x="644" y="1868"/>
                </a:lnTo>
                <a:lnTo>
                  <a:pt x="647" y="1885"/>
                </a:lnTo>
                <a:lnTo>
                  <a:pt x="644" y="1900"/>
                </a:lnTo>
                <a:lnTo>
                  <a:pt x="635" y="1929"/>
                </a:lnTo>
                <a:lnTo>
                  <a:pt x="632" y="1944"/>
                </a:lnTo>
                <a:lnTo>
                  <a:pt x="635" y="1958"/>
                </a:lnTo>
                <a:lnTo>
                  <a:pt x="643" y="1971"/>
                </a:lnTo>
                <a:lnTo>
                  <a:pt x="652" y="1981"/>
                </a:lnTo>
                <a:lnTo>
                  <a:pt x="660" y="1993"/>
                </a:lnTo>
                <a:lnTo>
                  <a:pt x="680" y="2019"/>
                </a:lnTo>
                <a:lnTo>
                  <a:pt x="699" y="2047"/>
                </a:lnTo>
                <a:lnTo>
                  <a:pt x="746" y="2106"/>
                </a:lnTo>
                <a:lnTo>
                  <a:pt x="796" y="2164"/>
                </a:lnTo>
                <a:lnTo>
                  <a:pt x="800" y="2171"/>
                </a:lnTo>
                <a:lnTo>
                  <a:pt x="809" y="2180"/>
                </a:lnTo>
                <a:lnTo>
                  <a:pt x="818" y="2190"/>
                </a:lnTo>
                <a:lnTo>
                  <a:pt x="827" y="2199"/>
                </a:lnTo>
                <a:lnTo>
                  <a:pt x="836" y="2202"/>
                </a:lnTo>
                <a:lnTo>
                  <a:pt x="843" y="2198"/>
                </a:lnTo>
                <a:lnTo>
                  <a:pt x="852" y="2190"/>
                </a:lnTo>
                <a:lnTo>
                  <a:pt x="859" y="2180"/>
                </a:lnTo>
                <a:lnTo>
                  <a:pt x="867" y="2171"/>
                </a:lnTo>
                <a:lnTo>
                  <a:pt x="871" y="2165"/>
                </a:lnTo>
                <a:lnTo>
                  <a:pt x="889" y="2140"/>
                </a:lnTo>
                <a:lnTo>
                  <a:pt x="899" y="2117"/>
                </a:lnTo>
                <a:lnTo>
                  <a:pt x="904" y="2090"/>
                </a:lnTo>
                <a:lnTo>
                  <a:pt x="902" y="2061"/>
                </a:lnTo>
                <a:lnTo>
                  <a:pt x="895" y="2016"/>
                </a:lnTo>
                <a:lnTo>
                  <a:pt x="886" y="1972"/>
                </a:lnTo>
                <a:lnTo>
                  <a:pt x="876" y="1928"/>
                </a:lnTo>
                <a:lnTo>
                  <a:pt x="861" y="1857"/>
                </a:lnTo>
                <a:lnTo>
                  <a:pt x="858" y="1843"/>
                </a:lnTo>
                <a:lnTo>
                  <a:pt x="856" y="1828"/>
                </a:lnTo>
                <a:lnTo>
                  <a:pt x="853" y="1812"/>
                </a:lnTo>
                <a:lnTo>
                  <a:pt x="848" y="1798"/>
                </a:lnTo>
                <a:lnTo>
                  <a:pt x="839" y="1786"/>
                </a:lnTo>
                <a:lnTo>
                  <a:pt x="830" y="1779"/>
                </a:lnTo>
                <a:lnTo>
                  <a:pt x="821" y="1775"/>
                </a:lnTo>
                <a:lnTo>
                  <a:pt x="811" y="1772"/>
                </a:lnTo>
                <a:lnTo>
                  <a:pt x="799" y="1767"/>
                </a:lnTo>
                <a:lnTo>
                  <a:pt x="778" y="1757"/>
                </a:lnTo>
                <a:lnTo>
                  <a:pt x="764" y="1742"/>
                </a:lnTo>
                <a:lnTo>
                  <a:pt x="752" y="1725"/>
                </a:lnTo>
                <a:lnTo>
                  <a:pt x="743" y="1702"/>
                </a:lnTo>
                <a:lnTo>
                  <a:pt x="743" y="1680"/>
                </a:lnTo>
                <a:lnTo>
                  <a:pt x="747" y="1660"/>
                </a:lnTo>
                <a:lnTo>
                  <a:pt x="759" y="1639"/>
                </a:lnTo>
                <a:lnTo>
                  <a:pt x="777" y="1620"/>
                </a:lnTo>
                <a:lnTo>
                  <a:pt x="784" y="1614"/>
                </a:lnTo>
                <a:lnTo>
                  <a:pt x="796" y="1607"/>
                </a:lnTo>
                <a:lnTo>
                  <a:pt x="812" y="1599"/>
                </a:lnTo>
                <a:lnTo>
                  <a:pt x="830" y="1595"/>
                </a:lnTo>
                <a:lnTo>
                  <a:pt x="851" y="1593"/>
                </a:lnTo>
                <a:lnTo>
                  <a:pt x="870" y="1596"/>
                </a:lnTo>
                <a:lnTo>
                  <a:pt x="890" y="1607"/>
                </a:lnTo>
                <a:lnTo>
                  <a:pt x="910" y="1626"/>
                </a:lnTo>
                <a:lnTo>
                  <a:pt x="924" y="1648"/>
                </a:lnTo>
                <a:lnTo>
                  <a:pt x="930" y="1667"/>
                </a:lnTo>
                <a:lnTo>
                  <a:pt x="933" y="1689"/>
                </a:lnTo>
                <a:lnTo>
                  <a:pt x="930" y="1711"/>
                </a:lnTo>
                <a:lnTo>
                  <a:pt x="923" y="1723"/>
                </a:lnTo>
                <a:lnTo>
                  <a:pt x="914" y="1733"/>
                </a:lnTo>
                <a:lnTo>
                  <a:pt x="904" y="1744"/>
                </a:lnTo>
                <a:lnTo>
                  <a:pt x="896" y="1756"/>
                </a:lnTo>
                <a:lnTo>
                  <a:pt x="895" y="1760"/>
                </a:lnTo>
                <a:lnTo>
                  <a:pt x="895" y="1772"/>
                </a:lnTo>
                <a:lnTo>
                  <a:pt x="893" y="1776"/>
                </a:lnTo>
                <a:lnTo>
                  <a:pt x="890" y="1779"/>
                </a:lnTo>
                <a:lnTo>
                  <a:pt x="889" y="1782"/>
                </a:lnTo>
                <a:lnTo>
                  <a:pt x="883" y="1788"/>
                </a:lnTo>
                <a:lnTo>
                  <a:pt x="881" y="1791"/>
                </a:lnTo>
                <a:lnTo>
                  <a:pt x="881" y="1816"/>
                </a:lnTo>
                <a:lnTo>
                  <a:pt x="884" y="1838"/>
                </a:lnTo>
                <a:lnTo>
                  <a:pt x="887" y="1859"/>
                </a:lnTo>
                <a:lnTo>
                  <a:pt x="895" y="1912"/>
                </a:lnTo>
                <a:lnTo>
                  <a:pt x="904" y="1966"/>
                </a:lnTo>
                <a:lnTo>
                  <a:pt x="915" y="2016"/>
                </a:lnTo>
                <a:lnTo>
                  <a:pt x="918" y="2036"/>
                </a:lnTo>
                <a:lnTo>
                  <a:pt x="923" y="2053"/>
                </a:lnTo>
                <a:lnTo>
                  <a:pt x="926" y="2070"/>
                </a:lnTo>
                <a:lnTo>
                  <a:pt x="932" y="2083"/>
                </a:lnTo>
                <a:lnTo>
                  <a:pt x="938" y="2092"/>
                </a:lnTo>
                <a:lnTo>
                  <a:pt x="945" y="2093"/>
                </a:lnTo>
                <a:lnTo>
                  <a:pt x="963" y="2089"/>
                </a:lnTo>
                <a:lnTo>
                  <a:pt x="980" y="2080"/>
                </a:lnTo>
                <a:lnTo>
                  <a:pt x="996" y="2073"/>
                </a:lnTo>
                <a:lnTo>
                  <a:pt x="1033" y="2053"/>
                </a:lnTo>
                <a:lnTo>
                  <a:pt x="1070" y="2033"/>
                </a:lnTo>
                <a:lnTo>
                  <a:pt x="1125" y="2000"/>
                </a:lnTo>
                <a:lnTo>
                  <a:pt x="1176" y="1968"/>
                </a:lnTo>
                <a:lnTo>
                  <a:pt x="1191" y="1866"/>
                </a:lnTo>
                <a:lnTo>
                  <a:pt x="1232" y="1624"/>
                </a:lnTo>
                <a:lnTo>
                  <a:pt x="1277" y="1382"/>
                </a:lnTo>
                <a:lnTo>
                  <a:pt x="1281" y="1359"/>
                </a:lnTo>
                <a:lnTo>
                  <a:pt x="1287" y="1329"/>
                </a:lnTo>
                <a:lnTo>
                  <a:pt x="1293" y="1297"/>
                </a:lnTo>
                <a:lnTo>
                  <a:pt x="1299" y="1263"/>
                </a:lnTo>
                <a:lnTo>
                  <a:pt x="1303" y="1229"/>
                </a:lnTo>
                <a:lnTo>
                  <a:pt x="1306" y="1195"/>
                </a:lnTo>
                <a:lnTo>
                  <a:pt x="1306" y="1164"/>
                </a:lnTo>
                <a:lnTo>
                  <a:pt x="1305" y="1138"/>
                </a:lnTo>
                <a:lnTo>
                  <a:pt x="1299" y="1117"/>
                </a:lnTo>
                <a:lnTo>
                  <a:pt x="1290" y="1096"/>
                </a:lnTo>
                <a:lnTo>
                  <a:pt x="1279" y="1077"/>
                </a:lnTo>
                <a:lnTo>
                  <a:pt x="1268" y="1060"/>
                </a:lnTo>
                <a:lnTo>
                  <a:pt x="1254" y="1045"/>
                </a:lnTo>
                <a:lnTo>
                  <a:pt x="1237" y="1033"/>
                </a:lnTo>
                <a:lnTo>
                  <a:pt x="1216" y="1024"/>
                </a:lnTo>
                <a:lnTo>
                  <a:pt x="1185" y="1015"/>
                </a:lnTo>
                <a:lnTo>
                  <a:pt x="1154" y="1004"/>
                </a:lnTo>
                <a:lnTo>
                  <a:pt x="1145" y="1001"/>
                </a:lnTo>
                <a:lnTo>
                  <a:pt x="1129" y="998"/>
                </a:lnTo>
                <a:lnTo>
                  <a:pt x="1106" y="992"/>
                </a:lnTo>
                <a:lnTo>
                  <a:pt x="1078" y="986"/>
                </a:lnTo>
                <a:lnTo>
                  <a:pt x="1045" y="980"/>
                </a:lnTo>
                <a:lnTo>
                  <a:pt x="1008" y="973"/>
                </a:lnTo>
                <a:lnTo>
                  <a:pt x="970" y="965"/>
                </a:lnTo>
                <a:lnTo>
                  <a:pt x="930" y="958"/>
                </a:lnTo>
                <a:lnTo>
                  <a:pt x="853" y="943"/>
                </a:lnTo>
                <a:lnTo>
                  <a:pt x="817" y="936"/>
                </a:lnTo>
                <a:lnTo>
                  <a:pt x="784" y="930"/>
                </a:lnTo>
                <a:lnTo>
                  <a:pt x="756" y="924"/>
                </a:lnTo>
                <a:lnTo>
                  <a:pt x="733" y="920"/>
                </a:lnTo>
                <a:lnTo>
                  <a:pt x="716" y="917"/>
                </a:lnTo>
                <a:lnTo>
                  <a:pt x="708" y="915"/>
                </a:lnTo>
                <a:lnTo>
                  <a:pt x="678" y="908"/>
                </a:lnTo>
                <a:lnTo>
                  <a:pt x="650" y="896"/>
                </a:lnTo>
                <a:lnTo>
                  <a:pt x="621" y="886"/>
                </a:lnTo>
                <a:lnTo>
                  <a:pt x="584" y="869"/>
                </a:lnTo>
                <a:lnTo>
                  <a:pt x="547" y="846"/>
                </a:lnTo>
                <a:lnTo>
                  <a:pt x="513" y="819"/>
                </a:lnTo>
                <a:lnTo>
                  <a:pt x="483" y="791"/>
                </a:lnTo>
                <a:lnTo>
                  <a:pt x="453" y="760"/>
                </a:lnTo>
                <a:lnTo>
                  <a:pt x="420" y="731"/>
                </a:lnTo>
                <a:lnTo>
                  <a:pt x="386" y="703"/>
                </a:lnTo>
                <a:lnTo>
                  <a:pt x="349" y="679"/>
                </a:lnTo>
                <a:lnTo>
                  <a:pt x="311" y="656"/>
                </a:lnTo>
                <a:lnTo>
                  <a:pt x="274" y="629"/>
                </a:lnTo>
                <a:lnTo>
                  <a:pt x="276" y="626"/>
                </a:lnTo>
                <a:lnTo>
                  <a:pt x="283" y="620"/>
                </a:lnTo>
                <a:lnTo>
                  <a:pt x="296" y="613"/>
                </a:lnTo>
                <a:lnTo>
                  <a:pt x="313" y="604"/>
                </a:lnTo>
                <a:lnTo>
                  <a:pt x="332" y="595"/>
                </a:lnTo>
                <a:lnTo>
                  <a:pt x="376" y="580"/>
                </a:lnTo>
                <a:lnTo>
                  <a:pt x="399" y="576"/>
                </a:lnTo>
                <a:lnTo>
                  <a:pt x="422" y="575"/>
                </a:lnTo>
                <a:lnTo>
                  <a:pt x="450" y="576"/>
                </a:lnTo>
                <a:lnTo>
                  <a:pt x="482" y="579"/>
                </a:lnTo>
                <a:lnTo>
                  <a:pt x="516" y="583"/>
                </a:lnTo>
                <a:lnTo>
                  <a:pt x="551" y="588"/>
                </a:lnTo>
                <a:lnTo>
                  <a:pt x="587" y="594"/>
                </a:lnTo>
                <a:lnTo>
                  <a:pt x="618" y="600"/>
                </a:lnTo>
                <a:lnTo>
                  <a:pt x="646" y="605"/>
                </a:lnTo>
                <a:lnTo>
                  <a:pt x="668" y="611"/>
                </a:lnTo>
                <a:lnTo>
                  <a:pt x="699" y="623"/>
                </a:lnTo>
                <a:lnTo>
                  <a:pt x="734" y="639"/>
                </a:lnTo>
                <a:lnTo>
                  <a:pt x="772" y="659"/>
                </a:lnTo>
                <a:lnTo>
                  <a:pt x="812" y="682"/>
                </a:lnTo>
                <a:lnTo>
                  <a:pt x="853" y="709"/>
                </a:lnTo>
                <a:lnTo>
                  <a:pt x="898" y="738"/>
                </a:lnTo>
                <a:lnTo>
                  <a:pt x="986" y="800"/>
                </a:lnTo>
                <a:lnTo>
                  <a:pt x="1072" y="865"/>
                </a:lnTo>
                <a:lnTo>
                  <a:pt x="1113" y="897"/>
                </a:lnTo>
                <a:lnTo>
                  <a:pt x="1153" y="928"/>
                </a:lnTo>
                <a:lnTo>
                  <a:pt x="1190" y="958"/>
                </a:lnTo>
                <a:lnTo>
                  <a:pt x="1222" y="984"/>
                </a:lnTo>
                <a:lnTo>
                  <a:pt x="1253" y="1009"/>
                </a:lnTo>
                <a:lnTo>
                  <a:pt x="1278" y="1030"/>
                </a:lnTo>
                <a:lnTo>
                  <a:pt x="1299" y="1048"/>
                </a:lnTo>
                <a:lnTo>
                  <a:pt x="1313" y="1061"/>
                </a:lnTo>
                <a:lnTo>
                  <a:pt x="1300" y="1029"/>
                </a:lnTo>
                <a:lnTo>
                  <a:pt x="1284" y="1001"/>
                </a:lnTo>
                <a:lnTo>
                  <a:pt x="1268" y="971"/>
                </a:lnTo>
                <a:lnTo>
                  <a:pt x="1247" y="943"/>
                </a:lnTo>
                <a:lnTo>
                  <a:pt x="1221" y="918"/>
                </a:lnTo>
                <a:lnTo>
                  <a:pt x="1188" y="894"/>
                </a:lnTo>
                <a:lnTo>
                  <a:pt x="1153" y="871"/>
                </a:lnTo>
                <a:lnTo>
                  <a:pt x="1116" y="847"/>
                </a:lnTo>
                <a:lnTo>
                  <a:pt x="1082" y="825"/>
                </a:lnTo>
                <a:lnTo>
                  <a:pt x="1050" y="803"/>
                </a:lnTo>
                <a:lnTo>
                  <a:pt x="1024" y="781"/>
                </a:lnTo>
                <a:lnTo>
                  <a:pt x="986" y="741"/>
                </a:lnTo>
                <a:lnTo>
                  <a:pt x="952" y="706"/>
                </a:lnTo>
                <a:lnTo>
                  <a:pt x="924" y="673"/>
                </a:lnTo>
                <a:lnTo>
                  <a:pt x="901" y="645"/>
                </a:lnTo>
                <a:lnTo>
                  <a:pt x="880" y="619"/>
                </a:lnTo>
                <a:lnTo>
                  <a:pt x="862" y="594"/>
                </a:lnTo>
                <a:lnTo>
                  <a:pt x="848" y="570"/>
                </a:lnTo>
                <a:lnTo>
                  <a:pt x="833" y="548"/>
                </a:lnTo>
                <a:lnTo>
                  <a:pt x="806" y="504"/>
                </a:lnTo>
                <a:lnTo>
                  <a:pt x="777" y="457"/>
                </a:lnTo>
                <a:lnTo>
                  <a:pt x="759" y="432"/>
                </a:lnTo>
                <a:lnTo>
                  <a:pt x="739" y="404"/>
                </a:lnTo>
                <a:lnTo>
                  <a:pt x="712" y="374"/>
                </a:lnTo>
                <a:lnTo>
                  <a:pt x="684" y="349"/>
                </a:lnTo>
                <a:lnTo>
                  <a:pt x="656" y="330"/>
                </a:lnTo>
                <a:lnTo>
                  <a:pt x="628" y="314"/>
                </a:lnTo>
                <a:lnTo>
                  <a:pt x="600" y="299"/>
                </a:lnTo>
                <a:lnTo>
                  <a:pt x="598" y="296"/>
                </a:lnTo>
                <a:lnTo>
                  <a:pt x="603" y="290"/>
                </a:lnTo>
                <a:lnTo>
                  <a:pt x="616" y="286"/>
                </a:lnTo>
                <a:lnTo>
                  <a:pt x="632" y="280"/>
                </a:lnTo>
                <a:lnTo>
                  <a:pt x="653" y="274"/>
                </a:lnTo>
                <a:lnTo>
                  <a:pt x="675" y="268"/>
                </a:lnTo>
                <a:lnTo>
                  <a:pt x="716" y="256"/>
                </a:lnTo>
                <a:lnTo>
                  <a:pt x="734" y="252"/>
                </a:lnTo>
                <a:lnTo>
                  <a:pt x="747" y="249"/>
                </a:lnTo>
                <a:lnTo>
                  <a:pt x="802" y="241"/>
                </a:lnTo>
                <a:lnTo>
                  <a:pt x="855" y="243"/>
                </a:lnTo>
                <a:lnTo>
                  <a:pt x="907" y="255"/>
                </a:lnTo>
                <a:lnTo>
                  <a:pt x="958" y="277"/>
                </a:lnTo>
                <a:lnTo>
                  <a:pt x="1007" y="306"/>
                </a:lnTo>
                <a:lnTo>
                  <a:pt x="1054" y="343"/>
                </a:lnTo>
                <a:lnTo>
                  <a:pt x="1098" y="387"/>
                </a:lnTo>
                <a:lnTo>
                  <a:pt x="1138" y="439"/>
                </a:lnTo>
                <a:lnTo>
                  <a:pt x="1172" y="493"/>
                </a:lnTo>
                <a:lnTo>
                  <a:pt x="1203" y="552"/>
                </a:lnTo>
                <a:lnTo>
                  <a:pt x="1231" y="619"/>
                </a:lnTo>
                <a:lnTo>
                  <a:pt x="1254" y="688"/>
                </a:lnTo>
                <a:lnTo>
                  <a:pt x="1275" y="759"/>
                </a:lnTo>
                <a:lnTo>
                  <a:pt x="1291" y="834"/>
                </a:lnTo>
                <a:lnTo>
                  <a:pt x="1306" y="914"/>
                </a:lnTo>
                <a:lnTo>
                  <a:pt x="1315" y="995"/>
                </a:lnTo>
                <a:lnTo>
                  <a:pt x="1319" y="1017"/>
                </a:lnTo>
                <a:lnTo>
                  <a:pt x="1328" y="1045"/>
                </a:lnTo>
                <a:lnTo>
                  <a:pt x="1330" y="1023"/>
                </a:lnTo>
                <a:lnTo>
                  <a:pt x="1333" y="996"/>
                </a:lnTo>
                <a:lnTo>
                  <a:pt x="1336" y="968"/>
                </a:lnTo>
                <a:lnTo>
                  <a:pt x="1341" y="909"/>
                </a:lnTo>
                <a:lnTo>
                  <a:pt x="1343" y="883"/>
                </a:lnTo>
                <a:lnTo>
                  <a:pt x="1344" y="861"/>
                </a:lnTo>
                <a:lnTo>
                  <a:pt x="1346" y="843"/>
                </a:lnTo>
                <a:lnTo>
                  <a:pt x="1346" y="819"/>
                </a:lnTo>
                <a:lnTo>
                  <a:pt x="1349" y="799"/>
                </a:lnTo>
                <a:lnTo>
                  <a:pt x="1355" y="772"/>
                </a:lnTo>
                <a:lnTo>
                  <a:pt x="1361" y="740"/>
                </a:lnTo>
                <a:lnTo>
                  <a:pt x="1369" y="703"/>
                </a:lnTo>
                <a:lnTo>
                  <a:pt x="1378" y="662"/>
                </a:lnTo>
                <a:lnTo>
                  <a:pt x="1390" y="617"/>
                </a:lnTo>
                <a:lnTo>
                  <a:pt x="1400" y="573"/>
                </a:lnTo>
                <a:lnTo>
                  <a:pt x="1412" y="526"/>
                </a:lnTo>
                <a:lnTo>
                  <a:pt x="1425" y="480"/>
                </a:lnTo>
                <a:lnTo>
                  <a:pt x="1437" y="434"/>
                </a:lnTo>
                <a:lnTo>
                  <a:pt x="1450" y="392"/>
                </a:lnTo>
                <a:lnTo>
                  <a:pt x="1462" y="350"/>
                </a:lnTo>
                <a:lnTo>
                  <a:pt x="1474" y="314"/>
                </a:lnTo>
                <a:lnTo>
                  <a:pt x="1484" y="281"/>
                </a:lnTo>
                <a:lnTo>
                  <a:pt x="1495" y="255"/>
                </a:lnTo>
                <a:lnTo>
                  <a:pt x="1502" y="235"/>
                </a:lnTo>
                <a:lnTo>
                  <a:pt x="1509" y="222"/>
                </a:lnTo>
                <a:lnTo>
                  <a:pt x="1537" y="187"/>
                </a:lnTo>
                <a:lnTo>
                  <a:pt x="1565" y="159"/>
                </a:lnTo>
                <a:lnTo>
                  <a:pt x="1595" y="132"/>
                </a:lnTo>
                <a:lnTo>
                  <a:pt x="1624" y="109"/>
                </a:lnTo>
                <a:lnTo>
                  <a:pt x="1663" y="81"/>
                </a:lnTo>
                <a:lnTo>
                  <a:pt x="1704" y="57"/>
                </a:lnTo>
                <a:lnTo>
                  <a:pt x="1747" y="38"/>
                </a:lnTo>
                <a:lnTo>
                  <a:pt x="1759" y="33"/>
                </a:lnTo>
                <a:lnTo>
                  <a:pt x="1775" y="28"/>
                </a:lnTo>
                <a:lnTo>
                  <a:pt x="1816" y="13"/>
                </a:lnTo>
                <a:lnTo>
                  <a:pt x="1835" y="5"/>
                </a:lnTo>
                <a:lnTo>
                  <a:pt x="1851" y="1"/>
                </a:lnTo>
                <a:lnTo>
                  <a:pt x="1862" y="0"/>
                </a:lnTo>
                <a:close/>
              </a:path>
            </a:pathLst>
          </a:custGeom>
          <a:solidFill>
            <a:schemeClr val="bg1">
              <a:alpha val="8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Title 9"/>
          <p:cNvSpPr>
            <a:spLocks noGrp="1"/>
          </p:cNvSpPr>
          <p:nvPr>
            <p:ph type="title"/>
          </p:nvPr>
        </p:nvSpPr>
        <p:spPr>
          <a:xfrm>
            <a:off x="3739896" y="1417320"/>
            <a:ext cx="5120640" cy="2304288"/>
          </a:xfrm>
        </p:spPr>
        <p:txBody>
          <a:bodyPr>
            <a:normAutofit/>
          </a:bodyPr>
          <a:lstStyle>
            <a:lvl1pPr>
              <a:defRPr sz="4000" cap="all" baseline="0"/>
            </a:lvl1pPr>
          </a:lstStyle>
          <a:p>
            <a:r>
              <a:rPr lang="ru-RU" smtClean="0"/>
              <a:t>Образец заголовка</a:t>
            </a:r>
            <a:endParaRPr lang="en-US" dirty="0"/>
          </a:p>
        </p:txBody>
      </p:sp>
      <p:sp>
        <p:nvSpPr>
          <p:cNvPr id="13" name="Freeform 7"/>
          <p:cNvSpPr>
            <a:spLocks noChangeAspect="1" noEditPoints="1"/>
          </p:cNvSpPr>
          <p:nvPr/>
        </p:nvSpPr>
        <p:spPr bwMode="auto">
          <a:xfrm>
            <a:off x="838200" y="1762090"/>
            <a:ext cx="2521776" cy="5095912"/>
          </a:xfrm>
          <a:custGeom>
            <a:avLst/>
            <a:gdLst/>
            <a:ahLst/>
            <a:cxnLst>
              <a:cxn ang="0">
                <a:pos x="687" y="2238"/>
              </a:cxn>
              <a:cxn ang="0">
                <a:pos x="877" y="2192"/>
              </a:cxn>
              <a:cxn ang="0">
                <a:pos x="797" y="2963"/>
              </a:cxn>
              <a:cxn ang="0">
                <a:pos x="1078" y="3026"/>
              </a:cxn>
              <a:cxn ang="0">
                <a:pos x="626" y="2117"/>
              </a:cxn>
              <a:cxn ang="0">
                <a:pos x="749" y="2142"/>
              </a:cxn>
              <a:cxn ang="0">
                <a:pos x="578" y="2052"/>
              </a:cxn>
              <a:cxn ang="0">
                <a:pos x="1866" y="247"/>
              </a:cxn>
              <a:cxn ang="0">
                <a:pos x="1392" y="1037"/>
              </a:cxn>
              <a:cxn ang="0">
                <a:pos x="2006" y="656"/>
              </a:cxn>
              <a:cxn ang="0">
                <a:pos x="1599" y="908"/>
              </a:cxn>
              <a:cxn ang="0">
                <a:pos x="1533" y="1058"/>
              </a:cxn>
              <a:cxn ang="0">
                <a:pos x="2239" y="583"/>
              </a:cxn>
              <a:cxn ang="0">
                <a:pos x="1863" y="1105"/>
              </a:cxn>
              <a:cxn ang="0">
                <a:pos x="2174" y="1621"/>
              </a:cxn>
              <a:cxn ang="0">
                <a:pos x="1801" y="1537"/>
              </a:cxn>
              <a:cxn ang="0">
                <a:pos x="1325" y="1301"/>
              </a:cxn>
              <a:cxn ang="0">
                <a:pos x="1412" y="1835"/>
              </a:cxn>
              <a:cxn ang="0">
                <a:pos x="1213" y="1975"/>
              </a:cxn>
              <a:cxn ang="0">
                <a:pos x="1094" y="4011"/>
              </a:cxn>
              <a:cxn ang="0">
                <a:pos x="1689" y="3264"/>
              </a:cxn>
              <a:cxn ang="0">
                <a:pos x="2404" y="3321"/>
              </a:cxn>
              <a:cxn ang="0">
                <a:pos x="1275" y="3861"/>
              </a:cxn>
              <a:cxn ang="0">
                <a:pos x="1147" y="4865"/>
              </a:cxn>
              <a:cxn ang="0">
                <a:pos x="1045" y="3610"/>
              </a:cxn>
              <a:cxn ang="0">
                <a:pos x="739" y="3818"/>
              </a:cxn>
              <a:cxn ang="0">
                <a:pos x="856" y="4830"/>
              </a:cxn>
              <a:cxn ang="0">
                <a:pos x="638" y="3989"/>
              </a:cxn>
              <a:cxn ang="0">
                <a:pos x="96" y="3777"/>
              </a:cxn>
              <a:cxn ang="0">
                <a:pos x="189" y="3688"/>
              </a:cxn>
              <a:cxn ang="0">
                <a:pos x="523" y="3573"/>
              </a:cxn>
              <a:cxn ang="0">
                <a:pos x="519" y="3333"/>
              </a:cxn>
              <a:cxn ang="0">
                <a:pos x="545" y="3560"/>
              </a:cxn>
              <a:cxn ang="0">
                <a:pos x="712" y="3397"/>
              </a:cxn>
              <a:cxn ang="0">
                <a:pos x="625" y="2944"/>
              </a:cxn>
              <a:cxn ang="0">
                <a:pos x="593" y="2341"/>
              </a:cxn>
              <a:cxn ang="0">
                <a:pos x="156" y="2437"/>
              </a:cxn>
              <a:cxn ang="0">
                <a:pos x="108" y="2289"/>
              </a:cxn>
              <a:cxn ang="0">
                <a:pos x="451" y="2291"/>
              </a:cxn>
              <a:cxn ang="0">
                <a:pos x="109" y="2016"/>
              </a:cxn>
              <a:cxn ang="0">
                <a:pos x="211" y="1975"/>
              </a:cxn>
              <a:cxn ang="0">
                <a:pos x="284" y="1847"/>
              </a:cxn>
              <a:cxn ang="0">
                <a:pos x="542" y="2073"/>
              </a:cxn>
              <a:cxn ang="0">
                <a:pos x="255" y="1764"/>
              </a:cxn>
              <a:cxn ang="0">
                <a:pos x="407" y="1769"/>
              </a:cxn>
              <a:cxn ang="0">
                <a:pos x="540" y="1810"/>
              </a:cxn>
              <a:cxn ang="0">
                <a:pos x="566" y="1580"/>
              </a:cxn>
              <a:cxn ang="0">
                <a:pos x="650" y="1747"/>
              </a:cxn>
              <a:cxn ang="0">
                <a:pos x="827" y="2199"/>
              </a:cxn>
              <a:cxn ang="0">
                <a:pos x="830" y="1779"/>
              </a:cxn>
              <a:cxn ang="0">
                <a:pos x="924" y="1648"/>
              </a:cxn>
              <a:cxn ang="0">
                <a:pos x="915" y="2016"/>
              </a:cxn>
              <a:cxn ang="0">
                <a:pos x="1299" y="1263"/>
              </a:cxn>
              <a:cxn ang="0">
                <a:pos x="970" y="965"/>
              </a:cxn>
              <a:cxn ang="0">
                <a:pos x="311" y="656"/>
              </a:cxn>
              <a:cxn ang="0">
                <a:pos x="772" y="659"/>
              </a:cxn>
              <a:cxn ang="0">
                <a:pos x="1153" y="871"/>
              </a:cxn>
              <a:cxn ang="0">
                <a:pos x="628" y="314"/>
              </a:cxn>
              <a:cxn ang="0">
                <a:pos x="1203" y="552"/>
              </a:cxn>
              <a:cxn ang="0">
                <a:pos x="1369" y="703"/>
              </a:cxn>
              <a:cxn ang="0">
                <a:pos x="1747" y="38"/>
              </a:cxn>
            </a:cxnLst>
            <a:rect l="0" t="0" r="r" b="b"/>
            <a:pathLst>
              <a:path w="2409" h="4865">
                <a:moveTo>
                  <a:pt x="414" y="2058"/>
                </a:moveTo>
                <a:lnTo>
                  <a:pt x="482" y="2173"/>
                </a:lnTo>
                <a:lnTo>
                  <a:pt x="503" y="2207"/>
                </a:lnTo>
                <a:lnTo>
                  <a:pt x="523" y="2242"/>
                </a:lnTo>
                <a:lnTo>
                  <a:pt x="538" y="2269"/>
                </a:lnTo>
                <a:lnTo>
                  <a:pt x="547" y="2282"/>
                </a:lnTo>
                <a:lnTo>
                  <a:pt x="559" y="2292"/>
                </a:lnTo>
                <a:lnTo>
                  <a:pt x="606" y="2323"/>
                </a:lnTo>
                <a:lnTo>
                  <a:pt x="618" y="2332"/>
                </a:lnTo>
                <a:lnTo>
                  <a:pt x="637" y="2344"/>
                </a:lnTo>
                <a:lnTo>
                  <a:pt x="657" y="2360"/>
                </a:lnTo>
                <a:lnTo>
                  <a:pt x="705" y="2392"/>
                </a:lnTo>
                <a:lnTo>
                  <a:pt x="728" y="2407"/>
                </a:lnTo>
                <a:lnTo>
                  <a:pt x="749" y="2420"/>
                </a:lnTo>
                <a:lnTo>
                  <a:pt x="765" y="2429"/>
                </a:lnTo>
                <a:lnTo>
                  <a:pt x="762" y="2392"/>
                </a:lnTo>
                <a:lnTo>
                  <a:pt x="755" y="2354"/>
                </a:lnTo>
                <a:lnTo>
                  <a:pt x="744" y="2326"/>
                </a:lnTo>
                <a:lnTo>
                  <a:pt x="730" y="2298"/>
                </a:lnTo>
                <a:lnTo>
                  <a:pt x="687" y="2238"/>
                </a:lnTo>
                <a:lnTo>
                  <a:pt x="643" y="2180"/>
                </a:lnTo>
                <a:lnTo>
                  <a:pt x="597" y="2123"/>
                </a:lnTo>
                <a:lnTo>
                  <a:pt x="590" y="2112"/>
                </a:lnTo>
                <a:lnTo>
                  <a:pt x="582" y="2105"/>
                </a:lnTo>
                <a:lnTo>
                  <a:pt x="573" y="2101"/>
                </a:lnTo>
                <a:lnTo>
                  <a:pt x="560" y="2099"/>
                </a:lnTo>
                <a:lnTo>
                  <a:pt x="537" y="2095"/>
                </a:lnTo>
                <a:lnTo>
                  <a:pt x="512" y="2086"/>
                </a:lnTo>
                <a:lnTo>
                  <a:pt x="488" y="2078"/>
                </a:lnTo>
                <a:lnTo>
                  <a:pt x="414" y="2058"/>
                </a:lnTo>
                <a:close/>
                <a:moveTo>
                  <a:pt x="1172" y="1997"/>
                </a:moveTo>
                <a:lnTo>
                  <a:pt x="1051" y="2064"/>
                </a:lnTo>
                <a:lnTo>
                  <a:pt x="1011" y="2086"/>
                </a:lnTo>
                <a:lnTo>
                  <a:pt x="973" y="2108"/>
                </a:lnTo>
                <a:lnTo>
                  <a:pt x="957" y="2115"/>
                </a:lnTo>
                <a:lnTo>
                  <a:pt x="940" y="2124"/>
                </a:lnTo>
                <a:lnTo>
                  <a:pt x="926" y="2133"/>
                </a:lnTo>
                <a:lnTo>
                  <a:pt x="914" y="2145"/>
                </a:lnTo>
                <a:lnTo>
                  <a:pt x="896" y="2168"/>
                </a:lnTo>
                <a:lnTo>
                  <a:pt x="877" y="2192"/>
                </a:lnTo>
                <a:lnTo>
                  <a:pt x="856" y="2221"/>
                </a:lnTo>
                <a:lnTo>
                  <a:pt x="836" y="2252"/>
                </a:lnTo>
                <a:lnTo>
                  <a:pt x="820" y="2283"/>
                </a:lnTo>
                <a:lnTo>
                  <a:pt x="809" y="2307"/>
                </a:lnTo>
                <a:lnTo>
                  <a:pt x="802" y="2331"/>
                </a:lnTo>
                <a:lnTo>
                  <a:pt x="800" y="2336"/>
                </a:lnTo>
                <a:lnTo>
                  <a:pt x="800" y="2351"/>
                </a:lnTo>
                <a:lnTo>
                  <a:pt x="799" y="2372"/>
                </a:lnTo>
                <a:lnTo>
                  <a:pt x="796" y="2394"/>
                </a:lnTo>
                <a:lnTo>
                  <a:pt x="793" y="2444"/>
                </a:lnTo>
                <a:lnTo>
                  <a:pt x="792" y="2465"/>
                </a:lnTo>
                <a:lnTo>
                  <a:pt x="790" y="2481"/>
                </a:lnTo>
                <a:lnTo>
                  <a:pt x="780" y="2593"/>
                </a:lnTo>
                <a:lnTo>
                  <a:pt x="769" y="2704"/>
                </a:lnTo>
                <a:lnTo>
                  <a:pt x="768" y="2735"/>
                </a:lnTo>
                <a:lnTo>
                  <a:pt x="765" y="2788"/>
                </a:lnTo>
                <a:lnTo>
                  <a:pt x="761" y="2844"/>
                </a:lnTo>
                <a:lnTo>
                  <a:pt x="761" y="2898"/>
                </a:lnTo>
                <a:lnTo>
                  <a:pt x="764" y="2951"/>
                </a:lnTo>
                <a:lnTo>
                  <a:pt x="797" y="2963"/>
                </a:lnTo>
                <a:lnTo>
                  <a:pt x="831" y="2981"/>
                </a:lnTo>
                <a:lnTo>
                  <a:pt x="862" y="3004"/>
                </a:lnTo>
                <a:lnTo>
                  <a:pt x="893" y="3032"/>
                </a:lnTo>
                <a:lnTo>
                  <a:pt x="920" y="3069"/>
                </a:lnTo>
                <a:lnTo>
                  <a:pt x="943" y="3105"/>
                </a:lnTo>
                <a:lnTo>
                  <a:pt x="968" y="3143"/>
                </a:lnTo>
                <a:lnTo>
                  <a:pt x="991" y="3181"/>
                </a:lnTo>
                <a:lnTo>
                  <a:pt x="1010" y="3224"/>
                </a:lnTo>
                <a:lnTo>
                  <a:pt x="1029" y="3284"/>
                </a:lnTo>
                <a:lnTo>
                  <a:pt x="1042" y="3349"/>
                </a:lnTo>
                <a:lnTo>
                  <a:pt x="1050" y="3417"/>
                </a:lnTo>
                <a:lnTo>
                  <a:pt x="1050" y="3422"/>
                </a:lnTo>
                <a:lnTo>
                  <a:pt x="1051" y="3426"/>
                </a:lnTo>
                <a:lnTo>
                  <a:pt x="1054" y="3349"/>
                </a:lnTo>
                <a:lnTo>
                  <a:pt x="1058" y="3277"/>
                </a:lnTo>
                <a:lnTo>
                  <a:pt x="1063" y="3212"/>
                </a:lnTo>
                <a:lnTo>
                  <a:pt x="1067" y="3155"/>
                </a:lnTo>
                <a:lnTo>
                  <a:pt x="1070" y="3115"/>
                </a:lnTo>
                <a:lnTo>
                  <a:pt x="1075" y="3072"/>
                </a:lnTo>
                <a:lnTo>
                  <a:pt x="1078" y="3026"/>
                </a:lnTo>
                <a:lnTo>
                  <a:pt x="1082" y="2975"/>
                </a:lnTo>
                <a:lnTo>
                  <a:pt x="1086" y="2919"/>
                </a:lnTo>
                <a:lnTo>
                  <a:pt x="1091" y="2855"/>
                </a:lnTo>
                <a:lnTo>
                  <a:pt x="1097" y="2786"/>
                </a:lnTo>
                <a:lnTo>
                  <a:pt x="1103" y="2708"/>
                </a:lnTo>
                <a:lnTo>
                  <a:pt x="1111" y="2593"/>
                </a:lnTo>
                <a:lnTo>
                  <a:pt x="1119" y="2479"/>
                </a:lnTo>
                <a:lnTo>
                  <a:pt x="1126" y="2364"/>
                </a:lnTo>
                <a:lnTo>
                  <a:pt x="1138" y="2249"/>
                </a:lnTo>
                <a:lnTo>
                  <a:pt x="1172" y="1997"/>
                </a:lnTo>
                <a:close/>
                <a:moveTo>
                  <a:pt x="621" y="1990"/>
                </a:moveTo>
                <a:lnTo>
                  <a:pt x="619" y="1991"/>
                </a:lnTo>
                <a:lnTo>
                  <a:pt x="616" y="2012"/>
                </a:lnTo>
                <a:lnTo>
                  <a:pt x="613" y="2034"/>
                </a:lnTo>
                <a:lnTo>
                  <a:pt x="610" y="2049"/>
                </a:lnTo>
                <a:lnTo>
                  <a:pt x="606" y="2064"/>
                </a:lnTo>
                <a:lnTo>
                  <a:pt x="604" y="2078"/>
                </a:lnTo>
                <a:lnTo>
                  <a:pt x="609" y="2092"/>
                </a:lnTo>
                <a:lnTo>
                  <a:pt x="618" y="2105"/>
                </a:lnTo>
                <a:lnTo>
                  <a:pt x="626" y="2117"/>
                </a:lnTo>
                <a:lnTo>
                  <a:pt x="659" y="2167"/>
                </a:lnTo>
                <a:lnTo>
                  <a:pt x="691" y="2211"/>
                </a:lnTo>
                <a:lnTo>
                  <a:pt x="727" y="2255"/>
                </a:lnTo>
                <a:lnTo>
                  <a:pt x="731" y="2261"/>
                </a:lnTo>
                <a:lnTo>
                  <a:pt x="737" y="2270"/>
                </a:lnTo>
                <a:lnTo>
                  <a:pt x="752" y="2291"/>
                </a:lnTo>
                <a:lnTo>
                  <a:pt x="761" y="2300"/>
                </a:lnTo>
                <a:lnTo>
                  <a:pt x="768" y="2304"/>
                </a:lnTo>
                <a:lnTo>
                  <a:pt x="775" y="2304"/>
                </a:lnTo>
                <a:lnTo>
                  <a:pt x="781" y="2298"/>
                </a:lnTo>
                <a:lnTo>
                  <a:pt x="787" y="2285"/>
                </a:lnTo>
                <a:lnTo>
                  <a:pt x="796" y="2270"/>
                </a:lnTo>
                <a:lnTo>
                  <a:pt x="805" y="2257"/>
                </a:lnTo>
                <a:lnTo>
                  <a:pt x="811" y="2242"/>
                </a:lnTo>
                <a:lnTo>
                  <a:pt x="812" y="2229"/>
                </a:lnTo>
                <a:lnTo>
                  <a:pt x="806" y="2214"/>
                </a:lnTo>
                <a:lnTo>
                  <a:pt x="796" y="2201"/>
                </a:lnTo>
                <a:lnTo>
                  <a:pt x="786" y="2189"/>
                </a:lnTo>
                <a:lnTo>
                  <a:pt x="767" y="2165"/>
                </a:lnTo>
                <a:lnTo>
                  <a:pt x="749" y="2142"/>
                </a:lnTo>
                <a:lnTo>
                  <a:pt x="713" y="2101"/>
                </a:lnTo>
                <a:lnTo>
                  <a:pt x="680" y="2059"/>
                </a:lnTo>
                <a:lnTo>
                  <a:pt x="641" y="2012"/>
                </a:lnTo>
                <a:lnTo>
                  <a:pt x="640" y="2009"/>
                </a:lnTo>
                <a:lnTo>
                  <a:pt x="632" y="2002"/>
                </a:lnTo>
                <a:lnTo>
                  <a:pt x="629" y="1997"/>
                </a:lnTo>
                <a:lnTo>
                  <a:pt x="626" y="1994"/>
                </a:lnTo>
                <a:lnTo>
                  <a:pt x="624" y="1993"/>
                </a:lnTo>
                <a:lnTo>
                  <a:pt x="621" y="1990"/>
                </a:lnTo>
                <a:close/>
                <a:moveTo>
                  <a:pt x="588" y="1972"/>
                </a:moveTo>
                <a:lnTo>
                  <a:pt x="575" y="1974"/>
                </a:lnTo>
                <a:lnTo>
                  <a:pt x="569" y="1974"/>
                </a:lnTo>
                <a:lnTo>
                  <a:pt x="559" y="1975"/>
                </a:lnTo>
                <a:lnTo>
                  <a:pt x="545" y="1975"/>
                </a:lnTo>
                <a:lnTo>
                  <a:pt x="535" y="1977"/>
                </a:lnTo>
                <a:lnTo>
                  <a:pt x="526" y="1977"/>
                </a:lnTo>
                <a:lnTo>
                  <a:pt x="522" y="1975"/>
                </a:lnTo>
                <a:lnTo>
                  <a:pt x="537" y="1999"/>
                </a:lnTo>
                <a:lnTo>
                  <a:pt x="572" y="2046"/>
                </a:lnTo>
                <a:lnTo>
                  <a:pt x="578" y="2052"/>
                </a:lnTo>
                <a:lnTo>
                  <a:pt x="582" y="2050"/>
                </a:lnTo>
                <a:lnTo>
                  <a:pt x="587" y="2043"/>
                </a:lnTo>
                <a:lnTo>
                  <a:pt x="590" y="2034"/>
                </a:lnTo>
                <a:lnTo>
                  <a:pt x="591" y="2024"/>
                </a:lnTo>
                <a:lnTo>
                  <a:pt x="593" y="2015"/>
                </a:lnTo>
                <a:lnTo>
                  <a:pt x="597" y="1997"/>
                </a:lnTo>
                <a:lnTo>
                  <a:pt x="598" y="1988"/>
                </a:lnTo>
                <a:lnTo>
                  <a:pt x="598" y="1980"/>
                </a:lnTo>
                <a:lnTo>
                  <a:pt x="596" y="1975"/>
                </a:lnTo>
                <a:lnTo>
                  <a:pt x="588" y="1972"/>
                </a:lnTo>
                <a:close/>
                <a:moveTo>
                  <a:pt x="1862" y="0"/>
                </a:moveTo>
                <a:lnTo>
                  <a:pt x="1866" y="5"/>
                </a:lnTo>
                <a:lnTo>
                  <a:pt x="1869" y="19"/>
                </a:lnTo>
                <a:lnTo>
                  <a:pt x="1871" y="39"/>
                </a:lnTo>
                <a:lnTo>
                  <a:pt x="1872" y="66"/>
                </a:lnTo>
                <a:lnTo>
                  <a:pt x="1874" y="97"/>
                </a:lnTo>
                <a:lnTo>
                  <a:pt x="1874" y="129"/>
                </a:lnTo>
                <a:lnTo>
                  <a:pt x="1871" y="194"/>
                </a:lnTo>
                <a:lnTo>
                  <a:pt x="1869" y="222"/>
                </a:lnTo>
                <a:lnTo>
                  <a:pt x="1866" y="247"/>
                </a:lnTo>
                <a:lnTo>
                  <a:pt x="1863" y="265"/>
                </a:lnTo>
                <a:lnTo>
                  <a:pt x="1850" y="311"/>
                </a:lnTo>
                <a:lnTo>
                  <a:pt x="1831" y="353"/>
                </a:lnTo>
                <a:lnTo>
                  <a:pt x="1806" y="393"/>
                </a:lnTo>
                <a:lnTo>
                  <a:pt x="1779" y="432"/>
                </a:lnTo>
                <a:lnTo>
                  <a:pt x="1720" y="505"/>
                </a:lnTo>
                <a:lnTo>
                  <a:pt x="1667" y="570"/>
                </a:lnTo>
                <a:lnTo>
                  <a:pt x="1555" y="697"/>
                </a:lnTo>
                <a:lnTo>
                  <a:pt x="1504" y="763"/>
                </a:lnTo>
                <a:lnTo>
                  <a:pt x="1492" y="779"/>
                </a:lnTo>
                <a:lnTo>
                  <a:pt x="1478" y="802"/>
                </a:lnTo>
                <a:lnTo>
                  <a:pt x="1461" y="825"/>
                </a:lnTo>
                <a:lnTo>
                  <a:pt x="1445" y="852"/>
                </a:lnTo>
                <a:lnTo>
                  <a:pt x="1409" y="905"/>
                </a:lnTo>
                <a:lnTo>
                  <a:pt x="1393" y="927"/>
                </a:lnTo>
                <a:lnTo>
                  <a:pt x="1380" y="945"/>
                </a:lnTo>
                <a:lnTo>
                  <a:pt x="1368" y="958"/>
                </a:lnTo>
                <a:lnTo>
                  <a:pt x="1364" y="1080"/>
                </a:lnTo>
                <a:lnTo>
                  <a:pt x="1378" y="1058"/>
                </a:lnTo>
                <a:lnTo>
                  <a:pt x="1392" y="1037"/>
                </a:lnTo>
                <a:lnTo>
                  <a:pt x="1403" y="1020"/>
                </a:lnTo>
                <a:lnTo>
                  <a:pt x="1436" y="955"/>
                </a:lnTo>
                <a:lnTo>
                  <a:pt x="1461" y="912"/>
                </a:lnTo>
                <a:lnTo>
                  <a:pt x="1486" y="871"/>
                </a:lnTo>
                <a:lnTo>
                  <a:pt x="1512" y="827"/>
                </a:lnTo>
                <a:lnTo>
                  <a:pt x="1540" y="784"/>
                </a:lnTo>
                <a:lnTo>
                  <a:pt x="1570" y="743"/>
                </a:lnTo>
                <a:lnTo>
                  <a:pt x="1602" y="706"/>
                </a:lnTo>
                <a:lnTo>
                  <a:pt x="1638" y="673"/>
                </a:lnTo>
                <a:lnTo>
                  <a:pt x="1676" y="647"/>
                </a:lnTo>
                <a:lnTo>
                  <a:pt x="1716" y="628"/>
                </a:lnTo>
                <a:lnTo>
                  <a:pt x="1757" y="614"/>
                </a:lnTo>
                <a:lnTo>
                  <a:pt x="1797" y="607"/>
                </a:lnTo>
                <a:lnTo>
                  <a:pt x="1838" y="605"/>
                </a:lnTo>
                <a:lnTo>
                  <a:pt x="1890" y="614"/>
                </a:lnTo>
                <a:lnTo>
                  <a:pt x="1940" y="632"/>
                </a:lnTo>
                <a:lnTo>
                  <a:pt x="1953" y="636"/>
                </a:lnTo>
                <a:lnTo>
                  <a:pt x="1969" y="642"/>
                </a:lnTo>
                <a:lnTo>
                  <a:pt x="1989" y="650"/>
                </a:lnTo>
                <a:lnTo>
                  <a:pt x="2006" y="656"/>
                </a:lnTo>
                <a:lnTo>
                  <a:pt x="2021" y="662"/>
                </a:lnTo>
                <a:lnTo>
                  <a:pt x="2033" y="664"/>
                </a:lnTo>
                <a:lnTo>
                  <a:pt x="2037" y="667"/>
                </a:lnTo>
                <a:lnTo>
                  <a:pt x="2034" y="669"/>
                </a:lnTo>
                <a:lnTo>
                  <a:pt x="2027" y="672"/>
                </a:lnTo>
                <a:lnTo>
                  <a:pt x="2017" y="676"/>
                </a:lnTo>
                <a:lnTo>
                  <a:pt x="1990" y="688"/>
                </a:lnTo>
                <a:lnTo>
                  <a:pt x="1978" y="694"/>
                </a:lnTo>
                <a:lnTo>
                  <a:pt x="1968" y="698"/>
                </a:lnTo>
                <a:lnTo>
                  <a:pt x="1950" y="710"/>
                </a:lnTo>
                <a:lnTo>
                  <a:pt x="1931" y="722"/>
                </a:lnTo>
                <a:lnTo>
                  <a:pt x="1906" y="735"/>
                </a:lnTo>
                <a:lnTo>
                  <a:pt x="1876" y="753"/>
                </a:lnTo>
                <a:lnTo>
                  <a:pt x="1843" y="771"/>
                </a:lnTo>
                <a:lnTo>
                  <a:pt x="1806" y="791"/>
                </a:lnTo>
                <a:lnTo>
                  <a:pt x="1766" y="813"/>
                </a:lnTo>
                <a:lnTo>
                  <a:pt x="1725" y="836"/>
                </a:lnTo>
                <a:lnTo>
                  <a:pt x="1683" y="859"/>
                </a:lnTo>
                <a:lnTo>
                  <a:pt x="1641" y="884"/>
                </a:lnTo>
                <a:lnTo>
                  <a:pt x="1599" y="908"/>
                </a:lnTo>
                <a:lnTo>
                  <a:pt x="1560" y="933"/>
                </a:lnTo>
                <a:lnTo>
                  <a:pt x="1521" y="956"/>
                </a:lnTo>
                <a:lnTo>
                  <a:pt x="1487" y="979"/>
                </a:lnTo>
                <a:lnTo>
                  <a:pt x="1456" y="999"/>
                </a:lnTo>
                <a:lnTo>
                  <a:pt x="1431" y="1020"/>
                </a:lnTo>
                <a:lnTo>
                  <a:pt x="1411" y="1037"/>
                </a:lnTo>
                <a:lnTo>
                  <a:pt x="1397" y="1054"/>
                </a:lnTo>
                <a:lnTo>
                  <a:pt x="1387" y="1067"/>
                </a:lnTo>
                <a:lnTo>
                  <a:pt x="1378" y="1083"/>
                </a:lnTo>
                <a:lnTo>
                  <a:pt x="1368" y="1102"/>
                </a:lnTo>
                <a:lnTo>
                  <a:pt x="1359" y="1120"/>
                </a:lnTo>
                <a:lnTo>
                  <a:pt x="1359" y="1124"/>
                </a:lnTo>
                <a:lnTo>
                  <a:pt x="1361" y="1127"/>
                </a:lnTo>
                <a:lnTo>
                  <a:pt x="1362" y="1129"/>
                </a:lnTo>
                <a:lnTo>
                  <a:pt x="1364" y="1132"/>
                </a:lnTo>
                <a:lnTo>
                  <a:pt x="1368" y="1124"/>
                </a:lnTo>
                <a:lnTo>
                  <a:pt x="1414" y="1114"/>
                </a:lnTo>
                <a:lnTo>
                  <a:pt x="1456" y="1099"/>
                </a:lnTo>
                <a:lnTo>
                  <a:pt x="1496" y="1080"/>
                </a:lnTo>
                <a:lnTo>
                  <a:pt x="1533" y="1058"/>
                </a:lnTo>
                <a:lnTo>
                  <a:pt x="1567" y="1035"/>
                </a:lnTo>
                <a:lnTo>
                  <a:pt x="1635" y="984"/>
                </a:lnTo>
                <a:lnTo>
                  <a:pt x="1670" y="959"/>
                </a:lnTo>
                <a:lnTo>
                  <a:pt x="1705" y="937"/>
                </a:lnTo>
                <a:lnTo>
                  <a:pt x="1747" y="909"/>
                </a:lnTo>
                <a:lnTo>
                  <a:pt x="1787" y="878"/>
                </a:lnTo>
                <a:lnTo>
                  <a:pt x="1823" y="844"/>
                </a:lnTo>
                <a:lnTo>
                  <a:pt x="1860" y="812"/>
                </a:lnTo>
                <a:lnTo>
                  <a:pt x="1900" y="782"/>
                </a:lnTo>
                <a:lnTo>
                  <a:pt x="1959" y="747"/>
                </a:lnTo>
                <a:lnTo>
                  <a:pt x="2021" y="715"/>
                </a:lnTo>
                <a:lnTo>
                  <a:pt x="2151" y="653"/>
                </a:lnTo>
                <a:lnTo>
                  <a:pt x="2157" y="650"/>
                </a:lnTo>
                <a:lnTo>
                  <a:pt x="2165" y="642"/>
                </a:lnTo>
                <a:lnTo>
                  <a:pt x="2192" y="622"/>
                </a:lnTo>
                <a:lnTo>
                  <a:pt x="2205" y="610"/>
                </a:lnTo>
                <a:lnTo>
                  <a:pt x="2218" y="600"/>
                </a:lnTo>
                <a:lnTo>
                  <a:pt x="2229" y="591"/>
                </a:lnTo>
                <a:lnTo>
                  <a:pt x="2236" y="585"/>
                </a:lnTo>
                <a:lnTo>
                  <a:pt x="2239" y="583"/>
                </a:lnTo>
                <a:lnTo>
                  <a:pt x="2239" y="588"/>
                </a:lnTo>
                <a:lnTo>
                  <a:pt x="2236" y="595"/>
                </a:lnTo>
                <a:lnTo>
                  <a:pt x="2232" y="603"/>
                </a:lnTo>
                <a:lnTo>
                  <a:pt x="2229" y="607"/>
                </a:lnTo>
                <a:lnTo>
                  <a:pt x="2221" y="629"/>
                </a:lnTo>
                <a:lnTo>
                  <a:pt x="2218" y="653"/>
                </a:lnTo>
                <a:lnTo>
                  <a:pt x="2220" y="676"/>
                </a:lnTo>
                <a:lnTo>
                  <a:pt x="2221" y="701"/>
                </a:lnTo>
                <a:lnTo>
                  <a:pt x="2221" y="725"/>
                </a:lnTo>
                <a:lnTo>
                  <a:pt x="2216" y="774"/>
                </a:lnTo>
                <a:lnTo>
                  <a:pt x="2205" y="819"/>
                </a:lnTo>
                <a:lnTo>
                  <a:pt x="2189" y="865"/>
                </a:lnTo>
                <a:lnTo>
                  <a:pt x="2167" y="908"/>
                </a:lnTo>
                <a:lnTo>
                  <a:pt x="2139" y="948"/>
                </a:lnTo>
                <a:lnTo>
                  <a:pt x="2105" y="983"/>
                </a:lnTo>
                <a:lnTo>
                  <a:pt x="2067" y="1017"/>
                </a:lnTo>
                <a:lnTo>
                  <a:pt x="2022" y="1045"/>
                </a:lnTo>
                <a:lnTo>
                  <a:pt x="1974" y="1070"/>
                </a:lnTo>
                <a:lnTo>
                  <a:pt x="1921" y="1091"/>
                </a:lnTo>
                <a:lnTo>
                  <a:pt x="1863" y="1105"/>
                </a:lnTo>
                <a:lnTo>
                  <a:pt x="1803" y="1116"/>
                </a:lnTo>
                <a:lnTo>
                  <a:pt x="1739" y="1123"/>
                </a:lnTo>
                <a:lnTo>
                  <a:pt x="1677" y="1127"/>
                </a:lnTo>
                <a:lnTo>
                  <a:pt x="1617" y="1132"/>
                </a:lnTo>
                <a:lnTo>
                  <a:pt x="1679" y="1136"/>
                </a:lnTo>
                <a:lnTo>
                  <a:pt x="1732" y="1144"/>
                </a:lnTo>
                <a:lnTo>
                  <a:pt x="1784" y="1154"/>
                </a:lnTo>
                <a:lnTo>
                  <a:pt x="1834" y="1167"/>
                </a:lnTo>
                <a:lnTo>
                  <a:pt x="1881" y="1185"/>
                </a:lnTo>
                <a:lnTo>
                  <a:pt x="1924" y="1207"/>
                </a:lnTo>
                <a:lnTo>
                  <a:pt x="1971" y="1239"/>
                </a:lnTo>
                <a:lnTo>
                  <a:pt x="2014" y="1276"/>
                </a:lnTo>
                <a:lnTo>
                  <a:pt x="2049" y="1316"/>
                </a:lnTo>
                <a:lnTo>
                  <a:pt x="2080" y="1359"/>
                </a:lnTo>
                <a:lnTo>
                  <a:pt x="2105" y="1402"/>
                </a:lnTo>
                <a:lnTo>
                  <a:pt x="2127" y="1447"/>
                </a:lnTo>
                <a:lnTo>
                  <a:pt x="2143" y="1492"/>
                </a:lnTo>
                <a:lnTo>
                  <a:pt x="2158" y="1537"/>
                </a:lnTo>
                <a:lnTo>
                  <a:pt x="2167" y="1580"/>
                </a:lnTo>
                <a:lnTo>
                  <a:pt x="2174" y="1621"/>
                </a:lnTo>
                <a:lnTo>
                  <a:pt x="2179" y="1660"/>
                </a:lnTo>
                <a:lnTo>
                  <a:pt x="2182" y="1695"/>
                </a:lnTo>
                <a:lnTo>
                  <a:pt x="2182" y="1753"/>
                </a:lnTo>
                <a:lnTo>
                  <a:pt x="2179" y="1775"/>
                </a:lnTo>
                <a:lnTo>
                  <a:pt x="2177" y="1789"/>
                </a:lnTo>
                <a:lnTo>
                  <a:pt x="2174" y="1797"/>
                </a:lnTo>
                <a:lnTo>
                  <a:pt x="2171" y="1797"/>
                </a:lnTo>
                <a:lnTo>
                  <a:pt x="2152" y="1767"/>
                </a:lnTo>
                <a:lnTo>
                  <a:pt x="2132" y="1739"/>
                </a:lnTo>
                <a:lnTo>
                  <a:pt x="2108" y="1713"/>
                </a:lnTo>
                <a:lnTo>
                  <a:pt x="2081" y="1686"/>
                </a:lnTo>
                <a:lnTo>
                  <a:pt x="2049" y="1664"/>
                </a:lnTo>
                <a:lnTo>
                  <a:pt x="2019" y="1648"/>
                </a:lnTo>
                <a:lnTo>
                  <a:pt x="1994" y="1633"/>
                </a:lnTo>
                <a:lnTo>
                  <a:pt x="1969" y="1621"/>
                </a:lnTo>
                <a:lnTo>
                  <a:pt x="1946" y="1611"/>
                </a:lnTo>
                <a:lnTo>
                  <a:pt x="1879" y="1580"/>
                </a:lnTo>
                <a:lnTo>
                  <a:pt x="1854" y="1568"/>
                </a:lnTo>
                <a:lnTo>
                  <a:pt x="1829" y="1555"/>
                </a:lnTo>
                <a:lnTo>
                  <a:pt x="1801" y="1537"/>
                </a:lnTo>
                <a:lnTo>
                  <a:pt x="1735" y="1493"/>
                </a:lnTo>
                <a:lnTo>
                  <a:pt x="1697" y="1464"/>
                </a:lnTo>
                <a:lnTo>
                  <a:pt x="1652" y="1428"/>
                </a:lnTo>
                <a:lnTo>
                  <a:pt x="1627" y="1405"/>
                </a:lnTo>
                <a:lnTo>
                  <a:pt x="1601" y="1374"/>
                </a:lnTo>
                <a:lnTo>
                  <a:pt x="1517" y="1267"/>
                </a:lnTo>
                <a:lnTo>
                  <a:pt x="1489" y="1237"/>
                </a:lnTo>
                <a:lnTo>
                  <a:pt x="1459" y="1211"/>
                </a:lnTo>
                <a:lnTo>
                  <a:pt x="1431" y="1195"/>
                </a:lnTo>
                <a:lnTo>
                  <a:pt x="1396" y="1181"/>
                </a:lnTo>
                <a:lnTo>
                  <a:pt x="1361" y="1170"/>
                </a:lnTo>
                <a:lnTo>
                  <a:pt x="1356" y="1170"/>
                </a:lnTo>
                <a:lnTo>
                  <a:pt x="1350" y="1182"/>
                </a:lnTo>
                <a:lnTo>
                  <a:pt x="1349" y="1192"/>
                </a:lnTo>
                <a:lnTo>
                  <a:pt x="1346" y="1203"/>
                </a:lnTo>
                <a:lnTo>
                  <a:pt x="1344" y="1207"/>
                </a:lnTo>
                <a:lnTo>
                  <a:pt x="1343" y="1219"/>
                </a:lnTo>
                <a:lnTo>
                  <a:pt x="1338" y="1237"/>
                </a:lnTo>
                <a:lnTo>
                  <a:pt x="1334" y="1257"/>
                </a:lnTo>
                <a:lnTo>
                  <a:pt x="1325" y="1301"/>
                </a:lnTo>
                <a:lnTo>
                  <a:pt x="1322" y="1321"/>
                </a:lnTo>
                <a:lnTo>
                  <a:pt x="1305" y="1421"/>
                </a:lnTo>
                <a:lnTo>
                  <a:pt x="1285" y="1523"/>
                </a:lnTo>
                <a:lnTo>
                  <a:pt x="1266" y="1623"/>
                </a:lnTo>
                <a:lnTo>
                  <a:pt x="1241" y="1781"/>
                </a:lnTo>
                <a:lnTo>
                  <a:pt x="1218" y="1941"/>
                </a:lnTo>
                <a:lnTo>
                  <a:pt x="1237" y="1927"/>
                </a:lnTo>
                <a:lnTo>
                  <a:pt x="1254" y="1912"/>
                </a:lnTo>
                <a:lnTo>
                  <a:pt x="1265" y="1900"/>
                </a:lnTo>
                <a:lnTo>
                  <a:pt x="1271" y="1885"/>
                </a:lnTo>
                <a:lnTo>
                  <a:pt x="1275" y="1871"/>
                </a:lnTo>
                <a:lnTo>
                  <a:pt x="1281" y="1856"/>
                </a:lnTo>
                <a:lnTo>
                  <a:pt x="1293" y="1838"/>
                </a:lnTo>
                <a:lnTo>
                  <a:pt x="1309" y="1825"/>
                </a:lnTo>
                <a:lnTo>
                  <a:pt x="1328" y="1816"/>
                </a:lnTo>
                <a:lnTo>
                  <a:pt x="1349" y="1813"/>
                </a:lnTo>
                <a:lnTo>
                  <a:pt x="1369" y="1816"/>
                </a:lnTo>
                <a:lnTo>
                  <a:pt x="1390" y="1823"/>
                </a:lnTo>
                <a:lnTo>
                  <a:pt x="1394" y="1826"/>
                </a:lnTo>
                <a:lnTo>
                  <a:pt x="1412" y="1835"/>
                </a:lnTo>
                <a:lnTo>
                  <a:pt x="1417" y="1838"/>
                </a:lnTo>
                <a:lnTo>
                  <a:pt x="1421" y="1845"/>
                </a:lnTo>
                <a:lnTo>
                  <a:pt x="1424" y="1853"/>
                </a:lnTo>
                <a:lnTo>
                  <a:pt x="1425" y="1859"/>
                </a:lnTo>
                <a:lnTo>
                  <a:pt x="1425" y="1869"/>
                </a:lnTo>
                <a:lnTo>
                  <a:pt x="1427" y="1879"/>
                </a:lnTo>
                <a:lnTo>
                  <a:pt x="1427" y="1890"/>
                </a:lnTo>
                <a:lnTo>
                  <a:pt x="1420" y="1910"/>
                </a:lnTo>
                <a:lnTo>
                  <a:pt x="1408" y="1927"/>
                </a:lnTo>
                <a:lnTo>
                  <a:pt x="1392" y="1940"/>
                </a:lnTo>
                <a:lnTo>
                  <a:pt x="1372" y="1949"/>
                </a:lnTo>
                <a:lnTo>
                  <a:pt x="1350" y="1953"/>
                </a:lnTo>
                <a:lnTo>
                  <a:pt x="1328" y="1955"/>
                </a:lnTo>
                <a:lnTo>
                  <a:pt x="1313" y="1953"/>
                </a:lnTo>
                <a:lnTo>
                  <a:pt x="1299" y="1950"/>
                </a:lnTo>
                <a:lnTo>
                  <a:pt x="1282" y="1947"/>
                </a:lnTo>
                <a:lnTo>
                  <a:pt x="1268" y="1949"/>
                </a:lnTo>
                <a:lnTo>
                  <a:pt x="1250" y="1955"/>
                </a:lnTo>
                <a:lnTo>
                  <a:pt x="1231" y="1965"/>
                </a:lnTo>
                <a:lnTo>
                  <a:pt x="1213" y="1975"/>
                </a:lnTo>
                <a:lnTo>
                  <a:pt x="1210" y="1993"/>
                </a:lnTo>
                <a:lnTo>
                  <a:pt x="1206" y="2012"/>
                </a:lnTo>
                <a:lnTo>
                  <a:pt x="1179" y="2224"/>
                </a:lnTo>
                <a:lnTo>
                  <a:pt x="1157" y="2437"/>
                </a:lnTo>
                <a:lnTo>
                  <a:pt x="1148" y="2549"/>
                </a:lnTo>
                <a:lnTo>
                  <a:pt x="1141" y="2658"/>
                </a:lnTo>
                <a:lnTo>
                  <a:pt x="1137" y="2767"/>
                </a:lnTo>
                <a:lnTo>
                  <a:pt x="1131" y="2879"/>
                </a:lnTo>
                <a:lnTo>
                  <a:pt x="1122" y="2997"/>
                </a:lnTo>
                <a:lnTo>
                  <a:pt x="1104" y="3239"/>
                </a:lnTo>
                <a:lnTo>
                  <a:pt x="1098" y="3357"/>
                </a:lnTo>
                <a:lnTo>
                  <a:pt x="1097" y="3435"/>
                </a:lnTo>
                <a:lnTo>
                  <a:pt x="1094" y="3517"/>
                </a:lnTo>
                <a:lnTo>
                  <a:pt x="1089" y="3603"/>
                </a:lnTo>
                <a:lnTo>
                  <a:pt x="1088" y="3687"/>
                </a:lnTo>
                <a:lnTo>
                  <a:pt x="1086" y="3770"/>
                </a:lnTo>
                <a:lnTo>
                  <a:pt x="1086" y="3848"/>
                </a:lnTo>
                <a:lnTo>
                  <a:pt x="1088" y="3895"/>
                </a:lnTo>
                <a:lnTo>
                  <a:pt x="1091" y="3951"/>
                </a:lnTo>
                <a:lnTo>
                  <a:pt x="1094" y="4011"/>
                </a:lnTo>
                <a:lnTo>
                  <a:pt x="1098" y="4072"/>
                </a:lnTo>
                <a:lnTo>
                  <a:pt x="1116" y="4038"/>
                </a:lnTo>
                <a:lnTo>
                  <a:pt x="1132" y="4008"/>
                </a:lnTo>
                <a:lnTo>
                  <a:pt x="1148" y="3982"/>
                </a:lnTo>
                <a:lnTo>
                  <a:pt x="1170" y="3948"/>
                </a:lnTo>
                <a:lnTo>
                  <a:pt x="1193" y="3920"/>
                </a:lnTo>
                <a:lnTo>
                  <a:pt x="1215" y="3893"/>
                </a:lnTo>
                <a:lnTo>
                  <a:pt x="1234" y="3867"/>
                </a:lnTo>
                <a:lnTo>
                  <a:pt x="1250" y="3837"/>
                </a:lnTo>
                <a:lnTo>
                  <a:pt x="1278" y="3783"/>
                </a:lnTo>
                <a:lnTo>
                  <a:pt x="1310" y="3731"/>
                </a:lnTo>
                <a:lnTo>
                  <a:pt x="1344" y="3680"/>
                </a:lnTo>
                <a:lnTo>
                  <a:pt x="1381" y="3627"/>
                </a:lnTo>
                <a:lnTo>
                  <a:pt x="1418" y="3572"/>
                </a:lnTo>
                <a:lnTo>
                  <a:pt x="1456" y="3516"/>
                </a:lnTo>
                <a:lnTo>
                  <a:pt x="1496" y="3460"/>
                </a:lnTo>
                <a:lnTo>
                  <a:pt x="1539" y="3407"/>
                </a:lnTo>
                <a:lnTo>
                  <a:pt x="1583" y="3357"/>
                </a:lnTo>
                <a:lnTo>
                  <a:pt x="1629" y="3311"/>
                </a:lnTo>
                <a:lnTo>
                  <a:pt x="1689" y="3264"/>
                </a:lnTo>
                <a:lnTo>
                  <a:pt x="1751" y="3224"/>
                </a:lnTo>
                <a:lnTo>
                  <a:pt x="1815" y="3192"/>
                </a:lnTo>
                <a:lnTo>
                  <a:pt x="1881" y="3169"/>
                </a:lnTo>
                <a:lnTo>
                  <a:pt x="1946" y="3155"/>
                </a:lnTo>
                <a:lnTo>
                  <a:pt x="2011" y="3149"/>
                </a:lnTo>
                <a:lnTo>
                  <a:pt x="2075" y="3152"/>
                </a:lnTo>
                <a:lnTo>
                  <a:pt x="2140" y="3164"/>
                </a:lnTo>
                <a:lnTo>
                  <a:pt x="2202" y="3183"/>
                </a:lnTo>
                <a:lnTo>
                  <a:pt x="2263" y="3211"/>
                </a:lnTo>
                <a:lnTo>
                  <a:pt x="2277" y="3220"/>
                </a:lnTo>
                <a:lnTo>
                  <a:pt x="2295" y="3231"/>
                </a:lnTo>
                <a:lnTo>
                  <a:pt x="2314" y="3245"/>
                </a:lnTo>
                <a:lnTo>
                  <a:pt x="2333" y="3259"/>
                </a:lnTo>
                <a:lnTo>
                  <a:pt x="2353" y="3276"/>
                </a:lnTo>
                <a:lnTo>
                  <a:pt x="2370" y="3289"/>
                </a:lnTo>
                <a:lnTo>
                  <a:pt x="2385" y="3302"/>
                </a:lnTo>
                <a:lnTo>
                  <a:pt x="2398" y="3312"/>
                </a:lnTo>
                <a:lnTo>
                  <a:pt x="2406" y="3318"/>
                </a:lnTo>
                <a:lnTo>
                  <a:pt x="2409" y="3321"/>
                </a:lnTo>
                <a:lnTo>
                  <a:pt x="2404" y="3321"/>
                </a:lnTo>
                <a:lnTo>
                  <a:pt x="2394" y="3323"/>
                </a:lnTo>
                <a:lnTo>
                  <a:pt x="2378" y="3326"/>
                </a:lnTo>
                <a:lnTo>
                  <a:pt x="2359" y="3327"/>
                </a:lnTo>
                <a:lnTo>
                  <a:pt x="2338" y="3330"/>
                </a:lnTo>
                <a:lnTo>
                  <a:pt x="2300" y="3336"/>
                </a:lnTo>
                <a:lnTo>
                  <a:pt x="2286" y="3338"/>
                </a:lnTo>
                <a:lnTo>
                  <a:pt x="2277" y="3339"/>
                </a:lnTo>
                <a:lnTo>
                  <a:pt x="2186" y="3360"/>
                </a:lnTo>
                <a:lnTo>
                  <a:pt x="2098" y="3380"/>
                </a:lnTo>
                <a:lnTo>
                  <a:pt x="2009" y="3404"/>
                </a:lnTo>
                <a:lnTo>
                  <a:pt x="1922" y="3433"/>
                </a:lnTo>
                <a:lnTo>
                  <a:pt x="1835" y="3469"/>
                </a:lnTo>
                <a:lnTo>
                  <a:pt x="1754" y="3504"/>
                </a:lnTo>
                <a:lnTo>
                  <a:pt x="1679" y="3542"/>
                </a:lnTo>
                <a:lnTo>
                  <a:pt x="1604" y="3582"/>
                </a:lnTo>
                <a:lnTo>
                  <a:pt x="1532" y="3627"/>
                </a:lnTo>
                <a:lnTo>
                  <a:pt x="1462" y="3677"/>
                </a:lnTo>
                <a:lnTo>
                  <a:pt x="1399" y="3733"/>
                </a:lnTo>
                <a:lnTo>
                  <a:pt x="1337" y="3793"/>
                </a:lnTo>
                <a:lnTo>
                  <a:pt x="1275" y="3861"/>
                </a:lnTo>
                <a:lnTo>
                  <a:pt x="1213" y="3935"/>
                </a:lnTo>
                <a:lnTo>
                  <a:pt x="1200" y="3951"/>
                </a:lnTo>
                <a:lnTo>
                  <a:pt x="1184" y="3972"/>
                </a:lnTo>
                <a:lnTo>
                  <a:pt x="1167" y="3995"/>
                </a:lnTo>
                <a:lnTo>
                  <a:pt x="1153" y="4022"/>
                </a:lnTo>
                <a:lnTo>
                  <a:pt x="1134" y="4061"/>
                </a:lnTo>
                <a:lnTo>
                  <a:pt x="1117" y="4103"/>
                </a:lnTo>
                <a:lnTo>
                  <a:pt x="1109" y="4240"/>
                </a:lnTo>
                <a:lnTo>
                  <a:pt x="1109" y="4246"/>
                </a:lnTo>
                <a:lnTo>
                  <a:pt x="1110" y="4250"/>
                </a:lnTo>
                <a:lnTo>
                  <a:pt x="1110" y="4255"/>
                </a:lnTo>
                <a:lnTo>
                  <a:pt x="1111" y="4293"/>
                </a:lnTo>
                <a:lnTo>
                  <a:pt x="1114" y="4342"/>
                </a:lnTo>
                <a:lnTo>
                  <a:pt x="1117" y="4395"/>
                </a:lnTo>
                <a:lnTo>
                  <a:pt x="1122" y="4452"/>
                </a:lnTo>
                <a:lnTo>
                  <a:pt x="1125" y="4511"/>
                </a:lnTo>
                <a:lnTo>
                  <a:pt x="1128" y="4569"/>
                </a:lnTo>
                <a:lnTo>
                  <a:pt x="1132" y="4625"/>
                </a:lnTo>
                <a:lnTo>
                  <a:pt x="1139" y="4746"/>
                </a:lnTo>
                <a:lnTo>
                  <a:pt x="1147" y="4865"/>
                </a:lnTo>
                <a:lnTo>
                  <a:pt x="1106" y="4865"/>
                </a:lnTo>
                <a:lnTo>
                  <a:pt x="1106" y="4855"/>
                </a:lnTo>
                <a:lnTo>
                  <a:pt x="1100" y="4777"/>
                </a:lnTo>
                <a:lnTo>
                  <a:pt x="1091" y="4626"/>
                </a:lnTo>
                <a:lnTo>
                  <a:pt x="1086" y="4548"/>
                </a:lnTo>
                <a:lnTo>
                  <a:pt x="1079" y="4465"/>
                </a:lnTo>
                <a:lnTo>
                  <a:pt x="1072" y="4377"/>
                </a:lnTo>
                <a:lnTo>
                  <a:pt x="1066" y="4287"/>
                </a:lnTo>
                <a:lnTo>
                  <a:pt x="1060" y="4199"/>
                </a:lnTo>
                <a:lnTo>
                  <a:pt x="1055" y="4116"/>
                </a:lnTo>
                <a:lnTo>
                  <a:pt x="1054" y="4070"/>
                </a:lnTo>
                <a:lnTo>
                  <a:pt x="1052" y="4032"/>
                </a:lnTo>
                <a:lnTo>
                  <a:pt x="1051" y="3998"/>
                </a:lnTo>
                <a:lnTo>
                  <a:pt x="1048" y="3939"/>
                </a:lnTo>
                <a:lnTo>
                  <a:pt x="1047" y="3908"/>
                </a:lnTo>
                <a:lnTo>
                  <a:pt x="1045" y="3876"/>
                </a:lnTo>
                <a:lnTo>
                  <a:pt x="1044" y="3836"/>
                </a:lnTo>
                <a:lnTo>
                  <a:pt x="1044" y="3737"/>
                </a:lnTo>
                <a:lnTo>
                  <a:pt x="1045" y="3677"/>
                </a:lnTo>
                <a:lnTo>
                  <a:pt x="1045" y="3610"/>
                </a:lnTo>
                <a:lnTo>
                  <a:pt x="1047" y="3540"/>
                </a:lnTo>
                <a:lnTo>
                  <a:pt x="1050" y="3467"/>
                </a:lnTo>
                <a:lnTo>
                  <a:pt x="1039" y="3444"/>
                </a:lnTo>
                <a:lnTo>
                  <a:pt x="1026" y="3425"/>
                </a:lnTo>
                <a:lnTo>
                  <a:pt x="1011" y="3404"/>
                </a:lnTo>
                <a:lnTo>
                  <a:pt x="995" y="3388"/>
                </a:lnTo>
                <a:lnTo>
                  <a:pt x="973" y="3371"/>
                </a:lnTo>
                <a:lnTo>
                  <a:pt x="946" y="3357"/>
                </a:lnTo>
                <a:lnTo>
                  <a:pt x="918" y="3343"/>
                </a:lnTo>
                <a:lnTo>
                  <a:pt x="889" y="3330"/>
                </a:lnTo>
                <a:lnTo>
                  <a:pt x="861" y="3318"/>
                </a:lnTo>
                <a:lnTo>
                  <a:pt x="834" y="3305"/>
                </a:lnTo>
                <a:lnTo>
                  <a:pt x="814" y="3292"/>
                </a:lnTo>
                <a:lnTo>
                  <a:pt x="789" y="3271"/>
                </a:lnTo>
                <a:lnTo>
                  <a:pt x="767" y="3252"/>
                </a:lnTo>
                <a:lnTo>
                  <a:pt x="746" y="3236"/>
                </a:lnTo>
                <a:lnTo>
                  <a:pt x="744" y="3364"/>
                </a:lnTo>
                <a:lnTo>
                  <a:pt x="743" y="3491"/>
                </a:lnTo>
                <a:lnTo>
                  <a:pt x="739" y="3768"/>
                </a:lnTo>
                <a:lnTo>
                  <a:pt x="739" y="3818"/>
                </a:lnTo>
                <a:lnTo>
                  <a:pt x="740" y="3851"/>
                </a:lnTo>
                <a:lnTo>
                  <a:pt x="740" y="3918"/>
                </a:lnTo>
                <a:lnTo>
                  <a:pt x="741" y="3951"/>
                </a:lnTo>
                <a:lnTo>
                  <a:pt x="741" y="4007"/>
                </a:lnTo>
                <a:lnTo>
                  <a:pt x="743" y="4029"/>
                </a:lnTo>
                <a:lnTo>
                  <a:pt x="743" y="4051"/>
                </a:lnTo>
                <a:lnTo>
                  <a:pt x="746" y="4061"/>
                </a:lnTo>
                <a:lnTo>
                  <a:pt x="747" y="4079"/>
                </a:lnTo>
                <a:lnTo>
                  <a:pt x="752" y="4100"/>
                </a:lnTo>
                <a:lnTo>
                  <a:pt x="756" y="4123"/>
                </a:lnTo>
                <a:lnTo>
                  <a:pt x="765" y="4174"/>
                </a:lnTo>
                <a:lnTo>
                  <a:pt x="781" y="4249"/>
                </a:lnTo>
                <a:lnTo>
                  <a:pt x="814" y="4402"/>
                </a:lnTo>
                <a:lnTo>
                  <a:pt x="828" y="4476"/>
                </a:lnTo>
                <a:lnTo>
                  <a:pt x="842" y="4544"/>
                </a:lnTo>
                <a:lnTo>
                  <a:pt x="862" y="4645"/>
                </a:lnTo>
                <a:lnTo>
                  <a:pt x="881" y="4751"/>
                </a:lnTo>
                <a:lnTo>
                  <a:pt x="902" y="4862"/>
                </a:lnTo>
                <a:lnTo>
                  <a:pt x="862" y="4862"/>
                </a:lnTo>
                <a:lnTo>
                  <a:pt x="856" y="4830"/>
                </a:lnTo>
                <a:lnTo>
                  <a:pt x="849" y="4791"/>
                </a:lnTo>
                <a:lnTo>
                  <a:pt x="840" y="4747"/>
                </a:lnTo>
                <a:lnTo>
                  <a:pt x="830" y="4698"/>
                </a:lnTo>
                <a:lnTo>
                  <a:pt x="820" y="4645"/>
                </a:lnTo>
                <a:lnTo>
                  <a:pt x="809" y="4591"/>
                </a:lnTo>
                <a:lnTo>
                  <a:pt x="797" y="4533"/>
                </a:lnTo>
                <a:lnTo>
                  <a:pt x="787" y="4476"/>
                </a:lnTo>
                <a:lnTo>
                  <a:pt x="775" y="4418"/>
                </a:lnTo>
                <a:lnTo>
                  <a:pt x="765" y="4361"/>
                </a:lnTo>
                <a:lnTo>
                  <a:pt x="753" y="4306"/>
                </a:lnTo>
                <a:lnTo>
                  <a:pt x="743" y="4255"/>
                </a:lnTo>
                <a:lnTo>
                  <a:pt x="734" y="4207"/>
                </a:lnTo>
                <a:lnTo>
                  <a:pt x="727" y="4165"/>
                </a:lnTo>
                <a:lnTo>
                  <a:pt x="719" y="4128"/>
                </a:lnTo>
                <a:lnTo>
                  <a:pt x="713" y="4097"/>
                </a:lnTo>
                <a:lnTo>
                  <a:pt x="706" y="4060"/>
                </a:lnTo>
                <a:lnTo>
                  <a:pt x="693" y="4045"/>
                </a:lnTo>
                <a:lnTo>
                  <a:pt x="675" y="4028"/>
                </a:lnTo>
                <a:lnTo>
                  <a:pt x="657" y="4008"/>
                </a:lnTo>
                <a:lnTo>
                  <a:pt x="638" y="3989"/>
                </a:lnTo>
                <a:lnTo>
                  <a:pt x="621" y="3970"/>
                </a:lnTo>
                <a:lnTo>
                  <a:pt x="604" y="3954"/>
                </a:lnTo>
                <a:lnTo>
                  <a:pt x="590" y="3941"/>
                </a:lnTo>
                <a:lnTo>
                  <a:pt x="581" y="3930"/>
                </a:lnTo>
                <a:lnTo>
                  <a:pt x="541" y="3890"/>
                </a:lnTo>
                <a:lnTo>
                  <a:pt x="529" y="3882"/>
                </a:lnTo>
                <a:lnTo>
                  <a:pt x="485" y="3864"/>
                </a:lnTo>
                <a:lnTo>
                  <a:pt x="448" y="3851"/>
                </a:lnTo>
                <a:lnTo>
                  <a:pt x="411" y="3836"/>
                </a:lnTo>
                <a:lnTo>
                  <a:pt x="339" y="3809"/>
                </a:lnTo>
                <a:lnTo>
                  <a:pt x="268" y="3783"/>
                </a:lnTo>
                <a:lnTo>
                  <a:pt x="254" y="3777"/>
                </a:lnTo>
                <a:lnTo>
                  <a:pt x="221" y="3765"/>
                </a:lnTo>
                <a:lnTo>
                  <a:pt x="205" y="3764"/>
                </a:lnTo>
                <a:lnTo>
                  <a:pt x="193" y="3765"/>
                </a:lnTo>
                <a:lnTo>
                  <a:pt x="167" y="3777"/>
                </a:lnTo>
                <a:lnTo>
                  <a:pt x="155" y="3781"/>
                </a:lnTo>
                <a:lnTo>
                  <a:pt x="134" y="3784"/>
                </a:lnTo>
                <a:lnTo>
                  <a:pt x="115" y="3783"/>
                </a:lnTo>
                <a:lnTo>
                  <a:pt x="96" y="3777"/>
                </a:lnTo>
                <a:lnTo>
                  <a:pt x="80" y="3768"/>
                </a:lnTo>
                <a:lnTo>
                  <a:pt x="66" y="3753"/>
                </a:lnTo>
                <a:lnTo>
                  <a:pt x="57" y="3736"/>
                </a:lnTo>
                <a:lnTo>
                  <a:pt x="56" y="3721"/>
                </a:lnTo>
                <a:lnTo>
                  <a:pt x="55" y="3705"/>
                </a:lnTo>
                <a:lnTo>
                  <a:pt x="55" y="3699"/>
                </a:lnTo>
                <a:lnTo>
                  <a:pt x="56" y="3690"/>
                </a:lnTo>
                <a:lnTo>
                  <a:pt x="60" y="3683"/>
                </a:lnTo>
                <a:lnTo>
                  <a:pt x="63" y="3678"/>
                </a:lnTo>
                <a:lnTo>
                  <a:pt x="68" y="3675"/>
                </a:lnTo>
                <a:lnTo>
                  <a:pt x="72" y="3671"/>
                </a:lnTo>
                <a:lnTo>
                  <a:pt x="77" y="3668"/>
                </a:lnTo>
                <a:lnTo>
                  <a:pt x="81" y="3663"/>
                </a:lnTo>
                <a:lnTo>
                  <a:pt x="97" y="3652"/>
                </a:lnTo>
                <a:lnTo>
                  <a:pt x="115" y="3646"/>
                </a:lnTo>
                <a:lnTo>
                  <a:pt x="134" y="3646"/>
                </a:lnTo>
                <a:lnTo>
                  <a:pt x="152" y="3650"/>
                </a:lnTo>
                <a:lnTo>
                  <a:pt x="168" y="3660"/>
                </a:lnTo>
                <a:lnTo>
                  <a:pt x="181" y="3675"/>
                </a:lnTo>
                <a:lnTo>
                  <a:pt x="189" y="3688"/>
                </a:lnTo>
                <a:lnTo>
                  <a:pt x="195" y="3702"/>
                </a:lnTo>
                <a:lnTo>
                  <a:pt x="202" y="3715"/>
                </a:lnTo>
                <a:lnTo>
                  <a:pt x="211" y="3725"/>
                </a:lnTo>
                <a:lnTo>
                  <a:pt x="237" y="3742"/>
                </a:lnTo>
                <a:lnTo>
                  <a:pt x="264" y="3755"/>
                </a:lnTo>
                <a:lnTo>
                  <a:pt x="326" y="3783"/>
                </a:lnTo>
                <a:lnTo>
                  <a:pt x="389" y="3809"/>
                </a:lnTo>
                <a:lnTo>
                  <a:pt x="460" y="3834"/>
                </a:lnTo>
                <a:lnTo>
                  <a:pt x="483" y="3843"/>
                </a:lnTo>
                <a:lnTo>
                  <a:pt x="507" y="3846"/>
                </a:lnTo>
                <a:lnTo>
                  <a:pt x="513" y="3842"/>
                </a:lnTo>
                <a:lnTo>
                  <a:pt x="517" y="3833"/>
                </a:lnTo>
                <a:lnTo>
                  <a:pt x="520" y="3820"/>
                </a:lnTo>
                <a:lnTo>
                  <a:pt x="522" y="3802"/>
                </a:lnTo>
                <a:lnTo>
                  <a:pt x="522" y="3784"/>
                </a:lnTo>
                <a:lnTo>
                  <a:pt x="523" y="3765"/>
                </a:lnTo>
                <a:lnTo>
                  <a:pt x="525" y="3712"/>
                </a:lnTo>
                <a:lnTo>
                  <a:pt x="525" y="3657"/>
                </a:lnTo>
                <a:lnTo>
                  <a:pt x="523" y="3604"/>
                </a:lnTo>
                <a:lnTo>
                  <a:pt x="523" y="3573"/>
                </a:lnTo>
                <a:lnTo>
                  <a:pt x="520" y="3541"/>
                </a:lnTo>
                <a:lnTo>
                  <a:pt x="519" y="3537"/>
                </a:lnTo>
                <a:lnTo>
                  <a:pt x="507" y="3525"/>
                </a:lnTo>
                <a:lnTo>
                  <a:pt x="504" y="3520"/>
                </a:lnTo>
                <a:lnTo>
                  <a:pt x="503" y="3516"/>
                </a:lnTo>
                <a:lnTo>
                  <a:pt x="503" y="3509"/>
                </a:lnTo>
                <a:lnTo>
                  <a:pt x="501" y="3504"/>
                </a:lnTo>
                <a:lnTo>
                  <a:pt x="483" y="3486"/>
                </a:lnTo>
                <a:lnTo>
                  <a:pt x="473" y="3478"/>
                </a:lnTo>
                <a:lnTo>
                  <a:pt x="466" y="3467"/>
                </a:lnTo>
                <a:lnTo>
                  <a:pt x="461" y="3453"/>
                </a:lnTo>
                <a:lnTo>
                  <a:pt x="458" y="3436"/>
                </a:lnTo>
                <a:lnTo>
                  <a:pt x="458" y="3420"/>
                </a:lnTo>
                <a:lnTo>
                  <a:pt x="461" y="3404"/>
                </a:lnTo>
                <a:lnTo>
                  <a:pt x="467" y="3388"/>
                </a:lnTo>
                <a:lnTo>
                  <a:pt x="475" y="3371"/>
                </a:lnTo>
                <a:lnTo>
                  <a:pt x="485" y="3358"/>
                </a:lnTo>
                <a:lnTo>
                  <a:pt x="491" y="3354"/>
                </a:lnTo>
                <a:lnTo>
                  <a:pt x="498" y="3348"/>
                </a:lnTo>
                <a:lnTo>
                  <a:pt x="519" y="3333"/>
                </a:lnTo>
                <a:lnTo>
                  <a:pt x="540" y="3323"/>
                </a:lnTo>
                <a:lnTo>
                  <a:pt x="547" y="3321"/>
                </a:lnTo>
                <a:lnTo>
                  <a:pt x="550" y="3323"/>
                </a:lnTo>
                <a:lnTo>
                  <a:pt x="556" y="3332"/>
                </a:lnTo>
                <a:lnTo>
                  <a:pt x="565" y="3339"/>
                </a:lnTo>
                <a:lnTo>
                  <a:pt x="576" y="3343"/>
                </a:lnTo>
                <a:lnTo>
                  <a:pt x="585" y="3349"/>
                </a:lnTo>
                <a:lnTo>
                  <a:pt x="603" y="3366"/>
                </a:lnTo>
                <a:lnTo>
                  <a:pt x="616" y="3383"/>
                </a:lnTo>
                <a:lnTo>
                  <a:pt x="624" y="3402"/>
                </a:lnTo>
                <a:lnTo>
                  <a:pt x="626" y="3425"/>
                </a:lnTo>
                <a:lnTo>
                  <a:pt x="622" y="3448"/>
                </a:lnTo>
                <a:lnTo>
                  <a:pt x="615" y="3467"/>
                </a:lnTo>
                <a:lnTo>
                  <a:pt x="604" y="3485"/>
                </a:lnTo>
                <a:lnTo>
                  <a:pt x="588" y="3498"/>
                </a:lnTo>
                <a:lnTo>
                  <a:pt x="575" y="3506"/>
                </a:lnTo>
                <a:lnTo>
                  <a:pt x="565" y="3513"/>
                </a:lnTo>
                <a:lnTo>
                  <a:pt x="556" y="3525"/>
                </a:lnTo>
                <a:lnTo>
                  <a:pt x="548" y="3541"/>
                </a:lnTo>
                <a:lnTo>
                  <a:pt x="545" y="3560"/>
                </a:lnTo>
                <a:lnTo>
                  <a:pt x="545" y="3599"/>
                </a:lnTo>
                <a:lnTo>
                  <a:pt x="544" y="3634"/>
                </a:lnTo>
                <a:lnTo>
                  <a:pt x="544" y="3671"/>
                </a:lnTo>
                <a:lnTo>
                  <a:pt x="541" y="3739"/>
                </a:lnTo>
                <a:lnTo>
                  <a:pt x="541" y="3806"/>
                </a:lnTo>
                <a:lnTo>
                  <a:pt x="544" y="3834"/>
                </a:lnTo>
                <a:lnTo>
                  <a:pt x="550" y="3859"/>
                </a:lnTo>
                <a:lnTo>
                  <a:pt x="563" y="3882"/>
                </a:lnTo>
                <a:lnTo>
                  <a:pt x="582" y="3902"/>
                </a:lnTo>
                <a:lnTo>
                  <a:pt x="637" y="3957"/>
                </a:lnTo>
                <a:lnTo>
                  <a:pt x="654" y="3973"/>
                </a:lnTo>
                <a:lnTo>
                  <a:pt x="672" y="3991"/>
                </a:lnTo>
                <a:lnTo>
                  <a:pt x="690" y="4007"/>
                </a:lnTo>
                <a:lnTo>
                  <a:pt x="705" y="4020"/>
                </a:lnTo>
                <a:lnTo>
                  <a:pt x="703" y="3983"/>
                </a:lnTo>
                <a:lnTo>
                  <a:pt x="703" y="3890"/>
                </a:lnTo>
                <a:lnTo>
                  <a:pt x="705" y="3843"/>
                </a:lnTo>
                <a:lnTo>
                  <a:pt x="706" y="3799"/>
                </a:lnTo>
                <a:lnTo>
                  <a:pt x="706" y="3647"/>
                </a:lnTo>
                <a:lnTo>
                  <a:pt x="712" y="3397"/>
                </a:lnTo>
                <a:lnTo>
                  <a:pt x="716" y="3209"/>
                </a:lnTo>
                <a:lnTo>
                  <a:pt x="694" y="3186"/>
                </a:lnTo>
                <a:lnTo>
                  <a:pt x="675" y="3165"/>
                </a:lnTo>
                <a:lnTo>
                  <a:pt x="660" y="3144"/>
                </a:lnTo>
                <a:lnTo>
                  <a:pt x="644" y="3125"/>
                </a:lnTo>
                <a:lnTo>
                  <a:pt x="629" y="3106"/>
                </a:lnTo>
                <a:lnTo>
                  <a:pt x="610" y="3084"/>
                </a:lnTo>
                <a:lnTo>
                  <a:pt x="588" y="3060"/>
                </a:lnTo>
                <a:lnTo>
                  <a:pt x="562" y="3038"/>
                </a:lnTo>
                <a:lnTo>
                  <a:pt x="534" y="3021"/>
                </a:lnTo>
                <a:lnTo>
                  <a:pt x="506" y="3009"/>
                </a:lnTo>
                <a:lnTo>
                  <a:pt x="476" y="2998"/>
                </a:lnTo>
                <a:lnTo>
                  <a:pt x="476" y="2995"/>
                </a:lnTo>
                <a:lnTo>
                  <a:pt x="483" y="2990"/>
                </a:lnTo>
                <a:lnTo>
                  <a:pt x="495" y="2984"/>
                </a:lnTo>
                <a:lnTo>
                  <a:pt x="514" y="2975"/>
                </a:lnTo>
                <a:lnTo>
                  <a:pt x="537" y="2966"/>
                </a:lnTo>
                <a:lnTo>
                  <a:pt x="563" y="2957"/>
                </a:lnTo>
                <a:lnTo>
                  <a:pt x="593" y="2950"/>
                </a:lnTo>
                <a:lnTo>
                  <a:pt x="625" y="2944"/>
                </a:lnTo>
                <a:lnTo>
                  <a:pt x="660" y="2941"/>
                </a:lnTo>
                <a:lnTo>
                  <a:pt x="696" y="2939"/>
                </a:lnTo>
                <a:lnTo>
                  <a:pt x="733" y="2944"/>
                </a:lnTo>
                <a:lnTo>
                  <a:pt x="734" y="2931"/>
                </a:lnTo>
                <a:lnTo>
                  <a:pt x="736" y="2914"/>
                </a:lnTo>
                <a:lnTo>
                  <a:pt x="736" y="2858"/>
                </a:lnTo>
                <a:lnTo>
                  <a:pt x="744" y="2721"/>
                </a:lnTo>
                <a:lnTo>
                  <a:pt x="750" y="2600"/>
                </a:lnTo>
                <a:lnTo>
                  <a:pt x="755" y="2540"/>
                </a:lnTo>
                <a:lnTo>
                  <a:pt x="761" y="2479"/>
                </a:lnTo>
                <a:lnTo>
                  <a:pt x="753" y="2472"/>
                </a:lnTo>
                <a:lnTo>
                  <a:pt x="741" y="2462"/>
                </a:lnTo>
                <a:lnTo>
                  <a:pt x="725" y="2447"/>
                </a:lnTo>
                <a:lnTo>
                  <a:pt x="706" y="2431"/>
                </a:lnTo>
                <a:lnTo>
                  <a:pt x="685" y="2416"/>
                </a:lnTo>
                <a:lnTo>
                  <a:pt x="665" y="2398"/>
                </a:lnTo>
                <a:lnTo>
                  <a:pt x="643" y="2382"/>
                </a:lnTo>
                <a:lnTo>
                  <a:pt x="624" y="2366"/>
                </a:lnTo>
                <a:lnTo>
                  <a:pt x="606" y="2353"/>
                </a:lnTo>
                <a:lnTo>
                  <a:pt x="593" y="2341"/>
                </a:lnTo>
                <a:lnTo>
                  <a:pt x="582" y="2333"/>
                </a:lnTo>
                <a:lnTo>
                  <a:pt x="578" y="2331"/>
                </a:lnTo>
                <a:lnTo>
                  <a:pt x="554" y="2316"/>
                </a:lnTo>
                <a:lnTo>
                  <a:pt x="531" y="2307"/>
                </a:lnTo>
                <a:lnTo>
                  <a:pt x="504" y="2304"/>
                </a:lnTo>
                <a:lnTo>
                  <a:pt x="476" y="2305"/>
                </a:lnTo>
                <a:lnTo>
                  <a:pt x="408" y="2317"/>
                </a:lnTo>
                <a:lnTo>
                  <a:pt x="342" y="2332"/>
                </a:lnTo>
                <a:lnTo>
                  <a:pt x="307" y="2339"/>
                </a:lnTo>
                <a:lnTo>
                  <a:pt x="273" y="2347"/>
                </a:lnTo>
                <a:lnTo>
                  <a:pt x="255" y="2351"/>
                </a:lnTo>
                <a:lnTo>
                  <a:pt x="234" y="2354"/>
                </a:lnTo>
                <a:lnTo>
                  <a:pt x="217" y="2360"/>
                </a:lnTo>
                <a:lnTo>
                  <a:pt x="200" y="2369"/>
                </a:lnTo>
                <a:lnTo>
                  <a:pt x="193" y="2378"/>
                </a:lnTo>
                <a:lnTo>
                  <a:pt x="189" y="2387"/>
                </a:lnTo>
                <a:lnTo>
                  <a:pt x="186" y="2395"/>
                </a:lnTo>
                <a:lnTo>
                  <a:pt x="181" y="2406"/>
                </a:lnTo>
                <a:lnTo>
                  <a:pt x="171" y="2423"/>
                </a:lnTo>
                <a:lnTo>
                  <a:pt x="156" y="2437"/>
                </a:lnTo>
                <a:lnTo>
                  <a:pt x="139" y="2448"/>
                </a:lnTo>
                <a:lnTo>
                  <a:pt x="116" y="2457"/>
                </a:lnTo>
                <a:lnTo>
                  <a:pt x="94" y="2459"/>
                </a:lnTo>
                <a:lnTo>
                  <a:pt x="72" y="2454"/>
                </a:lnTo>
                <a:lnTo>
                  <a:pt x="53" y="2444"/>
                </a:lnTo>
                <a:lnTo>
                  <a:pt x="34" y="2429"/>
                </a:lnTo>
                <a:lnTo>
                  <a:pt x="28" y="2420"/>
                </a:lnTo>
                <a:lnTo>
                  <a:pt x="21" y="2412"/>
                </a:lnTo>
                <a:lnTo>
                  <a:pt x="13" y="2404"/>
                </a:lnTo>
                <a:lnTo>
                  <a:pt x="3" y="2400"/>
                </a:lnTo>
                <a:lnTo>
                  <a:pt x="0" y="2397"/>
                </a:lnTo>
                <a:lnTo>
                  <a:pt x="0" y="2390"/>
                </a:lnTo>
                <a:lnTo>
                  <a:pt x="3" y="2379"/>
                </a:lnTo>
                <a:lnTo>
                  <a:pt x="12" y="2356"/>
                </a:lnTo>
                <a:lnTo>
                  <a:pt x="25" y="2329"/>
                </a:lnTo>
                <a:lnTo>
                  <a:pt x="35" y="2317"/>
                </a:lnTo>
                <a:lnTo>
                  <a:pt x="50" y="2307"/>
                </a:lnTo>
                <a:lnTo>
                  <a:pt x="66" y="2298"/>
                </a:lnTo>
                <a:lnTo>
                  <a:pt x="85" y="2292"/>
                </a:lnTo>
                <a:lnTo>
                  <a:pt x="108" y="2289"/>
                </a:lnTo>
                <a:lnTo>
                  <a:pt x="130" y="2291"/>
                </a:lnTo>
                <a:lnTo>
                  <a:pt x="142" y="2297"/>
                </a:lnTo>
                <a:lnTo>
                  <a:pt x="152" y="2304"/>
                </a:lnTo>
                <a:lnTo>
                  <a:pt x="162" y="2313"/>
                </a:lnTo>
                <a:lnTo>
                  <a:pt x="172" y="2319"/>
                </a:lnTo>
                <a:lnTo>
                  <a:pt x="177" y="2320"/>
                </a:lnTo>
                <a:lnTo>
                  <a:pt x="189" y="2320"/>
                </a:lnTo>
                <a:lnTo>
                  <a:pt x="193" y="2322"/>
                </a:lnTo>
                <a:lnTo>
                  <a:pt x="196" y="2323"/>
                </a:lnTo>
                <a:lnTo>
                  <a:pt x="199" y="2326"/>
                </a:lnTo>
                <a:lnTo>
                  <a:pt x="202" y="2328"/>
                </a:lnTo>
                <a:lnTo>
                  <a:pt x="203" y="2331"/>
                </a:lnTo>
                <a:lnTo>
                  <a:pt x="206" y="2332"/>
                </a:lnTo>
                <a:lnTo>
                  <a:pt x="211" y="2332"/>
                </a:lnTo>
                <a:lnTo>
                  <a:pt x="242" y="2329"/>
                </a:lnTo>
                <a:lnTo>
                  <a:pt x="274" y="2325"/>
                </a:lnTo>
                <a:lnTo>
                  <a:pt x="327" y="2316"/>
                </a:lnTo>
                <a:lnTo>
                  <a:pt x="382" y="2307"/>
                </a:lnTo>
                <a:lnTo>
                  <a:pt x="432" y="2295"/>
                </a:lnTo>
                <a:lnTo>
                  <a:pt x="451" y="2291"/>
                </a:lnTo>
                <a:lnTo>
                  <a:pt x="469" y="2288"/>
                </a:lnTo>
                <a:lnTo>
                  <a:pt x="485" y="2283"/>
                </a:lnTo>
                <a:lnTo>
                  <a:pt x="498" y="2279"/>
                </a:lnTo>
                <a:lnTo>
                  <a:pt x="507" y="2273"/>
                </a:lnTo>
                <a:lnTo>
                  <a:pt x="509" y="2266"/>
                </a:lnTo>
                <a:lnTo>
                  <a:pt x="504" y="2251"/>
                </a:lnTo>
                <a:lnTo>
                  <a:pt x="489" y="2221"/>
                </a:lnTo>
                <a:lnTo>
                  <a:pt x="472" y="2189"/>
                </a:lnTo>
                <a:lnTo>
                  <a:pt x="453" y="2157"/>
                </a:lnTo>
                <a:lnTo>
                  <a:pt x="417" y="2102"/>
                </a:lnTo>
                <a:lnTo>
                  <a:pt x="380" y="2047"/>
                </a:lnTo>
                <a:lnTo>
                  <a:pt x="317" y="2030"/>
                </a:lnTo>
                <a:lnTo>
                  <a:pt x="254" y="2014"/>
                </a:lnTo>
                <a:lnTo>
                  <a:pt x="236" y="2009"/>
                </a:lnTo>
                <a:lnTo>
                  <a:pt x="215" y="2003"/>
                </a:lnTo>
                <a:lnTo>
                  <a:pt x="193" y="1999"/>
                </a:lnTo>
                <a:lnTo>
                  <a:pt x="171" y="1996"/>
                </a:lnTo>
                <a:lnTo>
                  <a:pt x="150" y="1999"/>
                </a:lnTo>
                <a:lnTo>
                  <a:pt x="131" y="2006"/>
                </a:lnTo>
                <a:lnTo>
                  <a:pt x="109" y="2016"/>
                </a:lnTo>
                <a:lnTo>
                  <a:pt x="85" y="2021"/>
                </a:lnTo>
                <a:lnTo>
                  <a:pt x="62" y="2019"/>
                </a:lnTo>
                <a:lnTo>
                  <a:pt x="40" y="2014"/>
                </a:lnTo>
                <a:lnTo>
                  <a:pt x="22" y="2002"/>
                </a:lnTo>
                <a:lnTo>
                  <a:pt x="12" y="1987"/>
                </a:lnTo>
                <a:lnTo>
                  <a:pt x="7" y="1966"/>
                </a:lnTo>
                <a:lnTo>
                  <a:pt x="6" y="1946"/>
                </a:lnTo>
                <a:lnTo>
                  <a:pt x="12" y="1924"/>
                </a:lnTo>
                <a:lnTo>
                  <a:pt x="21" y="1904"/>
                </a:lnTo>
                <a:lnTo>
                  <a:pt x="35" y="1888"/>
                </a:lnTo>
                <a:lnTo>
                  <a:pt x="56" y="1878"/>
                </a:lnTo>
                <a:lnTo>
                  <a:pt x="80" y="1873"/>
                </a:lnTo>
                <a:lnTo>
                  <a:pt x="105" y="1876"/>
                </a:lnTo>
                <a:lnTo>
                  <a:pt x="127" y="1884"/>
                </a:lnTo>
                <a:lnTo>
                  <a:pt x="144" y="1896"/>
                </a:lnTo>
                <a:lnTo>
                  <a:pt x="155" y="1907"/>
                </a:lnTo>
                <a:lnTo>
                  <a:pt x="172" y="1947"/>
                </a:lnTo>
                <a:lnTo>
                  <a:pt x="183" y="1960"/>
                </a:lnTo>
                <a:lnTo>
                  <a:pt x="196" y="1969"/>
                </a:lnTo>
                <a:lnTo>
                  <a:pt x="211" y="1975"/>
                </a:lnTo>
                <a:lnTo>
                  <a:pt x="227" y="1981"/>
                </a:lnTo>
                <a:lnTo>
                  <a:pt x="295" y="2003"/>
                </a:lnTo>
                <a:lnTo>
                  <a:pt x="363" y="2024"/>
                </a:lnTo>
                <a:lnTo>
                  <a:pt x="351" y="2009"/>
                </a:lnTo>
                <a:lnTo>
                  <a:pt x="338" y="1996"/>
                </a:lnTo>
                <a:lnTo>
                  <a:pt x="326" y="1988"/>
                </a:lnTo>
                <a:lnTo>
                  <a:pt x="313" y="1983"/>
                </a:lnTo>
                <a:lnTo>
                  <a:pt x="298" y="1980"/>
                </a:lnTo>
                <a:lnTo>
                  <a:pt x="284" y="1974"/>
                </a:lnTo>
                <a:lnTo>
                  <a:pt x="267" y="1963"/>
                </a:lnTo>
                <a:lnTo>
                  <a:pt x="254" y="1950"/>
                </a:lnTo>
                <a:lnTo>
                  <a:pt x="246" y="1934"/>
                </a:lnTo>
                <a:lnTo>
                  <a:pt x="243" y="1916"/>
                </a:lnTo>
                <a:lnTo>
                  <a:pt x="245" y="1897"/>
                </a:lnTo>
                <a:lnTo>
                  <a:pt x="254" y="1878"/>
                </a:lnTo>
                <a:lnTo>
                  <a:pt x="258" y="1872"/>
                </a:lnTo>
                <a:lnTo>
                  <a:pt x="267" y="1857"/>
                </a:lnTo>
                <a:lnTo>
                  <a:pt x="270" y="1854"/>
                </a:lnTo>
                <a:lnTo>
                  <a:pt x="277" y="1850"/>
                </a:lnTo>
                <a:lnTo>
                  <a:pt x="284" y="1847"/>
                </a:lnTo>
                <a:lnTo>
                  <a:pt x="290" y="1845"/>
                </a:lnTo>
                <a:lnTo>
                  <a:pt x="305" y="1844"/>
                </a:lnTo>
                <a:lnTo>
                  <a:pt x="321" y="1843"/>
                </a:lnTo>
                <a:lnTo>
                  <a:pt x="342" y="1848"/>
                </a:lnTo>
                <a:lnTo>
                  <a:pt x="357" y="1859"/>
                </a:lnTo>
                <a:lnTo>
                  <a:pt x="370" y="1872"/>
                </a:lnTo>
                <a:lnTo>
                  <a:pt x="377" y="1890"/>
                </a:lnTo>
                <a:lnTo>
                  <a:pt x="382" y="1909"/>
                </a:lnTo>
                <a:lnTo>
                  <a:pt x="383" y="1929"/>
                </a:lnTo>
                <a:lnTo>
                  <a:pt x="380" y="1947"/>
                </a:lnTo>
                <a:lnTo>
                  <a:pt x="376" y="1966"/>
                </a:lnTo>
                <a:lnTo>
                  <a:pt x="374" y="1984"/>
                </a:lnTo>
                <a:lnTo>
                  <a:pt x="382" y="2002"/>
                </a:lnTo>
                <a:lnTo>
                  <a:pt x="391" y="2018"/>
                </a:lnTo>
                <a:lnTo>
                  <a:pt x="401" y="2036"/>
                </a:lnTo>
                <a:lnTo>
                  <a:pt x="461" y="2050"/>
                </a:lnTo>
                <a:lnTo>
                  <a:pt x="519" y="2068"/>
                </a:lnTo>
                <a:lnTo>
                  <a:pt x="523" y="2070"/>
                </a:lnTo>
                <a:lnTo>
                  <a:pt x="532" y="2071"/>
                </a:lnTo>
                <a:lnTo>
                  <a:pt x="542" y="2073"/>
                </a:lnTo>
                <a:lnTo>
                  <a:pt x="551" y="2073"/>
                </a:lnTo>
                <a:lnTo>
                  <a:pt x="559" y="2071"/>
                </a:lnTo>
                <a:lnTo>
                  <a:pt x="559" y="2068"/>
                </a:lnTo>
                <a:lnTo>
                  <a:pt x="520" y="2012"/>
                </a:lnTo>
                <a:lnTo>
                  <a:pt x="481" y="1950"/>
                </a:lnTo>
                <a:lnTo>
                  <a:pt x="436" y="1888"/>
                </a:lnTo>
                <a:lnTo>
                  <a:pt x="430" y="1878"/>
                </a:lnTo>
                <a:lnTo>
                  <a:pt x="422" y="1865"/>
                </a:lnTo>
                <a:lnTo>
                  <a:pt x="411" y="1848"/>
                </a:lnTo>
                <a:lnTo>
                  <a:pt x="401" y="1834"/>
                </a:lnTo>
                <a:lnTo>
                  <a:pt x="389" y="1819"/>
                </a:lnTo>
                <a:lnTo>
                  <a:pt x="380" y="1809"/>
                </a:lnTo>
                <a:lnTo>
                  <a:pt x="373" y="1803"/>
                </a:lnTo>
                <a:lnTo>
                  <a:pt x="355" y="1800"/>
                </a:lnTo>
                <a:lnTo>
                  <a:pt x="338" y="1798"/>
                </a:lnTo>
                <a:lnTo>
                  <a:pt x="320" y="1800"/>
                </a:lnTo>
                <a:lnTo>
                  <a:pt x="302" y="1797"/>
                </a:lnTo>
                <a:lnTo>
                  <a:pt x="284" y="1791"/>
                </a:lnTo>
                <a:lnTo>
                  <a:pt x="268" y="1779"/>
                </a:lnTo>
                <a:lnTo>
                  <a:pt x="255" y="1764"/>
                </a:lnTo>
                <a:lnTo>
                  <a:pt x="248" y="1747"/>
                </a:lnTo>
                <a:lnTo>
                  <a:pt x="243" y="1729"/>
                </a:lnTo>
                <a:lnTo>
                  <a:pt x="243" y="1708"/>
                </a:lnTo>
                <a:lnTo>
                  <a:pt x="249" y="1688"/>
                </a:lnTo>
                <a:lnTo>
                  <a:pt x="259" y="1671"/>
                </a:lnTo>
                <a:lnTo>
                  <a:pt x="276" y="1657"/>
                </a:lnTo>
                <a:lnTo>
                  <a:pt x="293" y="1645"/>
                </a:lnTo>
                <a:lnTo>
                  <a:pt x="313" y="1636"/>
                </a:lnTo>
                <a:lnTo>
                  <a:pt x="333" y="1632"/>
                </a:lnTo>
                <a:lnTo>
                  <a:pt x="352" y="1629"/>
                </a:lnTo>
                <a:lnTo>
                  <a:pt x="370" y="1630"/>
                </a:lnTo>
                <a:lnTo>
                  <a:pt x="383" y="1635"/>
                </a:lnTo>
                <a:lnTo>
                  <a:pt x="404" y="1649"/>
                </a:lnTo>
                <a:lnTo>
                  <a:pt x="419" y="1669"/>
                </a:lnTo>
                <a:lnTo>
                  <a:pt x="426" y="1692"/>
                </a:lnTo>
                <a:lnTo>
                  <a:pt x="427" y="1716"/>
                </a:lnTo>
                <a:lnTo>
                  <a:pt x="425" y="1728"/>
                </a:lnTo>
                <a:lnTo>
                  <a:pt x="419" y="1741"/>
                </a:lnTo>
                <a:lnTo>
                  <a:pt x="411" y="1756"/>
                </a:lnTo>
                <a:lnTo>
                  <a:pt x="407" y="1769"/>
                </a:lnTo>
                <a:lnTo>
                  <a:pt x="404" y="1782"/>
                </a:lnTo>
                <a:lnTo>
                  <a:pt x="405" y="1794"/>
                </a:lnTo>
                <a:lnTo>
                  <a:pt x="408" y="1800"/>
                </a:lnTo>
                <a:lnTo>
                  <a:pt x="414" y="1810"/>
                </a:lnTo>
                <a:lnTo>
                  <a:pt x="422" y="1822"/>
                </a:lnTo>
                <a:lnTo>
                  <a:pt x="430" y="1837"/>
                </a:lnTo>
                <a:lnTo>
                  <a:pt x="439" y="1850"/>
                </a:lnTo>
                <a:lnTo>
                  <a:pt x="448" y="1860"/>
                </a:lnTo>
                <a:lnTo>
                  <a:pt x="454" y="1869"/>
                </a:lnTo>
                <a:lnTo>
                  <a:pt x="458" y="1871"/>
                </a:lnTo>
                <a:lnTo>
                  <a:pt x="463" y="1866"/>
                </a:lnTo>
                <a:lnTo>
                  <a:pt x="467" y="1857"/>
                </a:lnTo>
                <a:lnTo>
                  <a:pt x="473" y="1848"/>
                </a:lnTo>
                <a:lnTo>
                  <a:pt x="478" y="1843"/>
                </a:lnTo>
                <a:lnTo>
                  <a:pt x="485" y="1837"/>
                </a:lnTo>
                <a:lnTo>
                  <a:pt x="494" y="1829"/>
                </a:lnTo>
                <a:lnTo>
                  <a:pt x="506" y="1820"/>
                </a:lnTo>
                <a:lnTo>
                  <a:pt x="514" y="1814"/>
                </a:lnTo>
                <a:lnTo>
                  <a:pt x="522" y="1812"/>
                </a:lnTo>
                <a:lnTo>
                  <a:pt x="540" y="1810"/>
                </a:lnTo>
                <a:lnTo>
                  <a:pt x="557" y="1807"/>
                </a:lnTo>
                <a:lnTo>
                  <a:pt x="575" y="1806"/>
                </a:lnTo>
                <a:lnTo>
                  <a:pt x="593" y="1807"/>
                </a:lnTo>
                <a:lnTo>
                  <a:pt x="597" y="1809"/>
                </a:lnTo>
                <a:lnTo>
                  <a:pt x="612" y="1814"/>
                </a:lnTo>
                <a:lnTo>
                  <a:pt x="616" y="1814"/>
                </a:lnTo>
                <a:lnTo>
                  <a:pt x="621" y="1807"/>
                </a:lnTo>
                <a:lnTo>
                  <a:pt x="622" y="1794"/>
                </a:lnTo>
                <a:lnTo>
                  <a:pt x="624" y="1779"/>
                </a:lnTo>
                <a:lnTo>
                  <a:pt x="624" y="1756"/>
                </a:lnTo>
                <a:lnTo>
                  <a:pt x="625" y="1735"/>
                </a:lnTo>
                <a:lnTo>
                  <a:pt x="625" y="1714"/>
                </a:lnTo>
                <a:lnTo>
                  <a:pt x="622" y="1694"/>
                </a:lnTo>
                <a:lnTo>
                  <a:pt x="616" y="1680"/>
                </a:lnTo>
                <a:lnTo>
                  <a:pt x="607" y="1671"/>
                </a:lnTo>
                <a:lnTo>
                  <a:pt x="587" y="1654"/>
                </a:lnTo>
                <a:lnTo>
                  <a:pt x="573" y="1638"/>
                </a:lnTo>
                <a:lnTo>
                  <a:pt x="565" y="1618"/>
                </a:lnTo>
                <a:lnTo>
                  <a:pt x="563" y="1596"/>
                </a:lnTo>
                <a:lnTo>
                  <a:pt x="566" y="1580"/>
                </a:lnTo>
                <a:lnTo>
                  <a:pt x="575" y="1562"/>
                </a:lnTo>
                <a:lnTo>
                  <a:pt x="588" y="1546"/>
                </a:lnTo>
                <a:lnTo>
                  <a:pt x="604" y="1530"/>
                </a:lnTo>
                <a:lnTo>
                  <a:pt x="624" y="1518"/>
                </a:lnTo>
                <a:lnTo>
                  <a:pt x="644" y="1512"/>
                </a:lnTo>
                <a:lnTo>
                  <a:pt x="668" y="1512"/>
                </a:lnTo>
                <a:lnTo>
                  <a:pt x="691" y="1521"/>
                </a:lnTo>
                <a:lnTo>
                  <a:pt x="708" y="1533"/>
                </a:lnTo>
                <a:lnTo>
                  <a:pt x="721" y="1545"/>
                </a:lnTo>
                <a:lnTo>
                  <a:pt x="731" y="1559"/>
                </a:lnTo>
                <a:lnTo>
                  <a:pt x="737" y="1576"/>
                </a:lnTo>
                <a:lnTo>
                  <a:pt x="737" y="1595"/>
                </a:lnTo>
                <a:lnTo>
                  <a:pt x="731" y="1615"/>
                </a:lnTo>
                <a:lnTo>
                  <a:pt x="722" y="1632"/>
                </a:lnTo>
                <a:lnTo>
                  <a:pt x="709" y="1646"/>
                </a:lnTo>
                <a:lnTo>
                  <a:pt x="696" y="1660"/>
                </a:lnTo>
                <a:lnTo>
                  <a:pt x="681" y="1671"/>
                </a:lnTo>
                <a:lnTo>
                  <a:pt x="669" y="1686"/>
                </a:lnTo>
                <a:lnTo>
                  <a:pt x="660" y="1704"/>
                </a:lnTo>
                <a:lnTo>
                  <a:pt x="650" y="1747"/>
                </a:lnTo>
                <a:lnTo>
                  <a:pt x="644" y="1791"/>
                </a:lnTo>
                <a:lnTo>
                  <a:pt x="640" y="1834"/>
                </a:lnTo>
                <a:lnTo>
                  <a:pt x="640" y="1851"/>
                </a:lnTo>
                <a:lnTo>
                  <a:pt x="644" y="1868"/>
                </a:lnTo>
                <a:lnTo>
                  <a:pt x="647" y="1885"/>
                </a:lnTo>
                <a:lnTo>
                  <a:pt x="644" y="1900"/>
                </a:lnTo>
                <a:lnTo>
                  <a:pt x="635" y="1929"/>
                </a:lnTo>
                <a:lnTo>
                  <a:pt x="632" y="1944"/>
                </a:lnTo>
                <a:lnTo>
                  <a:pt x="635" y="1958"/>
                </a:lnTo>
                <a:lnTo>
                  <a:pt x="643" y="1971"/>
                </a:lnTo>
                <a:lnTo>
                  <a:pt x="652" y="1981"/>
                </a:lnTo>
                <a:lnTo>
                  <a:pt x="660" y="1993"/>
                </a:lnTo>
                <a:lnTo>
                  <a:pt x="680" y="2019"/>
                </a:lnTo>
                <a:lnTo>
                  <a:pt x="699" y="2047"/>
                </a:lnTo>
                <a:lnTo>
                  <a:pt x="746" y="2106"/>
                </a:lnTo>
                <a:lnTo>
                  <a:pt x="796" y="2164"/>
                </a:lnTo>
                <a:lnTo>
                  <a:pt x="800" y="2171"/>
                </a:lnTo>
                <a:lnTo>
                  <a:pt x="809" y="2180"/>
                </a:lnTo>
                <a:lnTo>
                  <a:pt x="818" y="2190"/>
                </a:lnTo>
                <a:lnTo>
                  <a:pt x="827" y="2199"/>
                </a:lnTo>
                <a:lnTo>
                  <a:pt x="836" y="2202"/>
                </a:lnTo>
                <a:lnTo>
                  <a:pt x="843" y="2198"/>
                </a:lnTo>
                <a:lnTo>
                  <a:pt x="852" y="2190"/>
                </a:lnTo>
                <a:lnTo>
                  <a:pt x="859" y="2180"/>
                </a:lnTo>
                <a:lnTo>
                  <a:pt x="867" y="2171"/>
                </a:lnTo>
                <a:lnTo>
                  <a:pt x="871" y="2165"/>
                </a:lnTo>
                <a:lnTo>
                  <a:pt x="889" y="2140"/>
                </a:lnTo>
                <a:lnTo>
                  <a:pt x="899" y="2117"/>
                </a:lnTo>
                <a:lnTo>
                  <a:pt x="904" y="2090"/>
                </a:lnTo>
                <a:lnTo>
                  <a:pt x="902" y="2061"/>
                </a:lnTo>
                <a:lnTo>
                  <a:pt x="895" y="2016"/>
                </a:lnTo>
                <a:lnTo>
                  <a:pt x="886" y="1972"/>
                </a:lnTo>
                <a:lnTo>
                  <a:pt x="876" y="1928"/>
                </a:lnTo>
                <a:lnTo>
                  <a:pt x="861" y="1857"/>
                </a:lnTo>
                <a:lnTo>
                  <a:pt x="858" y="1843"/>
                </a:lnTo>
                <a:lnTo>
                  <a:pt x="856" y="1828"/>
                </a:lnTo>
                <a:lnTo>
                  <a:pt x="853" y="1812"/>
                </a:lnTo>
                <a:lnTo>
                  <a:pt x="848" y="1798"/>
                </a:lnTo>
                <a:lnTo>
                  <a:pt x="839" y="1786"/>
                </a:lnTo>
                <a:lnTo>
                  <a:pt x="830" y="1779"/>
                </a:lnTo>
                <a:lnTo>
                  <a:pt x="821" y="1775"/>
                </a:lnTo>
                <a:lnTo>
                  <a:pt x="811" y="1772"/>
                </a:lnTo>
                <a:lnTo>
                  <a:pt x="799" y="1767"/>
                </a:lnTo>
                <a:lnTo>
                  <a:pt x="778" y="1757"/>
                </a:lnTo>
                <a:lnTo>
                  <a:pt x="764" y="1742"/>
                </a:lnTo>
                <a:lnTo>
                  <a:pt x="752" y="1725"/>
                </a:lnTo>
                <a:lnTo>
                  <a:pt x="743" y="1702"/>
                </a:lnTo>
                <a:lnTo>
                  <a:pt x="743" y="1680"/>
                </a:lnTo>
                <a:lnTo>
                  <a:pt x="747" y="1660"/>
                </a:lnTo>
                <a:lnTo>
                  <a:pt x="759" y="1639"/>
                </a:lnTo>
                <a:lnTo>
                  <a:pt x="777" y="1620"/>
                </a:lnTo>
                <a:lnTo>
                  <a:pt x="784" y="1614"/>
                </a:lnTo>
                <a:lnTo>
                  <a:pt x="796" y="1607"/>
                </a:lnTo>
                <a:lnTo>
                  <a:pt x="812" y="1599"/>
                </a:lnTo>
                <a:lnTo>
                  <a:pt x="830" y="1595"/>
                </a:lnTo>
                <a:lnTo>
                  <a:pt x="851" y="1593"/>
                </a:lnTo>
                <a:lnTo>
                  <a:pt x="870" y="1596"/>
                </a:lnTo>
                <a:lnTo>
                  <a:pt x="890" y="1607"/>
                </a:lnTo>
                <a:lnTo>
                  <a:pt x="910" y="1626"/>
                </a:lnTo>
                <a:lnTo>
                  <a:pt x="924" y="1648"/>
                </a:lnTo>
                <a:lnTo>
                  <a:pt x="930" y="1667"/>
                </a:lnTo>
                <a:lnTo>
                  <a:pt x="933" y="1689"/>
                </a:lnTo>
                <a:lnTo>
                  <a:pt x="930" y="1711"/>
                </a:lnTo>
                <a:lnTo>
                  <a:pt x="923" y="1723"/>
                </a:lnTo>
                <a:lnTo>
                  <a:pt x="914" y="1733"/>
                </a:lnTo>
                <a:lnTo>
                  <a:pt x="904" y="1744"/>
                </a:lnTo>
                <a:lnTo>
                  <a:pt x="896" y="1756"/>
                </a:lnTo>
                <a:lnTo>
                  <a:pt x="895" y="1760"/>
                </a:lnTo>
                <a:lnTo>
                  <a:pt x="895" y="1772"/>
                </a:lnTo>
                <a:lnTo>
                  <a:pt x="893" y="1776"/>
                </a:lnTo>
                <a:lnTo>
                  <a:pt x="890" y="1779"/>
                </a:lnTo>
                <a:lnTo>
                  <a:pt x="889" y="1782"/>
                </a:lnTo>
                <a:lnTo>
                  <a:pt x="883" y="1788"/>
                </a:lnTo>
                <a:lnTo>
                  <a:pt x="881" y="1791"/>
                </a:lnTo>
                <a:lnTo>
                  <a:pt x="881" y="1816"/>
                </a:lnTo>
                <a:lnTo>
                  <a:pt x="884" y="1838"/>
                </a:lnTo>
                <a:lnTo>
                  <a:pt x="887" y="1859"/>
                </a:lnTo>
                <a:lnTo>
                  <a:pt x="895" y="1912"/>
                </a:lnTo>
                <a:lnTo>
                  <a:pt x="904" y="1966"/>
                </a:lnTo>
                <a:lnTo>
                  <a:pt x="915" y="2016"/>
                </a:lnTo>
                <a:lnTo>
                  <a:pt x="918" y="2036"/>
                </a:lnTo>
                <a:lnTo>
                  <a:pt x="923" y="2053"/>
                </a:lnTo>
                <a:lnTo>
                  <a:pt x="926" y="2070"/>
                </a:lnTo>
                <a:lnTo>
                  <a:pt x="932" y="2083"/>
                </a:lnTo>
                <a:lnTo>
                  <a:pt x="938" y="2092"/>
                </a:lnTo>
                <a:lnTo>
                  <a:pt x="945" y="2093"/>
                </a:lnTo>
                <a:lnTo>
                  <a:pt x="963" y="2089"/>
                </a:lnTo>
                <a:lnTo>
                  <a:pt x="980" y="2080"/>
                </a:lnTo>
                <a:lnTo>
                  <a:pt x="996" y="2073"/>
                </a:lnTo>
                <a:lnTo>
                  <a:pt x="1033" y="2053"/>
                </a:lnTo>
                <a:lnTo>
                  <a:pt x="1070" y="2033"/>
                </a:lnTo>
                <a:lnTo>
                  <a:pt x="1125" y="2000"/>
                </a:lnTo>
                <a:lnTo>
                  <a:pt x="1176" y="1968"/>
                </a:lnTo>
                <a:lnTo>
                  <a:pt x="1191" y="1866"/>
                </a:lnTo>
                <a:lnTo>
                  <a:pt x="1232" y="1624"/>
                </a:lnTo>
                <a:lnTo>
                  <a:pt x="1277" y="1382"/>
                </a:lnTo>
                <a:lnTo>
                  <a:pt x="1281" y="1359"/>
                </a:lnTo>
                <a:lnTo>
                  <a:pt x="1287" y="1329"/>
                </a:lnTo>
                <a:lnTo>
                  <a:pt x="1293" y="1297"/>
                </a:lnTo>
                <a:lnTo>
                  <a:pt x="1299" y="1263"/>
                </a:lnTo>
                <a:lnTo>
                  <a:pt x="1303" y="1229"/>
                </a:lnTo>
                <a:lnTo>
                  <a:pt x="1306" y="1195"/>
                </a:lnTo>
                <a:lnTo>
                  <a:pt x="1306" y="1164"/>
                </a:lnTo>
                <a:lnTo>
                  <a:pt x="1305" y="1138"/>
                </a:lnTo>
                <a:lnTo>
                  <a:pt x="1299" y="1117"/>
                </a:lnTo>
                <a:lnTo>
                  <a:pt x="1290" y="1096"/>
                </a:lnTo>
                <a:lnTo>
                  <a:pt x="1279" y="1077"/>
                </a:lnTo>
                <a:lnTo>
                  <a:pt x="1268" y="1060"/>
                </a:lnTo>
                <a:lnTo>
                  <a:pt x="1254" y="1045"/>
                </a:lnTo>
                <a:lnTo>
                  <a:pt x="1237" y="1033"/>
                </a:lnTo>
                <a:lnTo>
                  <a:pt x="1216" y="1024"/>
                </a:lnTo>
                <a:lnTo>
                  <a:pt x="1185" y="1015"/>
                </a:lnTo>
                <a:lnTo>
                  <a:pt x="1154" y="1004"/>
                </a:lnTo>
                <a:lnTo>
                  <a:pt x="1145" y="1001"/>
                </a:lnTo>
                <a:lnTo>
                  <a:pt x="1129" y="998"/>
                </a:lnTo>
                <a:lnTo>
                  <a:pt x="1106" y="992"/>
                </a:lnTo>
                <a:lnTo>
                  <a:pt x="1078" y="986"/>
                </a:lnTo>
                <a:lnTo>
                  <a:pt x="1045" y="980"/>
                </a:lnTo>
                <a:lnTo>
                  <a:pt x="1008" y="973"/>
                </a:lnTo>
                <a:lnTo>
                  <a:pt x="970" y="965"/>
                </a:lnTo>
                <a:lnTo>
                  <a:pt x="930" y="958"/>
                </a:lnTo>
                <a:lnTo>
                  <a:pt x="853" y="943"/>
                </a:lnTo>
                <a:lnTo>
                  <a:pt x="817" y="936"/>
                </a:lnTo>
                <a:lnTo>
                  <a:pt x="784" y="930"/>
                </a:lnTo>
                <a:lnTo>
                  <a:pt x="756" y="924"/>
                </a:lnTo>
                <a:lnTo>
                  <a:pt x="733" y="920"/>
                </a:lnTo>
                <a:lnTo>
                  <a:pt x="716" y="917"/>
                </a:lnTo>
                <a:lnTo>
                  <a:pt x="708" y="915"/>
                </a:lnTo>
                <a:lnTo>
                  <a:pt x="678" y="908"/>
                </a:lnTo>
                <a:lnTo>
                  <a:pt x="650" y="896"/>
                </a:lnTo>
                <a:lnTo>
                  <a:pt x="621" y="886"/>
                </a:lnTo>
                <a:lnTo>
                  <a:pt x="584" y="869"/>
                </a:lnTo>
                <a:lnTo>
                  <a:pt x="547" y="846"/>
                </a:lnTo>
                <a:lnTo>
                  <a:pt x="513" y="819"/>
                </a:lnTo>
                <a:lnTo>
                  <a:pt x="483" y="791"/>
                </a:lnTo>
                <a:lnTo>
                  <a:pt x="453" y="760"/>
                </a:lnTo>
                <a:lnTo>
                  <a:pt x="420" y="731"/>
                </a:lnTo>
                <a:lnTo>
                  <a:pt x="386" y="703"/>
                </a:lnTo>
                <a:lnTo>
                  <a:pt x="349" y="679"/>
                </a:lnTo>
                <a:lnTo>
                  <a:pt x="311" y="656"/>
                </a:lnTo>
                <a:lnTo>
                  <a:pt x="274" y="629"/>
                </a:lnTo>
                <a:lnTo>
                  <a:pt x="276" y="626"/>
                </a:lnTo>
                <a:lnTo>
                  <a:pt x="283" y="620"/>
                </a:lnTo>
                <a:lnTo>
                  <a:pt x="296" y="613"/>
                </a:lnTo>
                <a:lnTo>
                  <a:pt x="313" y="604"/>
                </a:lnTo>
                <a:lnTo>
                  <a:pt x="332" y="595"/>
                </a:lnTo>
                <a:lnTo>
                  <a:pt x="376" y="580"/>
                </a:lnTo>
                <a:lnTo>
                  <a:pt x="399" y="576"/>
                </a:lnTo>
                <a:lnTo>
                  <a:pt x="422" y="575"/>
                </a:lnTo>
                <a:lnTo>
                  <a:pt x="450" y="576"/>
                </a:lnTo>
                <a:lnTo>
                  <a:pt x="482" y="579"/>
                </a:lnTo>
                <a:lnTo>
                  <a:pt x="516" y="583"/>
                </a:lnTo>
                <a:lnTo>
                  <a:pt x="551" y="588"/>
                </a:lnTo>
                <a:lnTo>
                  <a:pt x="587" y="594"/>
                </a:lnTo>
                <a:lnTo>
                  <a:pt x="618" y="600"/>
                </a:lnTo>
                <a:lnTo>
                  <a:pt x="646" y="605"/>
                </a:lnTo>
                <a:lnTo>
                  <a:pt x="668" y="611"/>
                </a:lnTo>
                <a:lnTo>
                  <a:pt x="699" y="623"/>
                </a:lnTo>
                <a:lnTo>
                  <a:pt x="734" y="639"/>
                </a:lnTo>
                <a:lnTo>
                  <a:pt x="772" y="659"/>
                </a:lnTo>
                <a:lnTo>
                  <a:pt x="812" y="682"/>
                </a:lnTo>
                <a:lnTo>
                  <a:pt x="853" y="709"/>
                </a:lnTo>
                <a:lnTo>
                  <a:pt x="898" y="738"/>
                </a:lnTo>
                <a:lnTo>
                  <a:pt x="986" y="800"/>
                </a:lnTo>
                <a:lnTo>
                  <a:pt x="1072" y="865"/>
                </a:lnTo>
                <a:lnTo>
                  <a:pt x="1113" y="897"/>
                </a:lnTo>
                <a:lnTo>
                  <a:pt x="1153" y="928"/>
                </a:lnTo>
                <a:lnTo>
                  <a:pt x="1190" y="958"/>
                </a:lnTo>
                <a:lnTo>
                  <a:pt x="1222" y="984"/>
                </a:lnTo>
                <a:lnTo>
                  <a:pt x="1253" y="1009"/>
                </a:lnTo>
                <a:lnTo>
                  <a:pt x="1278" y="1030"/>
                </a:lnTo>
                <a:lnTo>
                  <a:pt x="1299" y="1048"/>
                </a:lnTo>
                <a:lnTo>
                  <a:pt x="1313" y="1061"/>
                </a:lnTo>
                <a:lnTo>
                  <a:pt x="1300" y="1029"/>
                </a:lnTo>
                <a:lnTo>
                  <a:pt x="1284" y="1001"/>
                </a:lnTo>
                <a:lnTo>
                  <a:pt x="1268" y="971"/>
                </a:lnTo>
                <a:lnTo>
                  <a:pt x="1247" y="943"/>
                </a:lnTo>
                <a:lnTo>
                  <a:pt x="1221" y="918"/>
                </a:lnTo>
                <a:lnTo>
                  <a:pt x="1188" y="894"/>
                </a:lnTo>
                <a:lnTo>
                  <a:pt x="1153" y="871"/>
                </a:lnTo>
                <a:lnTo>
                  <a:pt x="1116" y="847"/>
                </a:lnTo>
                <a:lnTo>
                  <a:pt x="1082" y="825"/>
                </a:lnTo>
                <a:lnTo>
                  <a:pt x="1050" y="803"/>
                </a:lnTo>
                <a:lnTo>
                  <a:pt x="1024" y="781"/>
                </a:lnTo>
                <a:lnTo>
                  <a:pt x="986" y="741"/>
                </a:lnTo>
                <a:lnTo>
                  <a:pt x="952" y="706"/>
                </a:lnTo>
                <a:lnTo>
                  <a:pt x="924" y="673"/>
                </a:lnTo>
                <a:lnTo>
                  <a:pt x="901" y="645"/>
                </a:lnTo>
                <a:lnTo>
                  <a:pt x="880" y="619"/>
                </a:lnTo>
                <a:lnTo>
                  <a:pt x="862" y="594"/>
                </a:lnTo>
                <a:lnTo>
                  <a:pt x="848" y="570"/>
                </a:lnTo>
                <a:lnTo>
                  <a:pt x="833" y="548"/>
                </a:lnTo>
                <a:lnTo>
                  <a:pt x="806" y="504"/>
                </a:lnTo>
                <a:lnTo>
                  <a:pt x="777" y="457"/>
                </a:lnTo>
                <a:lnTo>
                  <a:pt x="759" y="432"/>
                </a:lnTo>
                <a:lnTo>
                  <a:pt x="739" y="404"/>
                </a:lnTo>
                <a:lnTo>
                  <a:pt x="712" y="374"/>
                </a:lnTo>
                <a:lnTo>
                  <a:pt x="684" y="349"/>
                </a:lnTo>
                <a:lnTo>
                  <a:pt x="656" y="330"/>
                </a:lnTo>
                <a:lnTo>
                  <a:pt x="628" y="314"/>
                </a:lnTo>
                <a:lnTo>
                  <a:pt x="600" y="299"/>
                </a:lnTo>
                <a:lnTo>
                  <a:pt x="598" y="296"/>
                </a:lnTo>
                <a:lnTo>
                  <a:pt x="603" y="290"/>
                </a:lnTo>
                <a:lnTo>
                  <a:pt x="616" y="286"/>
                </a:lnTo>
                <a:lnTo>
                  <a:pt x="632" y="280"/>
                </a:lnTo>
                <a:lnTo>
                  <a:pt x="653" y="274"/>
                </a:lnTo>
                <a:lnTo>
                  <a:pt x="675" y="268"/>
                </a:lnTo>
                <a:lnTo>
                  <a:pt x="716" y="256"/>
                </a:lnTo>
                <a:lnTo>
                  <a:pt x="734" y="252"/>
                </a:lnTo>
                <a:lnTo>
                  <a:pt x="747" y="249"/>
                </a:lnTo>
                <a:lnTo>
                  <a:pt x="802" y="241"/>
                </a:lnTo>
                <a:lnTo>
                  <a:pt x="855" y="243"/>
                </a:lnTo>
                <a:lnTo>
                  <a:pt x="907" y="255"/>
                </a:lnTo>
                <a:lnTo>
                  <a:pt x="958" y="277"/>
                </a:lnTo>
                <a:lnTo>
                  <a:pt x="1007" y="306"/>
                </a:lnTo>
                <a:lnTo>
                  <a:pt x="1054" y="343"/>
                </a:lnTo>
                <a:lnTo>
                  <a:pt x="1098" y="387"/>
                </a:lnTo>
                <a:lnTo>
                  <a:pt x="1138" y="439"/>
                </a:lnTo>
                <a:lnTo>
                  <a:pt x="1172" y="493"/>
                </a:lnTo>
                <a:lnTo>
                  <a:pt x="1203" y="552"/>
                </a:lnTo>
                <a:lnTo>
                  <a:pt x="1231" y="619"/>
                </a:lnTo>
                <a:lnTo>
                  <a:pt x="1254" y="688"/>
                </a:lnTo>
                <a:lnTo>
                  <a:pt x="1275" y="759"/>
                </a:lnTo>
                <a:lnTo>
                  <a:pt x="1291" y="834"/>
                </a:lnTo>
                <a:lnTo>
                  <a:pt x="1306" y="914"/>
                </a:lnTo>
                <a:lnTo>
                  <a:pt x="1315" y="995"/>
                </a:lnTo>
                <a:lnTo>
                  <a:pt x="1319" y="1017"/>
                </a:lnTo>
                <a:lnTo>
                  <a:pt x="1328" y="1045"/>
                </a:lnTo>
                <a:lnTo>
                  <a:pt x="1330" y="1023"/>
                </a:lnTo>
                <a:lnTo>
                  <a:pt x="1333" y="996"/>
                </a:lnTo>
                <a:lnTo>
                  <a:pt x="1336" y="968"/>
                </a:lnTo>
                <a:lnTo>
                  <a:pt x="1341" y="909"/>
                </a:lnTo>
                <a:lnTo>
                  <a:pt x="1343" y="883"/>
                </a:lnTo>
                <a:lnTo>
                  <a:pt x="1344" y="861"/>
                </a:lnTo>
                <a:lnTo>
                  <a:pt x="1346" y="843"/>
                </a:lnTo>
                <a:lnTo>
                  <a:pt x="1346" y="819"/>
                </a:lnTo>
                <a:lnTo>
                  <a:pt x="1349" y="799"/>
                </a:lnTo>
                <a:lnTo>
                  <a:pt x="1355" y="772"/>
                </a:lnTo>
                <a:lnTo>
                  <a:pt x="1361" y="740"/>
                </a:lnTo>
                <a:lnTo>
                  <a:pt x="1369" y="703"/>
                </a:lnTo>
                <a:lnTo>
                  <a:pt x="1378" y="662"/>
                </a:lnTo>
                <a:lnTo>
                  <a:pt x="1390" y="617"/>
                </a:lnTo>
                <a:lnTo>
                  <a:pt x="1400" y="573"/>
                </a:lnTo>
                <a:lnTo>
                  <a:pt x="1412" y="526"/>
                </a:lnTo>
                <a:lnTo>
                  <a:pt x="1425" y="480"/>
                </a:lnTo>
                <a:lnTo>
                  <a:pt x="1437" y="434"/>
                </a:lnTo>
                <a:lnTo>
                  <a:pt x="1450" y="392"/>
                </a:lnTo>
                <a:lnTo>
                  <a:pt x="1462" y="350"/>
                </a:lnTo>
                <a:lnTo>
                  <a:pt x="1474" y="314"/>
                </a:lnTo>
                <a:lnTo>
                  <a:pt x="1484" y="281"/>
                </a:lnTo>
                <a:lnTo>
                  <a:pt x="1495" y="255"/>
                </a:lnTo>
                <a:lnTo>
                  <a:pt x="1502" y="235"/>
                </a:lnTo>
                <a:lnTo>
                  <a:pt x="1509" y="222"/>
                </a:lnTo>
                <a:lnTo>
                  <a:pt x="1537" y="187"/>
                </a:lnTo>
                <a:lnTo>
                  <a:pt x="1565" y="159"/>
                </a:lnTo>
                <a:lnTo>
                  <a:pt x="1595" y="132"/>
                </a:lnTo>
                <a:lnTo>
                  <a:pt x="1624" y="109"/>
                </a:lnTo>
                <a:lnTo>
                  <a:pt x="1663" y="81"/>
                </a:lnTo>
                <a:lnTo>
                  <a:pt x="1704" y="57"/>
                </a:lnTo>
                <a:lnTo>
                  <a:pt x="1747" y="38"/>
                </a:lnTo>
                <a:lnTo>
                  <a:pt x="1759" y="33"/>
                </a:lnTo>
                <a:lnTo>
                  <a:pt x="1775" y="28"/>
                </a:lnTo>
                <a:lnTo>
                  <a:pt x="1816" y="13"/>
                </a:lnTo>
                <a:lnTo>
                  <a:pt x="1835" y="5"/>
                </a:lnTo>
                <a:lnTo>
                  <a:pt x="1851" y="1"/>
                </a:lnTo>
                <a:lnTo>
                  <a:pt x="1862" y="0"/>
                </a:lnTo>
                <a:close/>
              </a:path>
            </a:pathLst>
          </a:custGeom>
          <a:solidFill>
            <a:schemeClr val="bg1">
              <a:alpha val="8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9" name="Freeform 8"/>
          <p:cNvSpPr>
            <a:spLocks noChangeAspect="1" noEditPoints="1"/>
          </p:cNvSpPr>
          <p:nvPr/>
        </p:nvSpPr>
        <p:spPr bwMode="auto">
          <a:xfrm>
            <a:off x="5489634" y="0"/>
            <a:ext cx="3393768" cy="6858000"/>
          </a:xfrm>
          <a:custGeom>
            <a:avLst/>
            <a:gdLst/>
            <a:ahLst/>
            <a:cxnLst>
              <a:cxn ang="0">
                <a:pos x="687" y="2238"/>
              </a:cxn>
              <a:cxn ang="0">
                <a:pos x="877" y="2192"/>
              </a:cxn>
              <a:cxn ang="0">
                <a:pos x="797" y="2963"/>
              </a:cxn>
              <a:cxn ang="0">
                <a:pos x="1078" y="3026"/>
              </a:cxn>
              <a:cxn ang="0">
                <a:pos x="626" y="2117"/>
              </a:cxn>
              <a:cxn ang="0">
                <a:pos x="749" y="2142"/>
              </a:cxn>
              <a:cxn ang="0">
                <a:pos x="578" y="2052"/>
              </a:cxn>
              <a:cxn ang="0">
                <a:pos x="1866" y="247"/>
              </a:cxn>
              <a:cxn ang="0">
                <a:pos x="1392" y="1037"/>
              </a:cxn>
              <a:cxn ang="0">
                <a:pos x="2006" y="656"/>
              </a:cxn>
              <a:cxn ang="0">
                <a:pos x="1599" y="908"/>
              </a:cxn>
              <a:cxn ang="0">
                <a:pos x="1533" y="1058"/>
              </a:cxn>
              <a:cxn ang="0">
                <a:pos x="2239" y="583"/>
              </a:cxn>
              <a:cxn ang="0">
                <a:pos x="1863" y="1105"/>
              </a:cxn>
              <a:cxn ang="0">
                <a:pos x="2174" y="1621"/>
              </a:cxn>
              <a:cxn ang="0">
                <a:pos x="1801" y="1537"/>
              </a:cxn>
              <a:cxn ang="0">
                <a:pos x="1325" y="1301"/>
              </a:cxn>
              <a:cxn ang="0">
                <a:pos x="1412" y="1835"/>
              </a:cxn>
              <a:cxn ang="0">
                <a:pos x="1213" y="1975"/>
              </a:cxn>
              <a:cxn ang="0">
                <a:pos x="1094" y="4011"/>
              </a:cxn>
              <a:cxn ang="0">
                <a:pos x="1689" y="3264"/>
              </a:cxn>
              <a:cxn ang="0">
                <a:pos x="2404" y="3321"/>
              </a:cxn>
              <a:cxn ang="0">
                <a:pos x="1275" y="3861"/>
              </a:cxn>
              <a:cxn ang="0">
                <a:pos x="1147" y="4865"/>
              </a:cxn>
              <a:cxn ang="0">
                <a:pos x="1045" y="3610"/>
              </a:cxn>
              <a:cxn ang="0">
                <a:pos x="739" y="3818"/>
              </a:cxn>
              <a:cxn ang="0">
                <a:pos x="856" y="4830"/>
              </a:cxn>
              <a:cxn ang="0">
                <a:pos x="638" y="3989"/>
              </a:cxn>
              <a:cxn ang="0">
                <a:pos x="96" y="3777"/>
              </a:cxn>
              <a:cxn ang="0">
                <a:pos x="189" y="3688"/>
              </a:cxn>
              <a:cxn ang="0">
                <a:pos x="523" y="3573"/>
              </a:cxn>
              <a:cxn ang="0">
                <a:pos x="519" y="3333"/>
              </a:cxn>
              <a:cxn ang="0">
                <a:pos x="545" y="3560"/>
              </a:cxn>
              <a:cxn ang="0">
                <a:pos x="712" y="3397"/>
              </a:cxn>
              <a:cxn ang="0">
                <a:pos x="625" y="2944"/>
              </a:cxn>
              <a:cxn ang="0">
                <a:pos x="593" y="2341"/>
              </a:cxn>
              <a:cxn ang="0">
                <a:pos x="156" y="2437"/>
              </a:cxn>
              <a:cxn ang="0">
                <a:pos x="108" y="2289"/>
              </a:cxn>
              <a:cxn ang="0">
                <a:pos x="451" y="2291"/>
              </a:cxn>
              <a:cxn ang="0">
                <a:pos x="109" y="2016"/>
              </a:cxn>
              <a:cxn ang="0">
                <a:pos x="211" y="1975"/>
              </a:cxn>
              <a:cxn ang="0">
                <a:pos x="284" y="1847"/>
              </a:cxn>
              <a:cxn ang="0">
                <a:pos x="542" y="2073"/>
              </a:cxn>
              <a:cxn ang="0">
                <a:pos x="255" y="1764"/>
              </a:cxn>
              <a:cxn ang="0">
                <a:pos x="407" y="1769"/>
              </a:cxn>
              <a:cxn ang="0">
                <a:pos x="540" y="1810"/>
              </a:cxn>
              <a:cxn ang="0">
                <a:pos x="566" y="1580"/>
              </a:cxn>
              <a:cxn ang="0">
                <a:pos x="650" y="1747"/>
              </a:cxn>
              <a:cxn ang="0">
                <a:pos x="827" y="2199"/>
              </a:cxn>
              <a:cxn ang="0">
                <a:pos x="830" y="1779"/>
              </a:cxn>
              <a:cxn ang="0">
                <a:pos x="924" y="1648"/>
              </a:cxn>
              <a:cxn ang="0">
                <a:pos x="915" y="2016"/>
              </a:cxn>
              <a:cxn ang="0">
                <a:pos x="1299" y="1263"/>
              </a:cxn>
              <a:cxn ang="0">
                <a:pos x="970" y="965"/>
              </a:cxn>
              <a:cxn ang="0">
                <a:pos x="311" y="656"/>
              </a:cxn>
              <a:cxn ang="0">
                <a:pos x="772" y="659"/>
              </a:cxn>
              <a:cxn ang="0">
                <a:pos x="1153" y="871"/>
              </a:cxn>
              <a:cxn ang="0">
                <a:pos x="628" y="314"/>
              </a:cxn>
              <a:cxn ang="0">
                <a:pos x="1203" y="552"/>
              </a:cxn>
              <a:cxn ang="0">
                <a:pos x="1369" y="703"/>
              </a:cxn>
              <a:cxn ang="0">
                <a:pos x="1747" y="38"/>
              </a:cxn>
            </a:cxnLst>
            <a:rect l="0" t="0" r="r" b="b"/>
            <a:pathLst>
              <a:path w="2409" h="4865">
                <a:moveTo>
                  <a:pt x="414" y="2058"/>
                </a:moveTo>
                <a:lnTo>
                  <a:pt x="482" y="2173"/>
                </a:lnTo>
                <a:lnTo>
                  <a:pt x="503" y="2207"/>
                </a:lnTo>
                <a:lnTo>
                  <a:pt x="523" y="2242"/>
                </a:lnTo>
                <a:lnTo>
                  <a:pt x="538" y="2269"/>
                </a:lnTo>
                <a:lnTo>
                  <a:pt x="547" y="2282"/>
                </a:lnTo>
                <a:lnTo>
                  <a:pt x="559" y="2292"/>
                </a:lnTo>
                <a:lnTo>
                  <a:pt x="606" y="2323"/>
                </a:lnTo>
                <a:lnTo>
                  <a:pt x="618" y="2332"/>
                </a:lnTo>
                <a:lnTo>
                  <a:pt x="637" y="2344"/>
                </a:lnTo>
                <a:lnTo>
                  <a:pt x="657" y="2360"/>
                </a:lnTo>
                <a:lnTo>
                  <a:pt x="705" y="2392"/>
                </a:lnTo>
                <a:lnTo>
                  <a:pt x="728" y="2407"/>
                </a:lnTo>
                <a:lnTo>
                  <a:pt x="749" y="2420"/>
                </a:lnTo>
                <a:lnTo>
                  <a:pt x="765" y="2429"/>
                </a:lnTo>
                <a:lnTo>
                  <a:pt x="762" y="2392"/>
                </a:lnTo>
                <a:lnTo>
                  <a:pt x="755" y="2354"/>
                </a:lnTo>
                <a:lnTo>
                  <a:pt x="744" y="2326"/>
                </a:lnTo>
                <a:lnTo>
                  <a:pt x="730" y="2298"/>
                </a:lnTo>
                <a:lnTo>
                  <a:pt x="687" y="2238"/>
                </a:lnTo>
                <a:lnTo>
                  <a:pt x="643" y="2180"/>
                </a:lnTo>
                <a:lnTo>
                  <a:pt x="597" y="2123"/>
                </a:lnTo>
                <a:lnTo>
                  <a:pt x="590" y="2112"/>
                </a:lnTo>
                <a:lnTo>
                  <a:pt x="582" y="2105"/>
                </a:lnTo>
                <a:lnTo>
                  <a:pt x="573" y="2101"/>
                </a:lnTo>
                <a:lnTo>
                  <a:pt x="560" y="2099"/>
                </a:lnTo>
                <a:lnTo>
                  <a:pt x="537" y="2095"/>
                </a:lnTo>
                <a:lnTo>
                  <a:pt x="512" y="2086"/>
                </a:lnTo>
                <a:lnTo>
                  <a:pt x="488" y="2078"/>
                </a:lnTo>
                <a:lnTo>
                  <a:pt x="414" y="2058"/>
                </a:lnTo>
                <a:close/>
                <a:moveTo>
                  <a:pt x="1172" y="1997"/>
                </a:moveTo>
                <a:lnTo>
                  <a:pt x="1051" y="2064"/>
                </a:lnTo>
                <a:lnTo>
                  <a:pt x="1011" y="2086"/>
                </a:lnTo>
                <a:lnTo>
                  <a:pt x="973" y="2108"/>
                </a:lnTo>
                <a:lnTo>
                  <a:pt x="957" y="2115"/>
                </a:lnTo>
                <a:lnTo>
                  <a:pt x="940" y="2124"/>
                </a:lnTo>
                <a:lnTo>
                  <a:pt x="926" y="2133"/>
                </a:lnTo>
                <a:lnTo>
                  <a:pt x="914" y="2145"/>
                </a:lnTo>
                <a:lnTo>
                  <a:pt x="896" y="2168"/>
                </a:lnTo>
                <a:lnTo>
                  <a:pt x="877" y="2192"/>
                </a:lnTo>
                <a:lnTo>
                  <a:pt x="856" y="2221"/>
                </a:lnTo>
                <a:lnTo>
                  <a:pt x="836" y="2252"/>
                </a:lnTo>
                <a:lnTo>
                  <a:pt x="820" y="2283"/>
                </a:lnTo>
                <a:lnTo>
                  <a:pt x="809" y="2307"/>
                </a:lnTo>
                <a:lnTo>
                  <a:pt x="802" y="2331"/>
                </a:lnTo>
                <a:lnTo>
                  <a:pt x="800" y="2336"/>
                </a:lnTo>
                <a:lnTo>
                  <a:pt x="800" y="2351"/>
                </a:lnTo>
                <a:lnTo>
                  <a:pt x="799" y="2372"/>
                </a:lnTo>
                <a:lnTo>
                  <a:pt x="796" y="2394"/>
                </a:lnTo>
                <a:lnTo>
                  <a:pt x="793" y="2444"/>
                </a:lnTo>
                <a:lnTo>
                  <a:pt x="792" y="2465"/>
                </a:lnTo>
                <a:lnTo>
                  <a:pt x="790" y="2481"/>
                </a:lnTo>
                <a:lnTo>
                  <a:pt x="780" y="2593"/>
                </a:lnTo>
                <a:lnTo>
                  <a:pt x="769" y="2704"/>
                </a:lnTo>
                <a:lnTo>
                  <a:pt x="768" y="2735"/>
                </a:lnTo>
                <a:lnTo>
                  <a:pt x="765" y="2788"/>
                </a:lnTo>
                <a:lnTo>
                  <a:pt x="761" y="2844"/>
                </a:lnTo>
                <a:lnTo>
                  <a:pt x="761" y="2898"/>
                </a:lnTo>
                <a:lnTo>
                  <a:pt x="764" y="2951"/>
                </a:lnTo>
                <a:lnTo>
                  <a:pt x="797" y="2963"/>
                </a:lnTo>
                <a:lnTo>
                  <a:pt x="831" y="2981"/>
                </a:lnTo>
                <a:lnTo>
                  <a:pt x="862" y="3004"/>
                </a:lnTo>
                <a:lnTo>
                  <a:pt x="893" y="3032"/>
                </a:lnTo>
                <a:lnTo>
                  <a:pt x="920" y="3069"/>
                </a:lnTo>
                <a:lnTo>
                  <a:pt x="943" y="3105"/>
                </a:lnTo>
                <a:lnTo>
                  <a:pt x="968" y="3143"/>
                </a:lnTo>
                <a:lnTo>
                  <a:pt x="991" y="3181"/>
                </a:lnTo>
                <a:lnTo>
                  <a:pt x="1010" y="3224"/>
                </a:lnTo>
                <a:lnTo>
                  <a:pt x="1029" y="3284"/>
                </a:lnTo>
                <a:lnTo>
                  <a:pt x="1042" y="3349"/>
                </a:lnTo>
                <a:lnTo>
                  <a:pt x="1050" y="3417"/>
                </a:lnTo>
                <a:lnTo>
                  <a:pt x="1050" y="3422"/>
                </a:lnTo>
                <a:lnTo>
                  <a:pt x="1051" y="3426"/>
                </a:lnTo>
                <a:lnTo>
                  <a:pt x="1054" y="3349"/>
                </a:lnTo>
                <a:lnTo>
                  <a:pt x="1058" y="3277"/>
                </a:lnTo>
                <a:lnTo>
                  <a:pt x="1063" y="3212"/>
                </a:lnTo>
                <a:lnTo>
                  <a:pt x="1067" y="3155"/>
                </a:lnTo>
                <a:lnTo>
                  <a:pt x="1070" y="3115"/>
                </a:lnTo>
                <a:lnTo>
                  <a:pt x="1075" y="3072"/>
                </a:lnTo>
                <a:lnTo>
                  <a:pt x="1078" y="3026"/>
                </a:lnTo>
                <a:lnTo>
                  <a:pt x="1082" y="2975"/>
                </a:lnTo>
                <a:lnTo>
                  <a:pt x="1086" y="2919"/>
                </a:lnTo>
                <a:lnTo>
                  <a:pt x="1091" y="2855"/>
                </a:lnTo>
                <a:lnTo>
                  <a:pt x="1097" y="2786"/>
                </a:lnTo>
                <a:lnTo>
                  <a:pt x="1103" y="2708"/>
                </a:lnTo>
                <a:lnTo>
                  <a:pt x="1111" y="2593"/>
                </a:lnTo>
                <a:lnTo>
                  <a:pt x="1119" y="2479"/>
                </a:lnTo>
                <a:lnTo>
                  <a:pt x="1126" y="2364"/>
                </a:lnTo>
                <a:lnTo>
                  <a:pt x="1138" y="2249"/>
                </a:lnTo>
                <a:lnTo>
                  <a:pt x="1172" y="1997"/>
                </a:lnTo>
                <a:close/>
                <a:moveTo>
                  <a:pt x="621" y="1990"/>
                </a:moveTo>
                <a:lnTo>
                  <a:pt x="619" y="1991"/>
                </a:lnTo>
                <a:lnTo>
                  <a:pt x="616" y="2012"/>
                </a:lnTo>
                <a:lnTo>
                  <a:pt x="613" y="2034"/>
                </a:lnTo>
                <a:lnTo>
                  <a:pt x="610" y="2049"/>
                </a:lnTo>
                <a:lnTo>
                  <a:pt x="606" y="2064"/>
                </a:lnTo>
                <a:lnTo>
                  <a:pt x="604" y="2078"/>
                </a:lnTo>
                <a:lnTo>
                  <a:pt x="609" y="2092"/>
                </a:lnTo>
                <a:lnTo>
                  <a:pt x="618" y="2105"/>
                </a:lnTo>
                <a:lnTo>
                  <a:pt x="626" y="2117"/>
                </a:lnTo>
                <a:lnTo>
                  <a:pt x="659" y="2167"/>
                </a:lnTo>
                <a:lnTo>
                  <a:pt x="691" y="2211"/>
                </a:lnTo>
                <a:lnTo>
                  <a:pt x="727" y="2255"/>
                </a:lnTo>
                <a:lnTo>
                  <a:pt x="731" y="2261"/>
                </a:lnTo>
                <a:lnTo>
                  <a:pt x="737" y="2270"/>
                </a:lnTo>
                <a:lnTo>
                  <a:pt x="752" y="2291"/>
                </a:lnTo>
                <a:lnTo>
                  <a:pt x="761" y="2300"/>
                </a:lnTo>
                <a:lnTo>
                  <a:pt x="768" y="2304"/>
                </a:lnTo>
                <a:lnTo>
                  <a:pt x="775" y="2304"/>
                </a:lnTo>
                <a:lnTo>
                  <a:pt x="781" y="2298"/>
                </a:lnTo>
                <a:lnTo>
                  <a:pt x="787" y="2285"/>
                </a:lnTo>
                <a:lnTo>
                  <a:pt x="796" y="2270"/>
                </a:lnTo>
                <a:lnTo>
                  <a:pt x="805" y="2257"/>
                </a:lnTo>
                <a:lnTo>
                  <a:pt x="811" y="2242"/>
                </a:lnTo>
                <a:lnTo>
                  <a:pt x="812" y="2229"/>
                </a:lnTo>
                <a:lnTo>
                  <a:pt x="806" y="2214"/>
                </a:lnTo>
                <a:lnTo>
                  <a:pt x="796" y="2201"/>
                </a:lnTo>
                <a:lnTo>
                  <a:pt x="786" y="2189"/>
                </a:lnTo>
                <a:lnTo>
                  <a:pt x="767" y="2165"/>
                </a:lnTo>
                <a:lnTo>
                  <a:pt x="749" y="2142"/>
                </a:lnTo>
                <a:lnTo>
                  <a:pt x="713" y="2101"/>
                </a:lnTo>
                <a:lnTo>
                  <a:pt x="680" y="2059"/>
                </a:lnTo>
                <a:lnTo>
                  <a:pt x="641" y="2012"/>
                </a:lnTo>
                <a:lnTo>
                  <a:pt x="640" y="2009"/>
                </a:lnTo>
                <a:lnTo>
                  <a:pt x="632" y="2002"/>
                </a:lnTo>
                <a:lnTo>
                  <a:pt x="629" y="1997"/>
                </a:lnTo>
                <a:lnTo>
                  <a:pt x="626" y="1994"/>
                </a:lnTo>
                <a:lnTo>
                  <a:pt x="624" y="1993"/>
                </a:lnTo>
                <a:lnTo>
                  <a:pt x="621" y="1990"/>
                </a:lnTo>
                <a:close/>
                <a:moveTo>
                  <a:pt x="588" y="1972"/>
                </a:moveTo>
                <a:lnTo>
                  <a:pt x="575" y="1974"/>
                </a:lnTo>
                <a:lnTo>
                  <a:pt x="569" y="1974"/>
                </a:lnTo>
                <a:lnTo>
                  <a:pt x="559" y="1975"/>
                </a:lnTo>
                <a:lnTo>
                  <a:pt x="545" y="1975"/>
                </a:lnTo>
                <a:lnTo>
                  <a:pt x="535" y="1977"/>
                </a:lnTo>
                <a:lnTo>
                  <a:pt x="526" y="1977"/>
                </a:lnTo>
                <a:lnTo>
                  <a:pt x="522" y="1975"/>
                </a:lnTo>
                <a:lnTo>
                  <a:pt x="537" y="1999"/>
                </a:lnTo>
                <a:lnTo>
                  <a:pt x="572" y="2046"/>
                </a:lnTo>
                <a:lnTo>
                  <a:pt x="578" y="2052"/>
                </a:lnTo>
                <a:lnTo>
                  <a:pt x="582" y="2050"/>
                </a:lnTo>
                <a:lnTo>
                  <a:pt x="587" y="2043"/>
                </a:lnTo>
                <a:lnTo>
                  <a:pt x="590" y="2034"/>
                </a:lnTo>
                <a:lnTo>
                  <a:pt x="591" y="2024"/>
                </a:lnTo>
                <a:lnTo>
                  <a:pt x="593" y="2015"/>
                </a:lnTo>
                <a:lnTo>
                  <a:pt x="597" y="1997"/>
                </a:lnTo>
                <a:lnTo>
                  <a:pt x="598" y="1988"/>
                </a:lnTo>
                <a:lnTo>
                  <a:pt x="598" y="1980"/>
                </a:lnTo>
                <a:lnTo>
                  <a:pt x="596" y="1975"/>
                </a:lnTo>
                <a:lnTo>
                  <a:pt x="588" y="1972"/>
                </a:lnTo>
                <a:close/>
                <a:moveTo>
                  <a:pt x="1862" y="0"/>
                </a:moveTo>
                <a:lnTo>
                  <a:pt x="1866" y="5"/>
                </a:lnTo>
                <a:lnTo>
                  <a:pt x="1869" y="19"/>
                </a:lnTo>
                <a:lnTo>
                  <a:pt x="1871" y="39"/>
                </a:lnTo>
                <a:lnTo>
                  <a:pt x="1872" y="66"/>
                </a:lnTo>
                <a:lnTo>
                  <a:pt x="1874" y="97"/>
                </a:lnTo>
                <a:lnTo>
                  <a:pt x="1874" y="129"/>
                </a:lnTo>
                <a:lnTo>
                  <a:pt x="1871" y="194"/>
                </a:lnTo>
                <a:lnTo>
                  <a:pt x="1869" y="222"/>
                </a:lnTo>
                <a:lnTo>
                  <a:pt x="1866" y="247"/>
                </a:lnTo>
                <a:lnTo>
                  <a:pt x="1863" y="265"/>
                </a:lnTo>
                <a:lnTo>
                  <a:pt x="1850" y="311"/>
                </a:lnTo>
                <a:lnTo>
                  <a:pt x="1831" y="353"/>
                </a:lnTo>
                <a:lnTo>
                  <a:pt x="1806" y="393"/>
                </a:lnTo>
                <a:lnTo>
                  <a:pt x="1779" y="432"/>
                </a:lnTo>
                <a:lnTo>
                  <a:pt x="1720" y="505"/>
                </a:lnTo>
                <a:lnTo>
                  <a:pt x="1667" y="570"/>
                </a:lnTo>
                <a:lnTo>
                  <a:pt x="1555" y="697"/>
                </a:lnTo>
                <a:lnTo>
                  <a:pt x="1504" y="763"/>
                </a:lnTo>
                <a:lnTo>
                  <a:pt x="1492" y="779"/>
                </a:lnTo>
                <a:lnTo>
                  <a:pt x="1478" y="802"/>
                </a:lnTo>
                <a:lnTo>
                  <a:pt x="1461" y="825"/>
                </a:lnTo>
                <a:lnTo>
                  <a:pt x="1445" y="852"/>
                </a:lnTo>
                <a:lnTo>
                  <a:pt x="1409" y="905"/>
                </a:lnTo>
                <a:lnTo>
                  <a:pt x="1393" y="927"/>
                </a:lnTo>
                <a:lnTo>
                  <a:pt x="1380" y="945"/>
                </a:lnTo>
                <a:lnTo>
                  <a:pt x="1368" y="958"/>
                </a:lnTo>
                <a:lnTo>
                  <a:pt x="1364" y="1080"/>
                </a:lnTo>
                <a:lnTo>
                  <a:pt x="1378" y="1058"/>
                </a:lnTo>
                <a:lnTo>
                  <a:pt x="1392" y="1037"/>
                </a:lnTo>
                <a:lnTo>
                  <a:pt x="1403" y="1020"/>
                </a:lnTo>
                <a:lnTo>
                  <a:pt x="1436" y="955"/>
                </a:lnTo>
                <a:lnTo>
                  <a:pt x="1461" y="912"/>
                </a:lnTo>
                <a:lnTo>
                  <a:pt x="1486" y="871"/>
                </a:lnTo>
                <a:lnTo>
                  <a:pt x="1512" y="827"/>
                </a:lnTo>
                <a:lnTo>
                  <a:pt x="1540" y="784"/>
                </a:lnTo>
                <a:lnTo>
                  <a:pt x="1570" y="743"/>
                </a:lnTo>
                <a:lnTo>
                  <a:pt x="1602" y="706"/>
                </a:lnTo>
                <a:lnTo>
                  <a:pt x="1638" y="673"/>
                </a:lnTo>
                <a:lnTo>
                  <a:pt x="1676" y="647"/>
                </a:lnTo>
                <a:lnTo>
                  <a:pt x="1716" y="628"/>
                </a:lnTo>
                <a:lnTo>
                  <a:pt x="1757" y="614"/>
                </a:lnTo>
                <a:lnTo>
                  <a:pt x="1797" y="607"/>
                </a:lnTo>
                <a:lnTo>
                  <a:pt x="1838" y="605"/>
                </a:lnTo>
                <a:lnTo>
                  <a:pt x="1890" y="614"/>
                </a:lnTo>
                <a:lnTo>
                  <a:pt x="1940" y="632"/>
                </a:lnTo>
                <a:lnTo>
                  <a:pt x="1953" y="636"/>
                </a:lnTo>
                <a:lnTo>
                  <a:pt x="1969" y="642"/>
                </a:lnTo>
                <a:lnTo>
                  <a:pt x="1989" y="650"/>
                </a:lnTo>
                <a:lnTo>
                  <a:pt x="2006" y="656"/>
                </a:lnTo>
                <a:lnTo>
                  <a:pt x="2021" y="662"/>
                </a:lnTo>
                <a:lnTo>
                  <a:pt x="2033" y="664"/>
                </a:lnTo>
                <a:lnTo>
                  <a:pt x="2037" y="667"/>
                </a:lnTo>
                <a:lnTo>
                  <a:pt x="2034" y="669"/>
                </a:lnTo>
                <a:lnTo>
                  <a:pt x="2027" y="672"/>
                </a:lnTo>
                <a:lnTo>
                  <a:pt x="2017" y="676"/>
                </a:lnTo>
                <a:lnTo>
                  <a:pt x="1990" y="688"/>
                </a:lnTo>
                <a:lnTo>
                  <a:pt x="1978" y="694"/>
                </a:lnTo>
                <a:lnTo>
                  <a:pt x="1968" y="698"/>
                </a:lnTo>
                <a:lnTo>
                  <a:pt x="1950" y="710"/>
                </a:lnTo>
                <a:lnTo>
                  <a:pt x="1931" y="722"/>
                </a:lnTo>
                <a:lnTo>
                  <a:pt x="1906" y="735"/>
                </a:lnTo>
                <a:lnTo>
                  <a:pt x="1876" y="753"/>
                </a:lnTo>
                <a:lnTo>
                  <a:pt x="1843" y="771"/>
                </a:lnTo>
                <a:lnTo>
                  <a:pt x="1806" y="791"/>
                </a:lnTo>
                <a:lnTo>
                  <a:pt x="1766" y="813"/>
                </a:lnTo>
                <a:lnTo>
                  <a:pt x="1725" y="836"/>
                </a:lnTo>
                <a:lnTo>
                  <a:pt x="1683" y="859"/>
                </a:lnTo>
                <a:lnTo>
                  <a:pt x="1641" y="884"/>
                </a:lnTo>
                <a:lnTo>
                  <a:pt x="1599" y="908"/>
                </a:lnTo>
                <a:lnTo>
                  <a:pt x="1560" y="933"/>
                </a:lnTo>
                <a:lnTo>
                  <a:pt x="1521" y="956"/>
                </a:lnTo>
                <a:lnTo>
                  <a:pt x="1487" y="979"/>
                </a:lnTo>
                <a:lnTo>
                  <a:pt x="1456" y="999"/>
                </a:lnTo>
                <a:lnTo>
                  <a:pt x="1431" y="1020"/>
                </a:lnTo>
                <a:lnTo>
                  <a:pt x="1411" y="1037"/>
                </a:lnTo>
                <a:lnTo>
                  <a:pt x="1397" y="1054"/>
                </a:lnTo>
                <a:lnTo>
                  <a:pt x="1387" y="1067"/>
                </a:lnTo>
                <a:lnTo>
                  <a:pt x="1378" y="1083"/>
                </a:lnTo>
                <a:lnTo>
                  <a:pt x="1368" y="1102"/>
                </a:lnTo>
                <a:lnTo>
                  <a:pt x="1359" y="1120"/>
                </a:lnTo>
                <a:lnTo>
                  <a:pt x="1359" y="1124"/>
                </a:lnTo>
                <a:lnTo>
                  <a:pt x="1361" y="1127"/>
                </a:lnTo>
                <a:lnTo>
                  <a:pt x="1362" y="1129"/>
                </a:lnTo>
                <a:lnTo>
                  <a:pt x="1364" y="1132"/>
                </a:lnTo>
                <a:lnTo>
                  <a:pt x="1368" y="1124"/>
                </a:lnTo>
                <a:lnTo>
                  <a:pt x="1414" y="1114"/>
                </a:lnTo>
                <a:lnTo>
                  <a:pt x="1456" y="1099"/>
                </a:lnTo>
                <a:lnTo>
                  <a:pt x="1496" y="1080"/>
                </a:lnTo>
                <a:lnTo>
                  <a:pt x="1533" y="1058"/>
                </a:lnTo>
                <a:lnTo>
                  <a:pt x="1567" y="1035"/>
                </a:lnTo>
                <a:lnTo>
                  <a:pt x="1635" y="984"/>
                </a:lnTo>
                <a:lnTo>
                  <a:pt x="1670" y="959"/>
                </a:lnTo>
                <a:lnTo>
                  <a:pt x="1705" y="937"/>
                </a:lnTo>
                <a:lnTo>
                  <a:pt x="1747" y="909"/>
                </a:lnTo>
                <a:lnTo>
                  <a:pt x="1787" y="878"/>
                </a:lnTo>
                <a:lnTo>
                  <a:pt x="1823" y="844"/>
                </a:lnTo>
                <a:lnTo>
                  <a:pt x="1860" y="812"/>
                </a:lnTo>
                <a:lnTo>
                  <a:pt x="1900" y="782"/>
                </a:lnTo>
                <a:lnTo>
                  <a:pt x="1959" y="747"/>
                </a:lnTo>
                <a:lnTo>
                  <a:pt x="2021" y="715"/>
                </a:lnTo>
                <a:lnTo>
                  <a:pt x="2151" y="653"/>
                </a:lnTo>
                <a:lnTo>
                  <a:pt x="2157" y="650"/>
                </a:lnTo>
                <a:lnTo>
                  <a:pt x="2165" y="642"/>
                </a:lnTo>
                <a:lnTo>
                  <a:pt x="2192" y="622"/>
                </a:lnTo>
                <a:lnTo>
                  <a:pt x="2205" y="610"/>
                </a:lnTo>
                <a:lnTo>
                  <a:pt x="2218" y="600"/>
                </a:lnTo>
                <a:lnTo>
                  <a:pt x="2229" y="591"/>
                </a:lnTo>
                <a:lnTo>
                  <a:pt x="2236" y="585"/>
                </a:lnTo>
                <a:lnTo>
                  <a:pt x="2239" y="583"/>
                </a:lnTo>
                <a:lnTo>
                  <a:pt x="2239" y="588"/>
                </a:lnTo>
                <a:lnTo>
                  <a:pt x="2236" y="595"/>
                </a:lnTo>
                <a:lnTo>
                  <a:pt x="2232" y="603"/>
                </a:lnTo>
                <a:lnTo>
                  <a:pt x="2229" y="607"/>
                </a:lnTo>
                <a:lnTo>
                  <a:pt x="2221" y="629"/>
                </a:lnTo>
                <a:lnTo>
                  <a:pt x="2218" y="653"/>
                </a:lnTo>
                <a:lnTo>
                  <a:pt x="2220" y="676"/>
                </a:lnTo>
                <a:lnTo>
                  <a:pt x="2221" y="701"/>
                </a:lnTo>
                <a:lnTo>
                  <a:pt x="2221" y="725"/>
                </a:lnTo>
                <a:lnTo>
                  <a:pt x="2216" y="774"/>
                </a:lnTo>
                <a:lnTo>
                  <a:pt x="2205" y="819"/>
                </a:lnTo>
                <a:lnTo>
                  <a:pt x="2189" y="865"/>
                </a:lnTo>
                <a:lnTo>
                  <a:pt x="2167" y="908"/>
                </a:lnTo>
                <a:lnTo>
                  <a:pt x="2139" y="948"/>
                </a:lnTo>
                <a:lnTo>
                  <a:pt x="2105" y="983"/>
                </a:lnTo>
                <a:lnTo>
                  <a:pt x="2067" y="1017"/>
                </a:lnTo>
                <a:lnTo>
                  <a:pt x="2022" y="1045"/>
                </a:lnTo>
                <a:lnTo>
                  <a:pt x="1974" y="1070"/>
                </a:lnTo>
                <a:lnTo>
                  <a:pt x="1921" y="1091"/>
                </a:lnTo>
                <a:lnTo>
                  <a:pt x="1863" y="1105"/>
                </a:lnTo>
                <a:lnTo>
                  <a:pt x="1803" y="1116"/>
                </a:lnTo>
                <a:lnTo>
                  <a:pt x="1739" y="1123"/>
                </a:lnTo>
                <a:lnTo>
                  <a:pt x="1677" y="1127"/>
                </a:lnTo>
                <a:lnTo>
                  <a:pt x="1617" y="1132"/>
                </a:lnTo>
                <a:lnTo>
                  <a:pt x="1679" y="1136"/>
                </a:lnTo>
                <a:lnTo>
                  <a:pt x="1732" y="1144"/>
                </a:lnTo>
                <a:lnTo>
                  <a:pt x="1784" y="1154"/>
                </a:lnTo>
                <a:lnTo>
                  <a:pt x="1834" y="1167"/>
                </a:lnTo>
                <a:lnTo>
                  <a:pt x="1881" y="1185"/>
                </a:lnTo>
                <a:lnTo>
                  <a:pt x="1924" y="1207"/>
                </a:lnTo>
                <a:lnTo>
                  <a:pt x="1971" y="1239"/>
                </a:lnTo>
                <a:lnTo>
                  <a:pt x="2014" y="1276"/>
                </a:lnTo>
                <a:lnTo>
                  <a:pt x="2049" y="1316"/>
                </a:lnTo>
                <a:lnTo>
                  <a:pt x="2080" y="1359"/>
                </a:lnTo>
                <a:lnTo>
                  <a:pt x="2105" y="1402"/>
                </a:lnTo>
                <a:lnTo>
                  <a:pt x="2127" y="1447"/>
                </a:lnTo>
                <a:lnTo>
                  <a:pt x="2143" y="1492"/>
                </a:lnTo>
                <a:lnTo>
                  <a:pt x="2158" y="1537"/>
                </a:lnTo>
                <a:lnTo>
                  <a:pt x="2167" y="1580"/>
                </a:lnTo>
                <a:lnTo>
                  <a:pt x="2174" y="1621"/>
                </a:lnTo>
                <a:lnTo>
                  <a:pt x="2179" y="1660"/>
                </a:lnTo>
                <a:lnTo>
                  <a:pt x="2182" y="1695"/>
                </a:lnTo>
                <a:lnTo>
                  <a:pt x="2182" y="1753"/>
                </a:lnTo>
                <a:lnTo>
                  <a:pt x="2179" y="1775"/>
                </a:lnTo>
                <a:lnTo>
                  <a:pt x="2177" y="1789"/>
                </a:lnTo>
                <a:lnTo>
                  <a:pt x="2174" y="1797"/>
                </a:lnTo>
                <a:lnTo>
                  <a:pt x="2171" y="1797"/>
                </a:lnTo>
                <a:lnTo>
                  <a:pt x="2152" y="1767"/>
                </a:lnTo>
                <a:lnTo>
                  <a:pt x="2132" y="1739"/>
                </a:lnTo>
                <a:lnTo>
                  <a:pt x="2108" y="1713"/>
                </a:lnTo>
                <a:lnTo>
                  <a:pt x="2081" y="1686"/>
                </a:lnTo>
                <a:lnTo>
                  <a:pt x="2049" y="1664"/>
                </a:lnTo>
                <a:lnTo>
                  <a:pt x="2019" y="1648"/>
                </a:lnTo>
                <a:lnTo>
                  <a:pt x="1994" y="1633"/>
                </a:lnTo>
                <a:lnTo>
                  <a:pt x="1969" y="1621"/>
                </a:lnTo>
                <a:lnTo>
                  <a:pt x="1946" y="1611"/>
                </a:lnTo>
                <a:lnTo>
                  <a:pt x="1879" y="1580"/>
                </a:lnTo>
                <a:lnTo>
                  <a:pt x="1854" y="1568"/>
                </a:lnTo>
                <a:lnTo>
                  <a:pt x="1829" y="1555"/>
                </a:lnTo>
                <a:lnTo>
                  <a:pt x="1801" y="1537"/>
                </a:lnTo>
                <a:lnTo>
                  <a:pt x="1735" y="1493"/>
                </a:lnTo>
                <a:lnTo>
                  <a:pt x="1697" y="1464"/>
                </a:lnTo>
                <a:lnTo>
                  <a:pt x="1652" y="1428"/>
                </a:lnTo>
                <a:lnTo>
                  <a:pt x="1627" y="1405"/>
                </a:lnTo>
                <a:lnTo>
                  <a:pt x="1601" y="1374"/>
                </a:lnTo>
                <a:lnTo>
                  <a:pt x="1517" y="1267"/>
                </a:lnTo>
                <a:lnTo>
                  <a:pt x="1489" y="1237"/>
                </a:lnTo>
                <a:lnTo>
                  <a:pt x="1459" y="1211"/>
                </a:lnTo>
                <a:lnTo>
                  <a:pt x="1431" y="1195"/>
                </a:lnTo>
                <a:lnTo>
                  <a:pt x="1396" y="1181"/>
                </a:lnTo>
                <a:lnTo>
                  <a:pt x="1361" y="1170"/>
                </a:lnTo>
                <a:lnTo>
                  <a:pt x="1356" y="1170"/>
                </a:lnTo>
                <a:lnTo>
                  <a:pt x="1350" y="1182"/>
                </a:lnTo>
                <a:lnTo>
                  <a:pt x="1349" y="1192"/>
                </a:lnTo>
                <a:lnTo>
                  <a:pt x="1346" y="1203"/>
                </a:lnTo>
                <a:lnTo>
                  <a:pt x="1344" y="1207"/>
                </a:lnTo>
                <a:lnTo>
                  <a:pt x="1343" y="1219"/>
                </a:lnTo>
                <a:lnTo>
                  <a:pt x="1338" y="1237"/>
                </a:lnTo>
                <a:lnTo>
                  <a:pt x="1334" y="1257"/>
                </a:lnTo>
                <a:lnTo>
                  <a:pt x="1325" y="1301"/>
                </a:lnTo>
                <a:lnTo>
                  <a:pt x="1322" y="1321"/>
                </a:lnTo>
                <a:lnTo>
                  <a:pt x="1305" y="1421"/>
                </a:lnTo>
                <a:lnTo>
                  <a:pt x="1285" y="1523"/>
                </a:lnTo>
                <a:lnTo>
                  <a:pt x="1266" y="1623"/>
                </a:lnTo>
                <a:lnTo>
                  <a:pt x="1241" y="1781"/>
                </a:lnTo>
                <a:lnTo>
                  <a:pt x="1218" y="1941"/>
                </a:lnTo>
                <a:lnTo>
                  <a:pt x="1237" y="1927"/>
                </a:lnTo>
                <a:lnTo>
                  <a:pt x="1254" y="1912"/>
                </a:lnTo>
                <a:lnTo>
                  <a:pt x="1265" y="1900"/>
                </a:lnTo>
                <a:lnTo>
                  <a:pt x="1271" y="1885"/>
                </a:lnTo>
                <a:lnTo>
                  <a:pt x="1275" y="1871"/>
                </a:lnTo>
                <a:lnTo>
                  <a:pt x="1281" y="1856"/>
                </a:lnTo>
                <a:lnTo>
                  <a:pt x="1293" y="1838"/>
                </a:lnTo>
                <a:lnTo>
                  <a:pt x="1309" y="1825"/>
                </a:lnTo>
                <a:lnTo>
                  <a:pt x="1328" y="1816"/>
                </a:lnTo>
                <a:lnTo>
                  <a:pt x="1349" y="1813"/>
                </a:lnTo>
                <a:lnTo>
                  <a:pt x="1369" y="1816"/>
                </a:lnTo>
                <a:lnTo>
                  <a:pt x="1390" y="1823"/>
                </a:lnTo>
                <a:lnTo>
                  <a:pt x="1394" y="1826"/>
                </a:lnTo>
                <a:lnTo>
                  <a:pt x="1412" y="1835"/>
                </a:lnTo>
                <a:lnTo>
                  <a:pt x="1417" y="1838"/>
                </a:lnTo>
                <a:lnTo>
                  <a:pt x="1421" y="1845"/>
                </a:lnTo>
                <a:lnTo>
                  <a:pt x="1424" y="1853"/>
                </a:lnTo>
                <a:lnTo>
                  <a:pt x="1425" y="1859"/>
                </a:lnTo>
                <a:lnTo>
                  <a:pt x="1425" y="1869"/>
                </a:lnTo>
                <a:lnTo>
                  <a:pt x="1427" y="1879"/>
                </a:lnTo>
                <a:lnTo>
                  <a:pt x="1427" y="1890"/>
                </a:lnTo>
                <a:lnTo>
                  <a:pt x="1420" y="1910"/>
                </a:lnTo>
                <a:lnTo>
                  <a:pt x="1408" y="1927"/>
                </a:lnTo>
                <a:lnTo>
                  <a:pt x="1392" y="1940"/>
                </a:lnTo>
                <a:lnTo>
                  <a:pt x="1372" y="1949"/>
                </a:lnTo>
                <a:lnTo>
                  <a:pt x="1350" y="1953"/>
                </a:lnTo>
                <a:lnTo>
                  <a:pt x="1328" y="1955"/>
                </a:lnTo>
                <a:lnTo>
                  <a:pt x="1313" y="1953"/>
                </a:lnTo>
                <a:lnTo>
                  <a:pt x="1299" y="1950"/>
                </a:lnTo>
                <a:lnTo>
                  <a:pt x="1282" y="1947"/>
                </a:lnTo>
                <a:lnTo>
                  <a:pt x="1268" y="1949"/>
                </a:lnTo>
                <a:lnTo>
                  <a:pt x="1250" y="1955"/>
                </a:lnTo>
                <a:lnTo>
                  <a:pt x="1231" y="1965"/>
                </a:lnTo>
                <a:lnTo>
                  <a:pt x="1213" y="1975"/>
                </a:lnTo>
                <a:lnTo>
                  <a:pt x="1210" y="1993"/>
                </a:lnTo>
                <a:lnTo>
                  <a:pt x="1206" y="2012"/>
                </a:lnTo>
                <a:lnTo>
                  <a:pt x="1179" y="2224"/>
                </a:lnTo>
                <a:lnTo>
                  <a:pt x="1157" y="2437"/>
                </a:lnTo>
                <a:lnTo>
                  <a:pt x="1148" y="2549"/>
                </a:lnTo>
                <a:lnTo>
                  <a:pt x="1141" y="2658"/>
                </a:lnTo>
                <a:lnTo>
                  <a:pt x="1137" y="2767"/>
                </a:lnTo>
                <a:lnTo>
                  <a:pt x="1131" y="2879"/>
                </a:lnTo>
                <a:lnTo>
                  <a:pt x="1122" y="2997"/>
                </a:lnTo>
                <a:lnTo>
                  <a:pt x="1104" y="3239"/>
                </a:lnTo>
                <a:lnTo>
                  <a:pt x="1098" y="3357"/>
                </a:lnTo>
                <a:lnTo>
                  <a:pt x="1097" y="3435"/>
                </a:lnTo>
                <a:lnTo>
                  <a:pt x="1094" y="3517"/>
                </a:lnTo>
                <a:lnTo>
                  <a:pt x="1089" y="3603"/>
                </a:lnTo>
                <a:lnTo>
                  <a:pt x="1088" y="3687"/>
                </a:lnTo>
                <a:lnTo>
                  <a:pt x="1086" y="3770"/>
                </a:lnTo>
                <a:lnTo>
                  <a:pt x="1086" y="3848"/>
                </a:lnTo>
                <a:lnTo>
                  <a:pt x="1088" y="3895"/>
                </a:lnTo>
                <a:lnTo>
                  <a:pt x="1091" y="3951"/>
                </a:lnTo>
                <a:lnTo>
                  <a:pt x="1094" y="4011"/>
                </a:lnTo>
                <a:lnTo>
                  <a:pt x="1098" y="4072"/>
                </a:lnTo>
                <a:lnTo>
                  <a:pt x="1116" y="4038"/>
                </a:lnTo>
                <a:lnTo>
                  <a:pt x="1132" y="4008"/>
                </a:lnTo>
                <a:lnTo>
                  <a:pt x="1148" y="3982"/>
                </a:lnTo>
                <a:lnTo>
                  <a:pt x="1170" y="3948"/>
                </a:lnTo>
                <a:lnTo>
                  <a:pt x="1193" y="3920"/>
                </a:lnTo>
                <a:lnTo>
                  <a:pt x="1215" y="3893"/>
                </a:lnTo>
                <a:lnTo>
                  <a:pt x="1234" y="3867"/>
                </a:lnTo>
                <a:lnTo>
                  <a:pt x="1250" y="3837"/>
                </a:lnTo>
                <a:lnTo>
                  <a:pt x="1278" y="3783"/>
                </a:lnTo>
                <a:lnTo>
                  <a:pt x="1310" y="3731"/>
                </a:lnTo>
                <a:lnTo>
                  <a:pt x="1344" y="3680"/>
                </a:lnTo>
                <a:lnTo>
                  <a:pt x="1381" y="3627"/>
                </a:lnTo>
                <a:lnTo>
                  <a:pt x="1418" y="3572"/>
                </a:lnTo>
                <a:lnTo>
                  <a:pt x="1456" y="3516"/>
                </a:lnTo>
                <a:lnTo>
                  <a:pt x="1496" y="3460"/>
                </a:lnTo>
                <a:lnTo>
                  <a:pt x="1539" y="3407"/>
                </a:lnTo>
                <a:lnTo>
                  <a:pt x="1583" y="3357"/>
                </a:lnTo>
                <a:lnTo>
                  <a:pt x="1629" y="3311"/>
                </a:lnTo>
                <a:lnTo>
                  <a:pt x="1689" y="3264"/>
                </a:lnTo>
                <a:lnTo>
                  <a:pt x="1751" y="3224"/>
                </a:lnTo>
                <a:lnTo>
                  <a:pt x="1815" y="3192"/>
                </a:lnTo>
                <a:lnTo>
                  <a:pt x="1881" y="3169"/>
                </a:lnTo>
                <a:lnTo>
                  <a:pt x="1946" y="3155"/>
                </a:lnTo>
                <a:lnTo>
                  <a:pt x="2011" y="3149"/>
                </a:lnTo>
                <a:lnTo>
                  <a:pt x="2075" y="3152"/>
                </a:lnTo>
                <a:lnTo>
                  <a:pt x="2140" y="3164"/>
                </a:lnTo>
                <a:lnTo>
                  <a:pt x="2202" y="3183"/>
                </a:lnTo>
                <a:lnTo>
                  <a:pt x="2263" y="3211"/>
                </a:lnTo>
                <a:lnTo>
                  <a:pt x="2277" y="3220"/>
                </a:lnTo>
                <a:lnTo>
                  <a:pt x="2295" y="3231"/>
                </a:lnTo>
                <a:lnTo>
                  <a:pt x="2314" y="3245"/>
                </a:lnTo>
                <a:lnTo>
                  <a:pt x="2333" y="3259"/>
                </a:lnTo>
                <a:lnTo>
                  <a:pt x="2353" y="3276"/>
                </a:lnTo>
                <a:lnTo>
                  <a:pt x="2370" y="3289"/>
                </a:lnTo>
                <a:lnTo>
                  <a:pt x="2385" y="3302"/>
                </a:lnTo>
                <a:lnTo>
                  <a:pt x="2398" y="3312"/>
                </a:lnTo>
                <a:lnTo>
                  <a:pt x="2406" y="3318"/>
                </a:lnTo>
                <a:lnTo>
                  <a:pt x="2409" y="3321"/>
                </a:lnTo>
                <a:lnTo>
                  <a:pt x="2404" y="3321"/>
                </a:lnTo>
                <a:lnTo>
                  <a:pt x="2394" y="3323"/>
                </a:lnTo>
                <a:lnTo>
                  <a:pt x="2378" y="3326"/>
                </a:lnTo>
                <a:lnTo>
                  <a:pt x="2359" y="3327"/>
                </a:lnTo>
                <a:lnTo>
                  <a:pt x="2338" y="3330"/>
                </a:lnTo>
                <a:lnTo>
                  <a:pt x="2300" y="3336"/>
                </a:lnTo>
                <a:lnTo>
                  <a:pt x="2286" y="3338"/>
                </a:lnTo>
                <a:lnTo>
                  <a:pt x="2277" y="3339"/>
                </a:lnTo>
                <a:lnTo>
                  <a:pt x="2186" y="3360"/>
                </a:lnTo>
                <a:lnTo>
                  <a:pt x="2098" y="3380"/>
                </a:lnTo>
                <a:lnTo>
                  <a:pt x="2009" y="3404"/>
                </a:lnTo>
                <a:lnTo>
                  <a:pt x="1922" y="3433"/>
                </a:lnTo>
                <a:lnTo>
                  <a:pt x="1835" y="3469"/>
                </a:lnTo>
                <a:lnTo>
                  <a:pt x="1754" y="3504"/>
                </a:lnTo>
                <a:lnTo>
                  <a:pt x="1679" y="3542"/>
                </a:lnTo>
                <a:lnTo>
                  <a:pt x="1604" y="3582"/>
                </a:lnTo>
                <a:lnTo>
                  <a:pt x="1532" y="3627"/>
                </a:lnTo>
                <a:lnTo>
                  <a:pt x="1462" y="3677"/>
                </a:lnTo>
                <a:lnTo>
                  <a:pt x="1399" y="3733"/>
                </a:lnTo>
                <a:lnTo>
                  <a:pt x="1337" y="3793"/>
                </a:lnTo>
                <a:lnTo>
                  <a:pt x="1275" y="3861"/>
                </a:lnTo>
                <a:lnTo>
                  <a:pt x="1213" y="3935"/>
                </a:lnTo>
                <a:lnTo>
                  <a:pt x="1200" y="3951"/>
                </a:lnTo>
                <a:lnTo>
                  <a:pt x="1184" y="3972"/>
                </a:lnTo>
                <a:lnTo>
                  <a:pt x="1167" y="3995"/>
                </a:lnTo>
                <a:lnTo>
                  <a:pt x="1153" y="4022"/>
                </a:lnTo>
                <a:lnTo>
                  <a:pt x="1134" y="4061"/>
                </a:lnTo>
                <a:lnTo>
                  <a:pt x="1117" y="4103"/>
                </a:lnTo>
                <a:lnTo>
                  <a:pt x="1109" y="4240"/>
                </a:lnTo>
                <a:lnTo>
                  <a:pt x="1109" y="4246"/>
                </a:lnTo>
                <a:lnTo>
                  <a:pt x="1110" y="4250"/>
                </a:lnTo>
                <a:lnTo>
                  <a:pt x="1110" y="4255"/>
                </a:lnTo>
                <a:lnTo>
                  <a:pt x="1111" y="4293"/>
                </a:lnTo>
                <a:lnTo>
                  <a:pt x="1114" y="4342"/>
                </a:lnTo>
                <a:lnTo>
                  <a:pt x="1117" y="4395"/>
                </a:lnTo>
                <a:lnTo>
                  <a:pt x="1122" y="4452"/>
                </a:lnTo>
                <a:lnTo>
                  <a:pt x="1125" y="4511"/>
                </a:lnTo>
                <a:lnTo>
                  <a:pt x="1128" y="4569"/>
                </a:lnTo>
                <a:lnTo>
                  <a:pt x="1132" y="4625"/>
                </a:lnTo>
                <a:lnTo>
                  <a:pt x="1139" y="4746"/>
                </a:lnTo>
                <a:lnTo>
                  <a:pt x="1147" y="4865"/>
                </a:lnTo>
                <a:lnTo>
                  <a:pt x="1106" y="4865"/>
                </a:lnTo>
                <a:lnTo>
                  <a:pt x="1106" y="4855"/>
                </a:lnTo>
                <a:lnTo>
                  <a:pt x="1100" y="4777"/>
                </a:lnTo>
                <a:lnTo>
                  <a:pt x="1091" y="4626"/>
                </a:lnTo>
                <a:lnTo>
                  <a:pt x="1086" y="4548"/>
                </a:lnTo>
                <a:lnTo>
                  <a:pt x="1079" y="4465"/>
                </a:lnTo>
                <a:lnTo>
                  <a:pt x="1072" y="4377"/>
                </a:lnTo>
                <a:lnTo>
                  <a:pt x="1066" y="4287"/>
                </a:lnTo>
                <a:lnTo>
                  <a:pt x="1060" y="4199"/>
                </a:lnTo>
                <a:lnTo>
                  <a:pt x="1055" y="4116"/>
                </a:lnTo>
                <a:lnTo>
                  <a:pt x="1054" y="4070"/>
                </a:lnTo>
                <a:lnTo>
                  <a:pt x="1052" y="4032"/>
                </a:lnTo>
                <a:lnTo>
                  <a:pt x="1051" y="3998"/>
                </a:lnTo>
                <a:lnTo>
                  <a:pt x="1048" y="3939"/>
                </a:lnTo>
                <a:lnTo>
                  <a:pt x="1047" y="3908"/>
                </a:lnTo>
                <a:lnTo>
                  <a:pt x="1045" y="3876"/>
                </a:lnTo>
                <a:lnTo>
                  <a:pt x="1044" y="3836"/>
                </a:lnTo>
                <a:lnTo>
                  <a:pt x="1044" y="3737"/>
                </a:lnTo>
                <a:lnTo>
                  <a:pt x="1045" y="3677"/>
                </a:lnTo>
                <a:lnTo>
                  <a:pt x="1045" y="3610"/>
                </a:lnTo>
                <a:lnTo>
                  <a:pt x="1047" y="3540"/>
                </a:lnTo>
                <a:lnTo>
                  <a:pt x="1050" y="3467"/>
                </a:lnTo>
                <a:lnTo>
                  <a:pt x="1039" y="3444"/>
                </a:lnTo>
                <a:lnTo>
                  <a:pt x="1026" y="3425"/>
                </a:lnTo>
                <a:lnTo>
                  <a:pt x="1011" y="3404"/>
                </a:lnTo>
                <a:lnTo>
                  <a:pt x="995" y="3388"/>
                </a:lnTo>
                <a:lnTo>
                  <a:pt x="973" y="3371"/>
                </a:lnTo>
                <a:lnTo>
                  <a:pt x="946" y="3357"/>
                </a:lnTo>
                <a:lnTo>
                  <a:pt x="918" y="3343"/>
                </a:lnTo>
                <a:lnTo>
                  <a:pt x="889" y="3330"/>
                </a:lnTo>
                <a:lnTo>
                  <a:pt x="861" y="3318"/>
                </a:lnTo>
                <a:lnTo>
                  <a:pt x="834" y="3305"/>
                </a:lnTo>
                <a:lnTo>
                  <a:pt x="814" y="3292"/>
                </a:lnTo>
                <a:lnTo>
                  <a:pt x="789" y="3271"/>
                </a:lnTo>
                <a:lnTo>
                  <a:pt x="767" y="3252"/>
                </a:lnTo>
                <a:lnTo>
                  <a:pt x="746" y="3236"/>
                </a:lnTo>
                <a:lnTo>
                  <a:pt x="744" y="3364"/>
                </a:lnTo>
                <a:lnTo>
                  <a:pt x="743" y="3491"/>
                </a:lnTo>
                <a:lnTo>
                  <a:pt x="739" y="3768"/>
                </a:lnTo>
                <a:lnTo>
                  <a:pt x="739" y="3818"/>
                </a:lnTo>
                <a:lnTo>
                  <a:pt x="740" y="3851"/>
                </a:lnTo>
                <a:lnTo>
                  <a:pt x="740" y="3918"/>
                </a:lnTo>
                <a:lnTo>
                  <a:pt x="741" y="3951"/>
                </a:lnTo>
                <a:lnTo>
                  <a:pt x="741" y="4007"/>
                </a:lnTo>
                <a:lnTo>
                  <a:pt x="743" y="4029"/>
                </a:lnTo>
                <a:lnTo>
                  <a:pt x="743" y="4051"/>
                </a:lnTo>
                <a:lnTo>
                  <a:pt x="746" y="4061"/>
                </a:lnTo>
                <a:lnTo>
                  <a:pt x="747" y="4079"/>
                </a:lnTo>
                <a:lnTo>
                  <a:pt x="752" y="4100"/>
                </a:lnTo>
                <a:lnTo>
                  <a:pt x="756" y="4123"/>
                </a:lnTo>
                <a:lnTo>
                  <a:pt x="765" y="4174"/>
                </a:lnTo>
                <a:lnTo>
                  <a:pt x="781" y="4249"/>
                </a:lnTo>
                <a:lnTo>
                  <a:pt x="814" y="4402"/>
                </a:lnTo>
                <a:lnTo>
                  <a:pt x="828" y="4476"/>
                </a:lnTo>
                <a:lnTo>
                  <a:pt x="842" y="4544"/>
                </a:lnTo>
                <a:lnTo>
                  <a:pt x="862" y="4645"/>
                </a:lnTo>
                <a:lnTo>
                  <a:pt x="881" y="4751"/>
                </a:lnTo>
                <a:lnTo>
                  <a:pt x="902" y="4862"/>
                </a:lnTo>
                <a:lnTo>
                  <a:pt x="862" y="4862"/>
                </a:lnTo>
                <a:lnTo>
                  <a:pt x="856" y="4830"/>
                </a:lnTo>
                <a:lnTo>
                  <a:pt x="849" y="4791"/>
                </a:lnTo>
                <a:lnTo>
                  <a:pt x="840" y="4747"/>
                </a:lnTo>
                <a:lnTo>
                  <a:pt x="830" y="4698"/>
                </a:lnTo>
                <a:lnTo>
                  <a:pt x="820" y="4645"/>
                </a:lnTo>
                <a:lnTo>
                  <a:pt x="809" y="4591"/>
                </a:lnTo>
                <a:lnTo>
                  <a:pt x="797" y="4533"/>
                </a:lnTo>
                <a:lnTo>
                  <a:pt x="787" y="4476"/>
                </a:lnTo>
                <a:lnTo>
                  <a:pt x="775" y="4418"/>
                </a:lnTo>
                <a:lnTo>
                  <a:pt x="765" y="4361"/>
                </a:lnTo>
                <a:lnTo>
                  <a:pt x="753" y="4306"/>
                </a:lnTo>
                <a:lnTo>
                  <a:pt x="743" y="4255"/>
                </a:lnTo>
                <a:lnTo>
                  <a:pt x="734" y="4207"/>
                </a:lnTo>
                <a:lnTo>
                  <a:pt x="727" y="4165"/>
                </a:lnTo>
                <a:lnTo>
                  <a:pt x="719" y="4128"/>
                </a:lnTo>
                <a:lnTo>
                  <a:pt x="713" y="4097"/>
                </a:lnTo>
                <a:lnTo>
                  <a:pt x="706" y="4060"/>
                </a:lnTo>
                <a:lnTo>
                  <a:pt x="693" y="4045"/>
                </a:lnTo>
                <a:lnTo>
                  <a:pt x="675" y="4028"/>
                </a:lnTo>
                <a:lnTo>
                  <a:pt x="657" y="4008"/>
                </a:lnTo>
                <a:lnTo>
                  <a:pt x="638" y="3989"/>
                </a:lnTo>
                <a:lnTo>
                  <a:pt x="621" y="3970"/>
                </a:lnTo>
                <a:lnTo>
                  <a:pt x="604" y="3954"/>
                </a:lnTo>
                <a:lnTo>
                  <a:pt x="590" y="3941"/>
                </a:lnTo>
                <a:lnTo>
                  <a:pt x="581" y="3930"/>
                </a:lnTo>
                <a:lnTo>
                  <a:pt x="541" y="3890"/>
                </a:lnTo>
                <a:lnTo>
                  <a:pt x="529" y="3882"/>
                </a:lnTo>
                <a:lnTo>
                  <a:pt x="485" y="3864"/>
                </a:lnTo>
                <a:lnTo>
                  <a:pt x="448" y="3851"/>
                </a:lnTo>
                <a:lnTo>
                  <a:pt x="411" y="3836"/>
                </a:lnTo>
                <a:lnTo>
                  <a:pt x="339" y="3809"/>
                </a:lnTo>
                <a:lnTo>
                  <a:pt x="268" y="3783"/>
                </a:lnTo>
                <a:lnTo>
                  <a:pt x="254" y="3777"/>
                </a:lnTo>
                <a:lnTo>
                  <a:pt x="221" y="3765"/>
                </a:lnTo>
                <a:lnTo>
                  <a:pt x="205" y="3764"/>
                </a:lnTo>
                <a:lnTo>
                  <a:pt x="193" y="3765"/>
                </a:lnTo>
                <a:lnTo>
                  <a:pt x="167" y="3777"/>
                </a:lnTo>
                <a:lnTo>
                  <a:pt x="155" y="3781"/>
                </a:lnTo>
                <a:lnTo>
                  <a:pt x="134" y="3784"/>
                </a:lnTo>
                <a:lnTo>
                  <a:pt x="115" y="3783"/>
                </a:lnTo>
                <a:lnTo>
                  <a:pt x="96" y="3777"/>
                </a:lnTo>
                <a:lnTo>
                  <a:pt x="80" y="3768"/>
                </a:lnTo>
                <a:lnTo>
                  <a:pt x="66" y="3753"/>
                </a:lnTo>
                <a:lnTo>
                  <a:pt x="57" y="3736"/>
                </a:lnTo>
                <a:lnTo>
                  <a:pt x="56" y="3721"/>
                </a:lnTo>
                <a:lnTo>
                  <a:pt x="55" y="3705"/>
                </a:lnTo>
                <a:lnTo>
                  <a:pt x="55" y="3699"/>
                </a:lnTo>
                <a:lnTo>
                  <a:pt x="56" y="3690"/>
                </a:lnTo>
                <a:lnTo>
                  <a:pt x="60" y="3683"/>
                </a:lnTo>
                <a:lnTo>
                  <a:pt x="63" y="3678"/>
                </a:lnTo>
                <a:lnTo>
                  <a:pt x="68" y="3675"/>
                </a:lnTo>
                <a:lnTo>
                  <a:pt x="72" y="3671"/>
                </a:lnTo>
                <a:lnTo>
                  <a:pt x="77" y="3668"/>
                </a:lnTo>
                <a:lnTo>
                  <a:pt x="81" y="3663"/>
                </a:lnTo>
                <a:lnTo>
                  <a:pt x="97" y="3652"/>
                </a:lnTo>
                <a:lnTo>
                  <a:pt x="115" y="3646"/>
                </a:lnTo>
                <a:lnTo>
                  <a:pt x="134" y="3646"/>
                </a:lnTo>
                <a:lnTo>
                  <a:pt x="152" y="3650"/>
                </a:lnTo>
                <a:lnTo>
                  <a:pt x="168" y="3660"/>
                </a:lnTo>
                <a:lnTo>
                  <a:pt x="181" y="3675"/>
                </a:lnTo>
                <a:lnTo>
                  <a:pt x="189" y="3688"/>
                </a:lnTo>
                <a:lnTo>
                  <a:pt x="195" y="3702"/>
                </a:lnTo>
                <a:lnTo>
                  <a:pt x="202" y="3715"/>
                </a:lnTo>
                <a:lnTo>
                  <a:pt x="211" y="3725"/>
                </a:lnTo>
                <a:lnTo>
                  <a:pt x="237" y="3742"/>
                </a:lnTo>
                <a:lnTo>
                  <a:pt x="264" y="3755"/>
                </a:lnTo>
                <a:lnTo>
                  <a:pt x="326" y="3783"/>
                </a:lnTo>
                <a:lnTo>
                  <a:pt x="389" y="3809"/>
                </a:lnTo>
                <a:lnTo>
                  <a:pt x="460" y="3834"/>
                </a:lnTo>
                <a:lnTo>
                  <a:pt x="483" y="3843"/>
                </a:lnTo>
                <a:lnTo>
                  <a:pt x="507" y="3846"/>
                </a:lnTo>
                <a:lnTo>
                  <a:pt x="513" y="3842"/>
                </a:lnTo>
                <a:lnTo>
                  <a:pt x="517" y="3833"/>
                </a:lnTo>
                <a:lnTo>
                  <a:pt x="520" y="3820"/>
                </a:lnTo>
                <a:lnTo>
                  <a:pt x="522" y="3802"/>
                </a:lnTo>
                <a:lnTo>
                  <a:pt x="522" y="3784"/>
                </a:lnTo>
                <a:lnTo>
                  <a:pt x="523" y="3765"/>
                </a:lnTo>
                <a:lnTo>
                  <a:pt x="525" y="3712"/>
                </a:lnTo>
                <a:lnTo>
                  <a:pt x="525" y="3657"/>
                </a:lnTo>
                <a:lnTo>
                  <a:pt x="523" y="3604"/>
                </a:lnTo>
                <a:lnTo>
                  <a:pt x="523" y="3573"/>
                </a:lnTo>
                <a:lnTo>
                  <a:pt x="520" y="3541"/>
                </a:lnTo>
                <a:lnTo>
                  <a:pt x="519" y="3537"/>
                </a:lnTo>
                <a:lnTo>
                  <a:pt x="507" y="3525"/>
                </a:lnTo>
                <a:lnTo>
                  <a:pt x="504" y="3520"/>
                </a:lnTo>
                <a:lnTo>
                  <a:pt x="503" y="3516"/>
                </a:lnTo>
                <a:lnTo>
                  <a:pt x="503" y="3509"/>
                </a:lnTo>
                <a:lnTo>
                  <a:pt x="501" y="3504"/>
                </a:lnTo>
                <a:lnTo>
                  <a:pt x="483" y="3486"/>
                </a:lnTo>
                <a:lnTo>
                  <a:pt x="473" y="3478"/>
                </a:lnTo>
                <a:lnTo>
                  <a:pt x="466" y="3467"/>
                </a:lnTo>
                <a:lnTo>
                  <a:pt x="461" y="3453"/>
                </a:lnTo>
                <a:lnTo>
                  <a:pt x="458" y="3436"/>
                </a:lnTo>
                <a:lnTo>
                  <a:pt x="458" y="3420"/>
                </a:lnTo>
                <a:lnTo>
                  <a:pt x="461" y="3404"/>
                </a:lnTo>
                <a:lnTo>
                  <a:pt x="467" y="3388"/>
                </a:lnTo>
                <a:lnTo>
                  <a:pt x="475" y="3371"/>
                </a:lnTo>
                <a:lnTo>
                  <a:pt x="485" y="3358"/>
                </a:lnTo>
                <a:lnTo>
                  <a:pt x="491" y="3354"/>
                </a:lnTo>
                <a:lnTo>
                  <a:pt x="498" y="3348"/>
                </a:lnTo>
                <a:lnTo>
                  <a:pt x="519" y="3333"/>
                </a:lnTo>
                <a:lnTo>
                  <a:pt x="540" y="3323"/>
                </a:lnTo>
                <a:lnTo>
                  <a:pt x="547" y="3321"/>
                </a:lnTo>
                <a:lnTo>
                  <a:pt x="550" y="3323"/>
                </a:lnTo>
                <a:lnTo>
                  <a:pt x="556" y="3332"/>
                </a:lnTo>
                <a:lnTo>
                  <a:pt x="565" y="3339"/>
                </a:lnTo>
                <a:lnTo>
                  <a:pt x="576" y="3343"/>
                </a:lnTo>
                <a:lnTo>
                  <a:pt x="585" y="3349"/>
                </a:lnTo>
                <a:lnTo>
                  <a:pt x="603" y="3366"/>
                </a:lnTo>
                <a:lnTo>
                  <a:pt x="616" y="3383"/>
                </a:lnTo>
                <a:lnTo>
                  <a:pt x="624" y="3402"/>
                </a:lnTo>
                <a:lnTo>
                  <a:pt x="626" y="3425"/>
                </a:lnTo>
                <a:lnTo>
                  <a:pt x="622" y="3448"/>
                </a:lnTo>
                <a:lnTo>
                  <a:pt x="615" y="3467"/>
                </a:lnTo>
                <a:lnTo>
                  <a:pt x="604" y="3485"/>
                </a:lnTo>
                <a:lnTo>
                  <a:pt x="588" y="3498"/>
                </a:lnTo>
                <a:lnTo>
                  <a:pt x="575" y="3506"/>
                </a:lnTo>
                <a:lnTo>
                  <a:pt x="565" y="3513"/>
                </a:lnTo>
                <a:lnTo>
                  <a:pt x="556" y="3525"/>
                </a:lnTo>
                <a:lnTo>
                  <a:pt x="548" y="3541"/>
                </a:lnTo>
                <a:lnTo>
                  <a:pt x="545" y="3560"/>
                </a:lnTo>
                <a:lnTo>
                  <a:pt x="545" y="3599"/>
                </a:lnTo>
                <a:lnTo>
                  <a:pt x="544" y="3634"/>
                </a:lnTo>
                <a:lnTo>
                  <a:pt x="544" y="3671"/>
                </a:lnTo>
                <a:lnTo>
                  <a:pt x="541" y="3739"/>
                </a:lnTo>
                <a:lnTo>
                  <a:pt x="541" y="3806"/>
                </a:lnTo>
                <a:lnTo>
                  <a:pt x="544" y="3834"/>
                </a:lnTo>
                <a:lnTo>
                  <a:pt x="550" y="3859"/>
                </a:lnTo>
                <a:lnTo>
                  <a:pt x="563" y="3882"/>
                </a:lnTo>
                <a:lnTo>
                  <a:pt x="582" y="3902"/>
                </a:lnTo>
                <a:lnTo>
                  <a:pt x="637" y="3957"/>
                </a:lnTo>
                <a:lnTo>
                  <a:pt x="654" y="3973"/>
                </a:lnTo>
                <a:lnTo>
                  <a:pt x="672" y="3991"/>
                </a:lnTo>
                <a:lnTo>
                  <a:pt x="690" y="4007"/>
                </a:lnTo>
                <a:lnTo>
                  <a:pt x="705" y="4020"/>
                </a:lnTo>
                <a:lnTo>
                  <a:pt x="703" y="3983"/>
                </a:lnTo>
                <a:lnTo>
                  <a:pt x="703" y="3890"/>
                </a:lnTo>
                <a:lnTo>
                  <a:pt x="705" y="3843"/>
                </a:lnTo>
                <a:lnTo>
                  <a:pt x="706" y="3799"/>
                </a:lnTo>
                <a:lnTo>
                  <a:pt x="706" y="3647"/>
                </a:lnTo>
                <a:lnTo>
                  <a:pt x="712" y="3397"/>
                </a:lnTo>
                <a:lnTo>
                  <a:pt x="716" y="3209"/>
                </a:lnTo>
                <a:lnTo>
                  <a:pt x="694" y="3186"/>
                </a:lnTo>
                <a:lnTo>
                  <a:pt x="675" y="3165"/>
                </a:lnTo>
                <a:lnTo>
                  <a:pt x="660" y="3144"/>
                </a:lnTo>
                <a:lnTo>
                  <a:pt x="644" y="3125"/>
                </a:lnTo>
                <a:lnTo>
                  <a:pt x="629" y="3106"/>
                </a:lnTo>
                <a:lnTo>
                  <a:pt x="610" y="3084"/>
                </a:lnTo>
                <a:lnTo>
                  <a:pt x="588" y="3060"/>
                </a:lnTo>
                <a:lnTo>
                  <a:pt x="562" y="3038"/>
                </a:lnTo>
                <a:lnTo>
                  <a:pt x="534" y="3021"/>
                </a:lnTo>
                <a:lnTo>
                  <a:pt x="506" y="3009"/>
                </a:lnTo>
                <a:lnTo>
                  <a:pt x="476" y="2998"/>
                </a:lnTo>
                <a:lnTo>
                  <a:pt x="476" y="2995"/>
                </a:lnTo>
                <a:lnTo>
                  <a:pt x="483" y="2990"/>
                </a:lnTo>
                <a:lnTo>
                  <a:pt x="495" y="2984"/>
                </a:lnTo>
                <a:lnTo>
                  <a:pt x="514" y="2975"/>
                </a:lnTo>
                <a:lnTo>
                  <a:pt x="537" y="2966"/>
                </a:lnTo>
                <a:lnTo>
                  <a:pt x="563" y="2957"/>
                </a:lnTo>
                <a:lnTo>
                  <a:pt x="593" y="2950"/>
                </a:lnTo>
                <a:lnTo>
                  <a:pt x="625" y="2944"/>
                </a:lnTo>
                <a:lnTo>
                  <a:pt x="660" y="2941"/>
                </a:lnTo>
                <a:lnTo>
                  <a:pt x="696" y="2939"/>
                </a:lnTo>
                <a:lnTo>
                  <a:pt x="733" y="2944"/>
                </a:lnTo>
                <a:lnTo>
                  <a:pt x="734" y="2931"/>
                </a:lnTo>
                <a:lnTo>
                  <a:pt x="736" y="2914"/>
                </a:lnTo>
                <a:lnTo>
                  <a:pt x="736" y="2858"/>
                </a:lnTo>
                <a:lnTo>
                  <a:pt x="744" y="2721"/>
                </a:lnTo>
                <a:lnTo>
                  <a:pt x="750" y="2600"/>
                </a:lnTo>
                <a:lnTo>
                  <a:pt x="755" y="2540"/>
                </a:lnTo>
                <a:lnTo>
                  <a:pt x="761" y="2479"/>
                </a:lnTo>
                <a:lnTo>
                  <a:pt x="753" y="2472"/>
                </a:lnTo>
                <a:lnTo>
                  <a:pt x="741" y="2462"/>
                </a:lnTo>
                <a:lnTo>
                  <a:pt x="725" y="2447"/>
                </a:lnTo>
                <a:lnTo>
                  <a:pt x="706" y="2431"/>
                </a:lnTo>
                <a:lnTo>
                  <a:pt x="685" y="2416"/>
                </a:lnTo>
                <a:lnTo>
                  <a:pt x="665" y="2398"/>
                </a:lnTo>
                <a:lnTo>
                  <a:pt x="643" y="2382"/>
                </a:lnTo>
                <a:lnTo>
                  <a:pt x="624" y="2366"/>
                </a:lnTo>
                <a:lnTo>
                  <a:pt x="606" y="2353"/>
                </a:lnTo>
                <a:lnTo>
                  <a:pt x="593" y="2341"/>
                </a:lnTo>
                <a:lnTo>
                  <a:pt x="582" y="2333"/>
                </a:lnTo>
                <a:lnTo>
                  <a:pt x="578" y="2331"/>
                </a:lnTo>
                <a:lnTo>
                  <a:pt x="554" y="2316"/>
                </a:lnTo>
                <a:lnTo>
                  <a:pt x="531" y="2307"/>
                </a:lnTo>
                <a:lnTo>
                  <a:pt x="504" y="2304"/>
                </a:lnTo>
                <a:lnTo>
                  <a:pt x="476" y="2305"/>
                </a:lnTo>
                <a:lnTo>
                  <a:pt x="408" y="2317"/>
                </a:lnTo>
                <a:lnTo>
                  <a:pt x="342" y="2332"/>
                </a:lnTo>
                <a:lnTo>
                  <a:pt x="307" y="2339"/>
                </a:lnTo>
                <a:lnTo>
                  <a:pt x="273" y="2347"/>
                </a:lnTo>
                <a:lnTo>
                  <a:pt x="255" y="2351"/>
                </a:lnTo>
                <a:lnTo>
                  <a:pt x="234" y="2354"/>
                </a:lnTo>
                <a:lnTo>
                  <a:pt x="217" y="2360"/>
                </a:lnTo>
                <a:lnTo>
                  <a:pt x="200" y="2369"/>
                </a:lnTo>
                <a:lnTo>
                  <a:pt x="193" y="2378"/>
                </a:lnTo>
                <a:lnTo>
                  <a:pt x="189" y="2387"/>
                </a:lnTo>
                <a:lnTo>
                  <a:pt x="186" y="2395"/>
                </a:lnTo>
                <a:lnTo>
                  <a:pt x="181" y="2406"/>
                </a:lnTo>
                <a:lnTo>
                  <a:pt x="171" y="2423"/>
                </a:lnTo>
                <a:lnTo>
                  <a:pt x="156" y="2437"/>
                </a:lnTo>
                <a:lnTo>
                  <a:pt x="139" y="2448"/>
                </a:lnTo>
                <a:lnTo>
                  <a:pt x="116" y="2457"/>
                </a:lnTo>
                <a:lnTo>
                  <a:pt x="94" y="2459"/>
                </a:lnTo>
                <a:lnTo>
                  <a:pt x="72" y="2454"/>
                </a:lnTo>
                <a:lnTo>
                  <a:pt x="53" y="2444"/>
                </a:lnTo>
                <a:lnTo>
                  <a:pt x="34" y="2429"/>
                </a:lnTo>
                <a:lnTo>
                  <a:pt x="28" y="2420"/>
                </a:lnTo>
                <a:lnTo>
                  <a:pt x="21" y="2412"/>
                </a:lnTo>
                <a:lnTo>
                  <a:pt x="13" y="2404"/>
                </a:lnTo>
                <a:lnTo>
                  <a:pt x="3" y="2400"/>
                </a:lnTo>
                <a:lnTo>
                  <a:pt x="0" y="2397"/>
                </a:lnTo>
                <a:lnTo>
                  <a:pt x="0" y="2390"/>
                </a:lnTo>
                <a:lnTo>
                  <a:pt x="3" y="2379"/>
                </a:lnTo>
                <a:lnTo>
                  <a:pt x="12" y="2356"/>
                </a:lnTo>
                <a:lnTo>
                  <a:pt x="25" y="2329"/>
                </a:lnTo>
                <a:lnTo>
                  <a:pt x="35" y="2317"/>
                </a:lnTo>
                <a:lnTo>
                  <a:pt x="50" y="2307"/>
                </a:lnTo>
                <a:lnTo>
                  <a:pt x="66" y="2298"/>
                </a:lnTo>
                <a:lnTo>
                  <a:pt x="85" y="2292"/>
                </a:lnTo>
                <a:lnTo>
                  <a:pt x="108" y="2289"/>
                </a:lnTo>
                <a:lnTo>
                  <a:pt x="130" y="2291"/>
                </a:lnTo>
                <a:lnTo>
                  <a:pt x="142" y="2297"/>
                </a:lnTo>
                <a:lnTo>
                  <a:pt x="152" y="2304"/>
                </a:lnTo>
                <a:lnTo>
                  <a:pt x="162" y="2313"/>
                </a:lnTo>
                <a:lnTo>
                  <a:pt x="172" y="2319"/>
                </a:lnTo>
                <a:lnTo>
                  <a:pt x="177" y="2320"/>
                </a:lnTo>
                <a:lnTo>
                  <a:pt x="189" y="2320"/>
                </a:lnTo>
                <a:lnTo>
                  <a:pt x="193" y="2322"/>
                </a:lnTo>
                <a:lnTo>
                  <a:pt x="196" y="2323"/>
                </a:lnTo>
                <a:lnTo>
                  <a:pt x="199" y="2326"/>
                </a:lnTo>
                <a:lnTo>
                  <a:pt x="202" y="2328"/>
                </a:lnTo>
                <a:lnTo>
                  <a:pt x="203" y="2331"/>
                </a:lnTo>
                <a:lnTo>
                  <a:pt x="206" y="2332"/>
                </a:lnTo>
                <a:lnTo>
                  <a:pt x="211" y="2332"/>
                </a:lnTo>
                <a:lnTo>
                  <a:pt x="242" y="2329"/>
                </a:lnTo>
                <a:lnTo>
                  <a:pt x="274" y="2325"/>
                </a:lnTo>
                <a:lnTo>
                  <a:pt x="327" y="2316"/>
                </a:lnTo>
                <a:lnTo>
                  <a:pt x="382" y="2307"/>
                </a:lnTo>
                <a:lnTo>
                  <a:pt x="432" y="2295"/>
                </a:lnTo>
                <a:lnTo>
                  <a:pt x="451" y="2291"/>
                </a:lnTo>
                <a:lnTo>
                  <a:pt x="469" y="2288"/>
                </a:lnTo>
                <a:lnTo>
                  <a:pt x="485" y="2283"/>
                </a:lnTo>
                <a:lnTo>
                  <a:pt x="498" y="2279"/>
                </a:lnTo>
                <a:lnTo>
                  <a:pt x="507" y="2273"/>
                </a:lnTo>
                <a:lnTo>
                  <a:pt x="509" y="2266"/>
                </a:lnTo>
                <a:lnTo>
                  <a:pt x="504" y="2251"/>
                </a:lnTo>
                <a:lnTo>
                  <a:pt x="489" y="2221"/>
                </a:lnTo>
                <a:lnTo>
                  <a:pt x="472" y="2189"/>
                </a:lnTo>
                <a:lnTo>
                  <a:pt x="453" y="2157"/>
                </a:lnTo>
                <a:lnTo>
                  <a:pt x="417" y="2102"/>
                </a:lnTo>
                <a:lnTo>
                  <a:pt x="380" y="2047"/>
                </a:lnTo>
                <a:lnTo>
                  <a:pt x="317" y="2030"/>
                </a:lnTo>
                <a:lnTo>
                  <a:pt x="254" y="2014"/>
                </a:lnTo>
                <a:lnTo>
                  <a:pt x="236" y="2009"/>
                </a:lnTo>
                <a:lnTo>
                  <a:pt x="215" y="2003"/>
                </a:lnTo>
                <a:lnTo>
                  <a:pt x="193" y="1999"/>
                </a:lnTo>
                <a:lnTo>
                  <a:pt x="171" y="1996"/>
                </a:lnTo>
                <a:lnTo>
                  <a:pt x="150" y="1999"/>
                </a:lnTo>
                <a:lnTo>
                  <a:pt x="131" y="2006"/>
                </a:lnTo>
                <a:lnTo>
                  <a:pt x="109" y="2016"/>
                </a:lnTo>
                <a:lnTo>
                  <a:pt x="85" y="2021"/>
                </a:lnTo>
                <a:lnTo>
                  <a:pt x="62" y="2019"/>
                </a:lnTo>
                <a:lnTo>
                  <a:pt x="40" y="2014"/>
                </a:lnTo>
                <a:lnTo>
                  <a:pt x="22" y="2002"/>
                </a:lnTo>
                <a:lnTo>
                  <a:pt x="12" y="1987"/>
                </a:lnTo>
                <a:lnTo>
                  <a:pt x="7" y="1966"/>
                </a:lnTo>
                <a:lnTo>
                  <a:pt x="6" y="1946"/>
                </a:lnTo>
                <a:lnTo>
                  <a:pt x="12" y="1924"/>
                </a:lnTo>
                <a:lnTo>
                  <a:pt x="21" y="1904"/>
                </a:lnTo>
                <a:lnTo>
                  <a:pt x="35" y="1888"/>
                </a:lnTo>
                <a:lnTo>
                  <a:pt x="56" y="1878"/>
                </a:lnTo>
                <a:lnTo>
                  <a:pt x="80" y="1873"/>
                </a:lnTo>
                <a:lnTo>
                  <a:pt x="105" y="1876"/>
                </a:lnTo>
                <a:lnTo>
                  <a:pt x="127" y="1884"/>
                </a:lnTo>
                <a:lnTo>
                  <a:pt x="144" y="1896"/>
                </a:lnTo>
                <a:lnTo>
                  <a:pt x="155" y="1907"/>
                </a:lnTo>
                <a:lnTo>
                  <a:pt x="172" y="1947"/>
                </a:lnTo>
                <a:lnTo>
                  <a:pt x="183" y="1960"/>
                </a:lnTo>
                <a:lnTo>
                  <a:pt x="196" y="1969"/>
                </a:lnTo>
                <a:lnTo>
                  <a:pt x="211" y="1975"/>
                </a:lnTo>
                <a:lnTo>
                  <a:pt x="227" y="1981"/>
                </a:lnTo>
                <a:lnTo>
                  <a:pt x="295" y="2003"/>
                </a:lnTo>
                <a:lnTo>
                  <a:pt x="363" y="2024"/>
                </a:lnTo>
                <a:lnTo>
                  <a:pt x="351" y="2009"/>
                </a:lnTo>
                <a:lnTo>
                  <a:pt x="338" y="1996"/>
                </a:lnTo>
                <a:lnTo>
                  <a:pt x="326" y="1988"/>
                </a:lnTo>
                <a:lnTo>
                  <a:pt x="313" y="1983"/>
                </a:lnTo>
                <a:lnTo>
                  <a:pt x="298" y="1980"/>
                </a:lnTo>
                <a:lnTo>
                  <a:pt x="284" y="1974"/>
                </a:lnTo>
                <a:lnTo>
                  <a:pt x="267" y="1963"/>
                </a:lnTo>
                <a:lnTo>
                  <a:pt x="254" y="1950"/>
                </a:lnTo>
                <a:lnTo>
                  <a:pt x="246" y="1934"/>
                </a:lnTo>
                <a:lnTo>
                  <a:pt x="243" y="1916"/>
                </a:lnTo>
                <a:lnTo>
                  <a:pt x="245" y="1897"/>
                </a:lnTo>
                <a:lnTo>
                  <a:pt x="254" y="1878"/>
                </a:lnTo>
                <a:lnTo>
                  <a:pt x="258" y="1872"/>
                </a:lnTo>
                <a:lnTo>
                  <a:pt x="267" y="1857"/>
                </a:lnTo>
                <a:lnTo>
                  <a:pt x="270" y="1854"/>
                </a:lnTo>
                <a:lnTo>
                  <a:pt x="277" y="1850"/>
                </a:lnTo>
                <a:lnTo>
                  <a:pt x="284" y="1847"/>
                </a:lnTo>
                <a:lnTo>
                  <a:pt x="290" y="1845"/>
                </a:lnTo>
                <a:lnTo>
                  <a:pt x="305" y="1844"/>
                </a:lnTo>
                <a:lnTo>
                  <a:pt x="321" y="1843"/>
                </a:lnTo>
                <a:lnTo>
                  <a:pt x="342" y="1848"/>
                </a:lnTo>
                <a:lnTo>
                  <a:pt x="357" y="1859"/>
                </a:lnTo>
                <a:lnTo>
                  <a:pt x="370" y="1872"/>
                </a:lnTo>
                <a:lnTo>
                  <a:pt x="377" y="1890"/>
                </a:lnTo>
                <a:lnTo>
                  <a:pt x="382" y="1909"/>
                </a:lnTo>
                <a:lnTo>
                  <a:pt x="383" y="1929"/>
                </a:lnTo>
                <a:lnTo>
                  <a:pt x="380" y="1947"/>
                </a:lnTo>
                <a:lnTo>
                  <a:pt x="376" y="1966"/>
                </a:lnTo>
                <a:lnTo>
                  <a:pt x="374" y="1984"/>
                </a:lnTo>
                <a:lnTo>
                  <a:pt x="382" y="2002"/>
                </a:lnTo>
                <a:lnTo>
                  <a:pt x="391" y="2018"/>
                </a:lnTo>
                <a:lnTo>
                  <a:pt x="401" y="2036"/>
                </a:lnTo>
                <a:lnTo>
                  <a:pt x="461" y="2050"/>
                </a:lnTo>
                <a:lnTo>
                  <a:pt x="519" y="2068"/>
                </a:lnTo>
                <a:lnTo>
                  <a:pt x="523" y="2070"/>
                </a:lnTo>
                <a:lnTo>
                  <a:pt x="532" y="2071"/>
                </a:lnTo>
                <a:lnTo>
                  <a:pt x="542" y="2073"/>
                </a:lnTo>
                <a:lnTo>
                  <a:pt x="551" y="2073"/>
                </a:lnTo>
                <a:lnTo>
                  <a:pt x="559" y="2071"/>
                </a:lnTo>
                <a:lnTo>
                  <a:pt x="559" y="2068"/>
                </a:lnTo>
                <a:lnTo>
                  <a:pt x="520" y="2012"/>
                </a:lnTo>
                <a:lnTo>
                  <a:pt x="481" y="1950"/>
                </a:lnTo>
                <a:lnTo>
                  <a:pt x="436" y="1888"/>
                </a:lnTo>
                <a:lnTo>
                  <a:pt x="430" y="1878"/>
                </a:lnTo>
                <a:lnTo>
                  <a:pt x="422" y="1865"/>
                </a:lnTo>
                <a:lnTo>
                  <a:pt x="411" y="1848"/>
                </a:lnTo>
                <a:lnTo>
                  <a:pt x="401" y="1834"/>
                </a:lnTo>
                <a:lnTo>
                  <a:pt x="389" y="1819"/>
                </a:lnTo>
                <a:lnTo>
                  <a:pt x="380" y="1809"/>
                </a:lnTo>
                <a:lnTo>
                  <a:pt x="373" y="1803"/>
                </a:lnTo>
                <a:lnTo>
                  <a:pt x="355" y="1800"/>
                </a:lnTo>
                <a:lnTo>
                  <a:pt x="338" y="1798"/>
                </a:lnTo>
                <a:lnTo>
                  <a:pt x="320" y="1800"/>
                </a:lnTo>
                <a:lnTo>
                  <a:pt x="302" y="1797"/>
                </a:lnTo>
                <a:lnTo>
                  <a:pt x="284" y="1791"/>
                </a:lnTo>
                <a:lnTo>
                  <a:pt x="268" y="1779"/>
                </a:lnTo>
                <a:lnTo>
                  <a:pt x="255" y="1764"/>
                </a:lnTo>
                <a:lnTo>
                  <a:pt x="248" y="1747"/>
                </a:lnTo>
                <a:lnTo>
                  <a:pt x="243" y="1729"/>
                </a:lnTo>
                <a:lnTo>
                  <a:pt x="243" y="1708"/>
                </a:lnTo>
                <a:lnTo>
                  <a:pt x="249" y="1688"/>
                </a:lnTo>
                <a:lnTo>
                  <a:pt x="259" y="1671"/>
                </a:lnTo>
                <a:lnTo>
                  <a:pt x="276" y="1657"/>
                </a:lnTo>
                <a:lnTo>
                  <a:pt x="293" y="1645"/>
                </a:lnTo>
                <a:lnTo>
                  <a:pt x="313" y="1636"/>
                </a:lnTo>
                <a:lnTo>
                  <a:pt x="333" y="1632"/>
                </a:lnTo>
                <a:lnTo>
                  <a:pt x="352" y="1629"/>
                </a:lnTo>
                <a:lnTo>
                  <a:pt x="370" y="1630"/>
                </a:lnTo>
                <a:lnTo>
                  <a:pt x="383" y="1635"/>
                </a:lnTo>
                <a:lnTo>
                  <a:pt x="404" y="1649"/>
                </a:lnTo>
                <a:lnTo>
                  <a:pt x="419" y="1669"/>
                </a:lnTo>
                <a:lnTo>
                  <a:pt x="426" y="1692"/>
                </a:lnTo>
                <a:lnTo>
                  <a:pt x="427" y="1716"/>
                </a:lnTo>
                <a:lnTo>
                  <a:pt x="425" y="1728"/>
                </a:lnTo>
                <a:lnTo>
                  <a:pt x="419" y="1741"/>
                </a:lnTo>
                <a:lnTo>
                  <a:pt x="411" y="1756"/>
                </a:lnTo>
                <a:lnTo>
                  <a:pt x="407" y="1769"/>
                </a:lnTo>
                <a:lnTo>
                  <a:pt x="404" y="1782"/>
                </a:lnTo>
                <a:lnTo>
                  <a:pt x="405" y="1794"/>
                </a:lnTo>
                <a:lnTo>
                  <a:pt x="408" y="1800"/>
                </a:lnTo>
                <a:lnTo>
                  <a:pt x="414" y="1810"/>
                </a:lnTo>
                <a:lnTo>
                  <a:pt x="422" y="1822"/>
                </a:lnTo>
                <a:lnTo>
                  <a:pt x="430" y="1837"/>
                </a:lnTo>
                <a:lnTo>
                  <a:pt x="439" y="1850"/>
                </a:lnTo>
                <a:lnTo>
                  <a:pt x="448" y="1860"/>
                </a:lnTo>
                <a:lnTo>
                  <a:pt x="454" y="1869"/>
                </a:lnTo>
                <a:lnTo>
                  <a:pt x="458" y="1871"/>
                </a:lnTo>
                <a:lnTo>
                  <a:pt x="463" y="1866"/>
                </a:lnTo>
                <a:lnTo>
                  <a:pt x="467" y="1857"/>
                </a:lnTo>
                <a:lnTo>
                  <a:pt x="473" y="1848"/>
                </a:lnTo>
                <a:lnTo>
                  <a:pt x="478" y="1843"/>
                </a:lnTo>
                <a:lnTo>
                  <a:pt x="485" y="1837"/>
                </a:lnTo>
                <a:lnTo>
                  <a:pt x="494" y="1829"/>
                </a:lnTo>
                <a:lnTo>
                  <a:pt x="506" y="1820"/>
                </a:lnTo>
                <a:lnTo>
                  <a:pt x="514" y="1814"/>
                </a:lnTo>
                <a:lnTo>
                  <a:pt x="522" y="1812"/>
                </a:lnTo>
                <a:lnTo>
                  <a:pt x="540" y="1810"/>
                </a:lnTo>
                <a:lnTo>
                  <a:pt x="557" y="1807"/>
                </a:lnTo>
                <a:lnTo>
                  <a:pt x="575" y="1806"/>
                </a:lnTo>
                <a:lnTo>
                  <a:pt x="593" y="1807"/>
                </a:lnTo>
                <a:lnTo>
                  <a:pt x="597" y="1809"/>
                </a:lnTo>
                <a:lnTo>
                  <a:pt x="612" y="1814"/>
                </a:lnTo>
                <a:lnTo>
                  <a:pt x="616" y="1814"/>
                </a:lnTo>
                <a:lnTo>
                  <a:pt x="621" y="1807"/>
                </a:lnTo>
                <a:lnTo>
                  <a:pt x="622" y="1794"/>
                </a:lnTo>
                <a:lnTo>
                  <a:pt x="624" y="1779"/>
                </a:lnTo>
                <a:lnTo>
                  <a:pt x="624" y="1756"/>
                </a:lnTo>
                <a:lnTo>
                  <a:pt x="625" y="1735"/>
                </a:lnTo>
                <a:lnTo>
                  <a:pt x="625" y="1714"/>
                </a:lnTo>
                <a:lnTo>
                  <a:pt x="622" y="1694"/>
                </a:lnTo>
                <a:lnTo>
                  <a:pt x="616" y="1680"/>
                </a:lnTo>
                <a:lnTo>
                  <a:pt x="607" y="1671"/>
                </a:lnTo>
                <a:lnTo>
                  <a:pt x="587" y="1654"/>
                </a:lnTo>
                <a:lnTo>
                  <a:pt x="573" y="1638"/>
                </a:lnTo>
                <a:lnTo>
                  <a:pt x="565" y="1618"/>
                </a:lnTo>
                <a:lnTo>
                  <a:pt x="563" y="1596"/>
                </a:lnTo>
                <a:lnTo>
                  <a:pt x="566" y="1580"/>
                </a:lnTo>
                <a:lnTo>
                  <a:pt x="575" y="1562"/>
                </a:lnTo>
                <a:lnTo>
                  <a:pt x="588" y="1546"/>
                </a:lnTo>
                <a:lnTo>
                  <a:pt x="604" y="1530"/>
                </a:lnTo>
                <a:lnTo>
                  <a:pt x="624" y="1518"/>
                </a:lnTo>
                <a:lnTo>
                  <a:pt x="644" y="1512"/>
                </a:lnTo>
                <a:lnTo>
                  <a:pt x="668" y="1512"/>
                </a:lnTo>
                <a:lnTo>
                  <a:pt x="691" y="1521"/>
                </a:lnTo>
                <a:lnTo>
                  <a:pt x="708" y="1533"/>
                </a:lnTo>
                <a:lnTo>
                  <a:pt x="721" y="1545"/>
                </a:lnTo>
                <a:lnTo>
                  <a:pt x="731" y="1559"/>
                </a:lnTo>
                <a:lnTo>
                  <a:pt x="737" y="1576"/>
                </a:lnTo>
                <a:lnTo>
                  <a:pt x="737" y="1595"/>
                </a:lnTo>
                <a:lnTo>
                  <a:pt x="731" y="1615"/>
                </a:lnTo>
                <a:lnTo>
                  <a:pt x="722" y="1632"/>
                </a:lnTo>
                <a:lnTo>
                  <a:pt x="709" y="1646"/>
                </a:lnTo>
                <a:lnTo>
                  <a:pt x="696" y="1660"/>
                </a:lnTo>
                <a:lnTo>
                  <a:pt x="681" y="1671"/>
                </a:lnTo>
                <a:lnTo>
                  <a:pt x="669" y="1686"/>
                </a:lnTo>
                <a:lnTo>
                  <a:pt x="660" y="1704"/>
                </a:lnTo>
                <a:lnTo>
                  <a:pt x="650" y="1747"/>
                </a:lnTo>
                <a:lnTo>
                  <a:pt x="644" y="1791"/>
                </a:lnTo>
                <a:lnTo>
                  <a:pt x="640" y="1834"/>
                </a:lnTo>
                <a:lnTo>
                  <a:pt x="640" y="1851"/>
                </a:lnTo>
                <a:lnTo>
                  <a:pt x="644" y="1868"/>
                </a:lnTo>
                <a:lnTo>
                  <a:pt x="647" y="1885"/>
                </a:lnTo>
                <a:lnTo>
                  <a:pt x="644" y="1900"/>
                </a:lnTo>
                <a:lnTo>
                  <a:pt x="635" y="1929"/>
                </a:lnTo>
                <a:lnTo>
                  <a:pt x="632" y="1944"/>
                </a:lnTo>
                <a:lnTo>
                  <a:pt x="635" y="1958"/>
                </a:lnTo>
                <a:lnTo>
                  <a:pt x="643" y="1971"/>
                </a:lnTo>
                <a:lnTo>
                  <a:pt x="652" y="1981"/>
                </a:lnTo>
                <a:lnTo>
                  <a:pt x="660" y="1993"/>
                </a:lnTo>
                <a:lnTo>
                  <a:pt x="680" y="2019"/>
                </a:lnTo>
                <a:lnTo>
                  <a:pt x="699" y="2047"/>
                </a:lnTo>
                <a:lnTo>
                  <a:pt x="746" y="2106"/>
                </a:lnTo>
                <a:lnTo>
                  <a:pt x="796" y="2164"/>
                </a:lnTo>
                <a:lnTo>
                  <a:pt x="800" y="2171"/>
                </a:lnTo>
                <a:lnTo>
                  <a:pt x="809" y="2180"/>
                </a:lnTo>
                <a:lnTo>
                  <a:pt x="818" y="2190"/>
                </a:lnTo>
                <a:lnTo>
                  <a:pt x="827" y="2199"/>
                </a:lnTo>
                <a:lnTo>
                  <a:pt x="836" y="2202"/>
                </a:lnTo>
                <a:lnTo>
                  <a:pt x="843" y="2198"/>
                </a:lnTo>
                <a:lnTo>
                  <a:pt x="852" y="2190"/>
                </a:lnTo>
                <a:lnTo>
                  <a:pt x="859" y="2180"/>
                </a:lnTo>
                <a:lnTo>
                  <a:pt x="867" y="2171"/>
                </a:lnTo>
                <a:lnTo>
                  <a:pt x="871" y="2165"/>
                </a:lnTo>
                <a:lnTo>
                  <a:pt x="889" y="2140"/>
                </a:lnTo>
                <a:lnTo>
                  <a:pt x="899" y="2117"/>
                </a:lnTo>
                <a:lnTo>
                  <a:pt x="904" y="2090"/>
                </a:lnTo>
                <a:lnTo>
                  <a:pt x="902" y="2061"/>
                </a:lnTo>
                <a:lnTo>
                  <a:pt x="895" y="2016"/>
                </a:lnTo>
                <a:lnTo>
                  <a:pt x="886" y="1972"/>
                </a:lnTo>
                <a:lnTo>
                  <a:pt x="876" y="1928"/>
                </a:lnTo>
                <a:lnTo>
                  <a:pt x="861" y="1857"/>
                </a:lnTo>
                <a:lnTo>
                  <a:pt x="858" y="1843"/>
                </a:lnTo>
                <a:lnTo>
                  <a:pt x="856" y="1828"/>
                </a:lnTo>
                <a:lnTo>
                  <a:pt x="853" y="1812"/>
                </a:lnTo>
                <a:lnTo>
                  <a:pt x="848" y="1798"/>
                </a:lnTo>
                <a:lnTo>
                  <a:pt x="839" y="1786"/>
                </a:lnTo>
                <a:lnTo>
                  <a:pt x="830" y="1779"/>
                </a:lnTo>
                <a:lnTo>
                  <a:pt x="821" y="1775"/>
                </a:lnTo>
                <a:lnTo>
                  <a:pt x="811" y="1772"/>
                </a:lnTo>
                <a:lnTo>
                  <a:pt x="799" y="1767"/>
                </a:lnTo>
                <a:lnTo>
                  <a:pt x="778" y="1757"/>
                </a:lnTo>
                <a:lnTo>
                  <a:pt x="764" y="1742"/>
                </a:lnTo>
                <a:lnTo>
                  <a:pt x="752" y="1725"/>
                </a:lnTo>
                <a:lnTo>
                  <a:pt x="743" y="1702"/>
                </a:lnTo>
                <a:lnTo>
                  <a:pt x="743" y="1680"/>
                </a:lnTo>
                <a:lnTo>
                  <a:pt x="747" y="1660"/>
                </a:lnTo>
                <a:lnTo>
                  <a:pt x="759" y="1639"/>
                </a:lnTo>
                <a:lnTo>
                  <a:pt x="777" y="1620"/>
                </a:lnTo>
                <a:lnTo>
                  <a:pt x="784" y="1614"/>
                </a:lnTo>
                <a:lnTo>
                  <a:pt x="796" y="1607"/>
                </a:lnTo>
                <a:lnTo>
                  <a:pt x="812" y="1599"/>
                </a:lnTo>
                <a:lnTo>
                  <a:pt x="830" y="1595"/>
                </a:lnTo>
                <a:lnTo>
                  <a:pt x="851" y="1593"/>
                </a:lnTo>
                <a:lnTo>
                  <a:pt x="870" y="1596"/>
                </a:lnTo>
                <a:lnTo>
                  <a:pt x="890" y="1607"/>
                </a:lnTo>
                <a:lnTo>
                  <a:pt x="910" y="1626"/>
                </a:lnTo>
                <a:lnTo>
                  <a:pt x="924" y="1648"/>
                </a:lnTo>
                <a:lnTo>
                  <a:pt x="930" y="1667"/>
                </a:lnTo>
                <a:lnTo>
                  <a:pt x="933" y="1689"/>
                </a:lnTo>
                <a:lnTo>
                  <a:pt x="930" y="1711"/>
                </a:lnTo>
                <a:lnTo>
                  <a:pt x="923" y="1723"/>
                </a:lnTo>
                <a:lnTo>
                  <a:pt x="914" y="1733"/>
                </a:lnTo>
                <a:lnTo>
                  <a:pt x="904" y="1744"/>
                </a:lnTo>
                <a:lnTo>
                  <a:pt x="896" y="1756"/>
                </a:lnTo>
                <a:lnTo>
                  <a:pt x="895" y="1760"/>
                </a:lnTo>
                <a:lnTo>
                  <a:pt x="895" y="1772"/>
                </a:lnTo>
                <a:lnTo>
                  <a:pt x="893" y="1776"/>
                </a:lnTo>
                <a:lnTo>
                  <a:pt x="890" y="1779"/>
                </a:lnTo>
                <a:lnTo>
                  <a:pt x="889" y="1782"/>
                </a:lnTo>
                <a:lnTo>
                  <a:pt x="883" y="1788"/>
                </a:lnTo>
                <a:lnTo>
                  <a:pt x="881" y="1791"/>
                </a:lnTo>
                <a:lnTo>
                  <a:pt x="881" y="1816"/>
                </a:lnTo>
                <a:lnTo>
                  <a:pt x="884" y="1838"/>
                </a:lnTo>
                <a:lnTo>
                  <a:pt x="887" y="1859"/>
                </a:lnTo>
                <a:lnTo>
                  <a:pt x="895" y="1912"/>
                </a:lnTo>
                <a:lnTo>
                  <a:pt x="904" y="1966"/>
                </a:lnTo>
                <a:lnTo>
                  <a:pt x="915" y="2016"/>
                </a:lnTo>
                <a:lnTo>
                  <a:pt x="918" y="2036"/>
                </a:lnTo>
                <a:lnTo>
                  <a:pt x="923" y="2053"/>
                </a:lnTo>
                <a:lnTo>
                  <a:pt x="926" y="2070"/>
                </a:lnTo>
                <a:lnTo>
                  <a:pt x="932" y="2083"/>
                </a:lnTo>
                <a:lnTo>
                  <a:pt x="938" y="2092"/>
                </a:lnTo>
                <a:lnTo>
                  <a:pt x="945" y="2093"/>
                </a:lnTo>
                <a:lnTo>
                  <a:pt x="963" y="2089"/>
                </a:lnTo>
                <a:lnTo>
                  <a:pt x="980" y="2080"/>
                </a:lnTo>
                <a:lnTo>
                  <a:pt x="996" y="2073"/>
                </a:lnTo>
                <a:lnTo>
                  <a:pt x="1033" y="2053"/>
                </a:lnTo>
                <a:lnTo>
                  <a:pt x="1070" y="2033"/>
                </a:lnTo>
                <a:lnTo>
                  <a:pt x="1125" y="2000"/>
                </a:lnTo>
                <a:lnTo>
                  <a:pt x="1176" y="1968"/>
                </a:lnTo>
                <a:lnTo>
                  <a:pt x="1191" y="1866"/>
                </a:lnTo>
                <a:lnTo>
                  <a:pt x="1232" y="1624"/>
                </a:lnTo>
                <a:lnTo>
                  <a:pt x="1277" y="1382"/>
                </a:lnTo>
                <a:lnTo>
                  <a:pt x="1281" y="1359"/>
                </a:lnTo>
                <a:lnTo>
                  <a:pt x="1287" y="1329"/>
                </a:lnTo>
                <a:lnTo>
                  <a:pt x="1293" y="1297"/>
                </a:lnTo>
                <a:lnTo>
                  <a:pt x="1299" y="1263"/>
                </a:lnTo>
                <a:lnTo>
                  <a:pt x="1303" y="1229"/>
                </a:lnTo>
                <a:lnTo>
                  <a:pt x="1306" y="1195"/>
                </a:lnTo>
                <a:lnTo>
                  <a:pt x="1306" y="1164"/>
                </a:lnTo>
                <a:lnTo>
                  <a:pt x="1305" y="1138"/>
                </a:lnTo>
                <a:lnTo>
                  <a:pt x="1299" y="1117"/>
                </a:lnTo>
                <a:lnTo>
                  <a:pt x="1290" y="1096"/>
                </a:lnTo>
                <a:lnTo>
                  <a:pt x="1279" y="1077"/>
                </a:lnTo>
                <a:lnTo>
                  <a:pt x="1268" y="1060"/>
                </a:lnTo>
                <a:lnTo>
                  <a:pt x="1254" y="1045"/>
                </a:lnTo>
                <a:lnTo>
                  <a:pt x="1237" y="1033"/>
                </a:lnTo>
                <a:lnTo>
                  <a:pt x="1216" y="1024"/>
                </a:lnTo>
                <a:lnTo>
                  <a:pt x="1185" y="1015"/>
                </a:lnTo>
                <a:lnTo>
                  <a:pt x="1154" y="1004"/>
                </a:lnTo>
                <a:lnTo>
                  <a:pt x="1145" y="1001"/>
                </a:lnTo>
                <a:lnTo>
                  <a:pt x="1129" y="998"/>
                </a:lnTo>
                <a:lnTo>
                  <a:pt x="1106" y="992"/>
                </a:lnTo>
                <a:lnTo>
                  <a:pt x="1078" y="986"/>
                </a:lnTo>
                <a:lnTo>
                  <a:pt x="1045" y="980"/>
                </a:lnTo>
                <a:lnTo>
                  <a:pt x="1008" y="973"/>
                </a:lnTo>
                <a:lnTo>
                  <a:pt x="970" y="965"/>
                </a:lnTo>
                <a:lnTo>
                  <a:pt x="930" y="958"/>
                </a:lnTo>
                <a:lnTo>
                  <a:pt x="853" y="943"/>
                </a:lnTo>
                <a:lnTo>
                  <a:pt x="817" y="936"/>
                </a:lnTo>
                <a:lnTo>
                  <a:pt x="784" y="930"/>
                </a:lnTo>
                <a:lnTo>
                  <a:pt x="756" y="924"/>
                </a:lnTo>
                <a:lnTo>
                  <a:pt x="733" y="920"/>
                </a:lnTo>
                <a:lnTo>
                  <a:pt x="716" y="917"/>
                </a:lnTo>
                <a:lnTo>
                  <a:pt x="708" y="915"/>
                </a:lnTo>
                <a:lnTo>
                  <a:pt x="678" y="908"/>
                </a:lnTo>
                <a:lnTo>
                  <a:pt x="650" y="896"/>
                </a:lnTo>
                <a:lnTo>
                  <a:pt x="621" y="886"/>
                </a:lnTo>
                <a:lnTo>
                  <a:pt x="584" y="869"/>
                </a:lnTo>
                <a:lnTo>
                  <a:pt x="547" y="846"/>
                </a:lnTo>
                <a:lnTo>
                  <a:pt x="513" y="819"/>
                </a:lnTo>
                <a:lnTo>
                  <a:pt x="483" y="791"/>
                </a:lnTo>
                <a:lnTo>
                  <a:pt x="453" y="760"/>
                </a:lnTo>
                <a:lnTo>
                  <a:pt x="420" y="731"/>
                </a:lnTo>
                <a:lnTo>
                  <a:pt x="386" y="703"/>
                </a:lnTo>
                <a:lnTo>
                  <a:pt x="349" y="679"/>
                </a:lnTo>
                <a:lnTo>
                  <a:pt x="311" y="656"/>
                </a:lnTo>
                <a:lnTo>
                  <a:pt x="274" y="629"/>
                </a:lnTo>
                <a:lnTo>
                  <a:pt x="276" y="626"/>
                </a:lnTo>
                <a:lnTo>
                  <a:pt x="283" y="620"/>
                </a:lnTo>
                <a:lnTo>
                  <a:pt x="296" y="613"/>
                </a:lnTo>
                <a:lnTo>
                  <a:pt x="313" y="604"/>
                </a:lnTo>
                <a:lnTo>
                  <a:pt x="332" y="595"/>
                </a:lnTo>
                <a:lnTo>
                  <a:pt x="376" y="580"/>
                </a:lnTo>
                <a:lnTo>
                  <a:pt x="399" y="576"/>
                </a:lnTo>
                <a:lnTo>
                  <a:pt x="422" y="575"/>
                </a:lnTo>
                <a:lnTo>
                  <a:pt x="450" y="576"/>
                </a:lnTo>
                <a:lnTo>
                  <a:pt x="482" y="579"/>
                </a:lnTo>
                <a:lnTo>
                  <a:pt x="516" y="583"/>
                </a:lnTo>
                <a:lnTo>
                  <a:pt x="551" y="588"/>
                </a:lnTo>
                <a:lnTo>
                  <a:pt x="587" y="594"/>
                </a:lnTo>
                <a:lnTo>
                  <a:pt x="618" y="600"/>
                </a:lnTo>
                <a:lnTo>
                  <a:pt x="646" y="605"/>
                </a:lnTo>
                <a:lnTo>
                  <a:pt x="668" y="611"/>
                </a:lnTo>
                <a:lnTo>
                  <a:pt x="699" y="623"/>
                </a:lnTo>
                <a:lnTo>
                  <a:pt x="734" y="639"/>
                </a:lnTo>
                <a:lnTo>
                  <a:pt x="772" y="659"/>
                </a:lnTo>
                <a:lnTo>
                  <a:pt x="812" y="682"/>
                </a:lnTo>
                <a:lnTo>
                  <a:pt x="853" y="709"/>
                </a:lnTo>
                <a:lnTo>
                  <a:pt x="898" y="738"/>
                </a:lnTo>
                <a:lnTo>
                  <a:pt x="986" y="800"/>
                </a:lnTo>
                <a:lnTo>
                  <a:pt x="1072" y="865"/>
                </a:lnTo>
                <a:lnTo>
                  <a:pt x="1113" y="897"/>
                </a:lnTo>
                <a:lnTo>
                  <a:pt x="1153" y="928"/>
                </a:lnTo>
                <a:lnTo>
                  <a:pt x="1190" y="958"/>
                </a:lnTo>
                <a:lnTo>
                  <a:pt x="1222" y="984"/>
                </a:lnTo>
                <a:lnTo>
                  <a:pt x="1253" y="1009"/>
                </a:lnTo>
                <a:lnTo>
                  <a:pt x="1278" y="1030"/>
                </a:lnTo>
                <a:lnTo>
                  <a:pt x="1299" y="1048"/>
                </a:lnTo>
                <a:lnTo>
                  <a:pt x="1313" y="1061"/>
                </a:lnTo>
                <a:lnTo>
                  <a:pt x="1300" y="1029"/>
                </a:lnTo>
                <a:lnTo>
                  <a:pt x="1284" y="1001"/>
                </a:lnTo>
                <a:lnTo>
                  <a:pt x="1268" y="971"/>
                </a:lnTo>
                <a:lnTo>
                  <a:pt x="1247" y="943"/>
                </a:lnTo>
                <a:lnTo>
                  <a:pt x="1221" y="918"/>
                </a:lnTo>
                <a:lnTo>
                  <a:pt x="1188" y="894"/>
                </a:lnTo>
                <a:lnTo>
                  <a:pt x="1153" y="871"/>
                </a:lnTo>
                <a:lnTo>
                  <a:pt x="1116" y="847"/>
                </a:lnTo>
                <a:lnTo>
                  <a:pt x="1082" y="825"/>
                </a:lnTo>
                <a:lnTo>
                  <a:pt x="1050" y="803"/>
                </a:lnTo>
                <a:lnTo>
                  <a:pt x="1024" y="781"/>
                </a:lnTo>
                <a:lnTo>
                  <a:pt x="986" y="741"/>
                </a:lnTo>
                <a:lnTo>
                  <a:pt x="952" y="706"/>
                </a:lnTo>
                <a:lnTo>
                  <a:pt x="924" y="673"/>
                </a:lnTo>
                <a:lnTo>
                  <a:pt x="901" y="645"/>
                </a:lnTo>
                <a:lnTo>
                  <a:pt x="880" y="619"/>
                </a:lnTo>
                <a:lnTo>
                  <a:pt x="862" y="594"/>
                </a:lnTo>
                <a:lnTo>
                  <a:pt x="848" y="570"/>
                </a:lnTo>
                <a:lnTo>
                  <a:pt x="833" y="548"/>
                </a:lnTo>
                <a:lnTo>
                  <a:pt x="806" y="504"/>
                </a:lnTo>
                <a:lnTo>
                  <a:pt x="777" y="457"/>
                </a:lnTo>
                <a:lnTo>
                  <a:pt x="759" y="432"/>
                </a:lnTo>
                <a:lnTo>
                  <a:pt x="739" y="404"/>
                </a:lnTo>
                <a:lnTo>
                  <a:pt x="712" y="374"/>
                </a:lnTo>
                <a:lnTo>
                  <a:pt x="684" y="349"/>
                </a:lnTo>
                <a:lnTo>
                  <a:pt x="656" y="330"/>
                </a:lnTo>
                <a:lnTo>
                  <a:pt x="628" y="314"/>
                </a:lnTo>
                <a:lnTo>
                  <a:pt x="600" y="299"/>
                </a:lnTo>
                <a:lnTo>
                  <a:pt x="598" y="296"/>
                </a:lnTo>
                <a:lnTo>
                  <a:pt x="603" y="290"/>
                </a:lnTo>
                <a:lnTo>
                  <a:pt x="616" y="286"/>
                </a:lnTo>
                <a:lnTo>
                  <a:pt x="632" y="280"/>
                </a:lnTo>
                <a:lnTo>
                  <a:pt x="653" y="274"/>
                </a:lnTo>
                <a:lnTo>
                  <a:pt x="675" y="268"/>
                </a:lnTo>
                <a:lnTo>
                  <a:pt x="716" y="256"/>
                </a:lnTo>
                <a:lnTo>
                  <a:pt x="734" y="252"/>
                </a:lnTo>
                <a:lnTo>
                  <a:pt x="747" y="249"/>
                </a:lnTo>
                <a:lnTo>
                  <a:pt x="802" y="241"/>
                </a:lnTo>
                <a:lnTo>
                  <a:pt x="855" y="243"/>
                </a:lnTo>
                <a:lnTo>
                  <a:pt x="907" y="255"/>
                </a:lnTo>
                <a:lnTo>
                  <a:pt x="958" y="277"/>
                </a:lnTo>
                <a:lnTo>
                  <a:pt x="1007" y="306"/>
                </a:lnTo>
                <a:lnTo>
                  <a:pt x="1054" y="343"/>
                </a:lnTo>
                <a:lnTo>
                  <a:pt x="1098" y="387"/>
                </a:lnTo>
                <a:lnTo>
                  <a:pt x="1138" y="439"/>
                </a:lnTo>
                <a:lnTo>
                  <a:pt x="1172" y="493"/>
                </a:lnTo>
                <a:lnTo>
                  <a:pt x="1203" y="552"/>
                </a:lnTo>
                <a:lnTo>
                  <a:pt x="1231" y="619"/>
                </a:lnTo>
                <a:lnTo>
                  <a:pt x="1254" y="688"/>
                </a:lnTo>
                <a:lnTo>
                  <a:pt x="1275" y="759"/>
                </a:lnTo>
                <a:lnTo>
                  <a:pt x="1291" y="834"/>
                </a:lnTo>
                <a:lnTo>
                  <a:pt x="1306" y="914"/>
                </a:lnTo>
                <a:lnTo>
                  <a:pt x="1315" y="995"/>
                </a:lnTo>
                <a:lnTo>
                  <a:pt x="1319" y="1017"/>
                </a:lnTo>
                <a:lnTo>
                  <a:pt x="1328" y="1045"/>
                </a:lnTo>
                <a:lnTo>
                  <a:pt x="1330" y="1023"/>
                </a:lnTo>
                <a:lnTo>
                  <a:pt x="1333" y="996"/>
                </a:lnTo>
                <a:lnTo>
                  <a:pt x="1336" y="968"/>
                </a:lnTo>
                <a:lnTo>
                  <a:pt x="1341" y="909"/>
                </a:lnTo>
                <a:lnTo>
                  <a:pt x="1343" y="883"/>
                </a:lnTo>
                <a:lnTo>
                  <a:pt x="1344" y="861"/>
                </a:lnTo>
                <a:lnTo>
                  <a:pt x="1346" y="843"/>
                </a:lnTo>
                <a:lnTo>
                  <a:pt x="1346" y="819"/>
                </a:lnTo>
                <a:lnTo>
                  <a:pt x="1349" y="799"/>
                </a:lnTo>
                <a:lnTo>
                  <a:pt x="1355" y="772"/>
                </a:lnTo>
                <a:lnTo>
                  <a:pt x="1361" y="740"/>
                </a:lnTo>
                <a:lnTo>
                  <a:pt x="1369" y="703"/>
                </a:lnTo>
                <a:lnTo>
                  <a:pt x="1378" y="662"/>
                </a:lnTo>
                <a:lnTo>
                  <a:pt x="1390" y="617"/>
                </a:lnTo>
                <a:lnTo>
                  <a:pt x="1400" y="573"/>
                </a:lnTo>
                <a:lnTo>
                  <a:pt x="1412" y="526"/>
                </a:lnTo>
                <a:lnTo>
                  <a:pt x="1425" y="480"/>
                </a:lnTo>
                <a:lnTo>
                  <a:pt x="1437" y="434"/>
                </a:lnTo>
                <a:lnTo>
                  <a:pt x="1450" y="392"/>
                </a:lnTo>
                <a:lnTo>
                  <a:pt x="1462" y="350"/>
                </a:lnTo>
                <a:lnTo>
                  <a:pt x="1474" y="314"/>
                </a:lnTo>
                <a:lnTo>
                  <a:pt x="1484" y="281"/>
                </a:lnTo>
                <a:lnTo>
                  <a:pt x="1495" y="255"/>
                </a:lnTo>
                <a:lnTo>
                  <a:pt x="1502" y="235"/>
                </a:lnTo>
                <a:lnTo>
                  <a:pt x="1509" y="222"/>
                </a:lnTo>
                <a:lnTo>
                  <a:pt x="1537" y="187"/>
                </a:lnTo>
                <a:lnTo>
                  <a:pt x="1565" y="159"/>
                </a:lnTo>
                <a:lnTo>
                  <a:pt x="1595" y="132"/>
                </a:lnTo>
                <a:lnTo>
                  <a:pt x="1624" y="109"/>
                </a:lnTo>
                <a:lnTo>
                  <a:pt x="1663" y="81"/>
                </a:lnTo>
                <a:lnTo>
                  <a:pt x="1704" y="57"/>
                </a:lnTo>
                <a:lnTo>
                  <a:pt x="1747" y="38"/>
                </a:lnTo>
                <a:lnTo>
                  <a:pt x="1759" y="33"/>
                </a:lnTo>
                <a:lnTo>
                  <a:pt x="1775" y="28"/>
                </a:lnTo>
                <a:lnTo>
                  <a:pt x="1816" y="13"/>
                </a:lnTo>
                <a:lnTo>
                  <a:pt x="1835" y="5"/>
                </a:lnTo>
                <a:lnTo>
                  <a:pt x="1851" y="1"/>
                </a:lnTo>
                <a:lnTo>
                  <a:pt x="1862" y="0"/>
                </a:lnTo>
                <a:close/>
              </a:path>
            </a:pathLst>
          </a:custGeom>
          <a:solidFill>
            <a:schemeClr val="bg1">
              <a:alpha val="2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 name="Date Placeholder 3"/>
          <p:cNvSpPr>
            <a:spLocks noGrp="1"/>
          </p:cNvSpPr>
          <p:nvPr>
            <p:ph type="dt" sz="half" idx="10"/>
          </p:nvPr>
        </p:nvSpPr>
        <p:spPr/>
        <p:txBody>
          <a:bodyPr/>
          <a:lstStyle/>
          <a:p>
            <a:fld id="{7CF4852E-3C3D-42AE-B63E-D2F53BA99E02}" type="datetimeFigureOut">
              <a:rPr lang="ru-RU" smtClean="0"/>
              <a:pPr/>
              <a:t>30.09.2014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916F6C99-A024-4F3E-A306-A826646A17FD}" type="slidenum">
              <a:rPr lang="ru-RU" smtClean="0"/>
              <a:pPr/>
              <a:t>‹#›</a:t>
            </a:fld>
            <a:endParaRPr lang="ru-RU"/>
          </a:p>
        </p:txBody>
      </p:sp>
      <p:sp>
        <p:nvSpPr>
          <p:cNvPr id="25" name="Title Placeholder 1"/>
          <p:cNvSpPr>
            <a:spLocks noGrp="1"/>
          </p:cNvSpPr>
          <p:nvPr>
            <p:ph type="title"/>
          </p:nvPr>
        </p:nvSpPr>
        <p:spPr>
          <a:xfrm>
            <a:off x="276225" y="228600"/>
            <a:ext cx="8591550" cy="1066801"/>
          </a:xfrm>
          <a:prstGeom prst="rect">
            <a:avLst/>
          </a:prstGeom>
        </p:spPr>
        <p:txBody>
          <a:bodyPr vert="horz" lIns="91440" tIns="45720" rIns="91440" bIns="45720" rtlCol="0" anchor="b" anchorCtr="0">
            <a:normAutofit/>
          </a:bodyPr>
          <a:lstStyle/>
          <a:p>
            <a:r>
              <a:rPr lang="ru-RU" smtClean="0"/>
              <a:t>Образец заголовка</a:t>
            </a:r>
            <a:endParaRPr lang="en-US" dirty="0"/>
          </a:p>
        </p:txBody>
      </p:sp>
      <p:sp>
        <p:nvSpPr>
          <p:cNvPr id="31" name="Content Placeholder 30"/>
          <p:cNvSpPr>
            <a:spLocks noGrp="1"/>
          </p:cNvSpPr>
          <p:nvPr>
            <p:ph sz="quarter" idx="13"/>
          </p:nvPr>
        </p:nvSpPr>
        <p:spPr>
          <a:xfrm>
            <a:off x="274320" y="1298448"/>
            <a:ext cx="8595360" cy="493776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9" name="Rectangle 8"/>
          <p:cNvSpPr/>
          <p:nvPr/>
        </p:nvSpPr>
        <p:spPr>
          <a:xfrm>
            <a:off x="0" y="0"/>
            <a:ext cx="3409950" cy="6858000"/>
          </a:xfrm>
          <a:prstGeom prst="rect">
            <a:avLst/>
          </a:prstGeom>
          <a:solidFill>
            <a:schemeClr val="tx2">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lvl1pPr>
              <a:defRPr>
                <a:solidFill>
                  <a:schemeClr val="bg2"/>
                </a:solidFill>
              </a:defRPr>
            </a:lvl1pPr>
          </a:lstStyle>
          <a:p>
            <a:fld id="{7CF4852E-3C3D-42AE-B63E-D2F53BA99E02}" type="datetimeFigureOut">
              <a:rPr lang="ru-RU" smtClean="0"/>
              <a:pPr/>
              <a:t>30.09.2014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916F6C99-A024-4F3E-A306-A826646A17FD}" type="slidenum">
              <a:rPr lang="ru-RU" smtClean="0"/>
              <a:pPr/>
              <a:t>‹#›</a:t>
            </a:fld>
            <a:endParaRPr lang="ru-RU"/>
          </a:p>
        </p:txBody>
      </p:sp>
      <p:sp>
        <p:nvSpPr>
          <p:cNvPr id="15" name="Subtitle 2"/>
          <p:cNvSpPr>
            <a:spLocks noGrp="1"/>
          </p:cNvSpPr>
          <p:nvPr>
            <p:ph type="subTitle" idx="1"/>
          </p:nvPr>
        </p:nvSpPr>
        <p:spPr>
          <a:xfrm>
            <a:off x="3743324" y="1400174"/>
            <a:ext cx="5120640" cy="1476375"/>
          </a:xfrm>
        </p:spPr>
        <p:txBody>
          <a:bodyPr anchor="b" anchorCtr="0">
            <a:normAutofit/>
          </a:bodyPr>
          <a:lstStyle>
            <a:lvl1pPr marL="0" indent="0" algn="l">
              <a:buNone/>
              <a:defRPr sz="2400" b="0" i="0" cap="none" spc="120" baseline="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10" name="Freeform 7"/>
          <p:cNvSpPr>
            <a:spLocks noChangeAspect="1" noEditPoints="1"/>
          </p:cNvSpPr>
          <p:nvPr/>
        </p:nvSpPr>
        <p:spPr bwMode="auto">
          <a:xfrm>
            <a:off x="34289" y="136641"/>
            <a:ext cx="3326149" cy="6721359"/>
          </a:xfrm>
          <a:custGeom>
            <a:avLst/>
            <a:gdLst/>
            <a:ahLst/>
            <a:cxnLst>
              <a:cxn ang="0">
                <a:pos x="687" y="2238"/>
              </a:cxn>
              <a:cxn ang="0">
                <a:pos x="877" y="2192"/>
              </a:cxn>
              <a:cxn ang="0">
                <a:pos x="797" y="2963"/>
              </a:cxn>
              <a:cxn ang="0">
                <a:pos x="1078" y="3026"/>
              </a:cxn>
              <a:cxn ang="0">
                <a:pos x="626" y="2117"/>
              </a:cxn>
              <a:cxn ang="0">
                <a:pos x="749" y="2142"/>
              </a:cxn>
              <a:cxn ang="0">
                <a:pos x="578" y="2052"/>
              </a:cxn>
              <a:cxn ang="0">
                <a:pos x="1866" y="247"/>
              </a:cxn>
              <a:cxn ang="0">
                <a:pos x="1392" y="1037"/>
              </a:cxn>
              <a:cxn ang="0">
                <a:pos x="2006" y="656"/>
              </a:cxn>
              <a:cxn ang="0">
                <a:pos x="1599" y="908"/>
              </a:cxn>
              <a:cxn ang="0">
                <a:pos x="1533" y="1058"/>
              </a:cxn>
              <a:cxn ang="0">
                <a:pos x="2239" y="583"/>
              </a:cxn>
              <a:cxn ang="0">
                <a:pos x="1863" y="1105"/>
              </a:cxn>
              <a:cxn ang="0">
                <a:pos x="2174" y="1621"/>
              </a:cxn>
              <a:cxn ang="0">
                <a:pos x="1801" y="1537"/>
              </a:cxn>
              <a:cxn ang="0">
                <a:pos x="1325" y="1301"/>
              </a:cxn>
              <a:cxn ang="0">
                <a:pos x="1412" y="1835"/>
              </a:cxn>
              <a:cxn ang="0">
                <a:pos x="1213" y="1975"/>
              </a:cxn>
              <a:cxn ang="0">
                <a:pos x="1094" y="4011"/>
              </a:cxn>
              <a:cxn ang="0">
                <a:pos x="1689" y="3264"/>
              </a:cxn>
              <a:cxn ang="0">
                <a:pos x="2404" y="3321"/>
              </a:cxn>
              <a:cxn ang="0">
                <a:pos x="1275" y="3861"/>
              </a:cxn>
              <a:cxn ang="0">
                <a:pos x="1147" y="4865"/>
              </a:cxn>
              <a:cxn ang="0">
                <a:pos x="1045" y="3610"/>
              </a:cxn>
              <a:cxn ang="0">
                <a:pos x="739" y="3818"/>
              </a:cxn>
              <a:cxn ang="0">
                <a:pos x="856" y="4830"/>
              </a:cxn>
              <a:cxn ang="0">
                <a:pos x="638" y="3989"/>
              </a:cxn>
              <a:cxn ang="0">
                <a:pos x="96" y="3777"/>
              </a:cxn>
              <a:cxn ang="0">
                <a:pos x="189" y="3688"/>
              </a:cxn>
              <a:cxn ang="0">
                <a:pos x="523" y="3573"/>
              </a:cxn>
              <a:cxn ang="0">
                <a:pos x="519" y="3333"/>
              </a:cxn>
              <a:cxn ang="0">
                <a:pos x="545" y="3560"/>
              </a:cxn>
              <a:cxn ang="0">
                <a:pos x="712" y="3397"/>
              </a:cxn>
              <a:cxn ang="0">
                <a:pos x="625" y="2944"/>
              </a:cxn>
              <a:cxn ang="0">
                <a:pos x="593" y="2341"/>
              </a:cxn>
              <a:cxn ang="0">
                <a:pos x="156" y="2437"/>
              </a:cxn>
              <a:cxn ang="0">
                <a:pos x="108" y="2289"/>
              </a:cxn>
              <a:cxn ang="0">
                <a:pos x="451" y="2291"/>
              </a:cxn>
              <a:cxn ang="0">
                <a:pos x="109" y="2016"/>
              </a:cxn>
              <a:cxn ang="0">
                <a:pos x="211" y="1975"/>
              </a:cxn>
              <a:cxn ang="0">
                <a:pos x="284" y="1847"/>
              </a:cxn>
              <a:cxn ang="0">
                <a:pos x="542" y="2073"/>
              </a:cxn>
              <a:cxn ang="0">
                <a:pos x="255" y="1764"/>
              </a:cxn>
              <a:cxn ang="0">
                <a:pos x="407" y="1769"/>
              </a:cxn>
              <a:cxn ang="0">
                <a:pos x="540" y="1810"/>
              </a:cxn>
              <a:cxn ang="0">
                <a:pos x="566" y="1580"/>
              </a:cxn>
              <a:cxn ang="0">
                <a:pos x="650" y="1747"/>
              </a:cxn>
              <a:cxn ang="0">
                <a:pos x="827" y="2199"/>
              </a:cxn>
              <a:cxn ang="0">
                <a:pos x="830" y="1779"/>
              </a:cxn>
              <a:cxn ang="0">
                <a:pos x="924" y="1648"/>
              </a:cxn>
              <a:cxn ang="0">
                <a:pos x="915" y="2016"/>
              </a:cxn>
              <a:cxn ang="0">
                <a:pos x="1299" y="1263"/>
              </a:cxn>
              <a:cxn ang="0">
                <a:pos x="970" y="965"/>
              </a:cxn>
              <a:cxn ang="0">
                <a:pos x="311" y="656"/>
              </a:cxn>
              <a:cxn ang="0">
                <a:pos x="772" y="659"/>
              </a:cxn>
              <a:cxn ang="0">
                <a:pos x="1153" y="871"/>
              </a:cxn>
              <a:cxn ang="0">
                <a:pos x="628" y="314"/>
              </a:cxn>
              <a:cxn ang="0">
                <a:pos x="1203" y="552"/>
              </a:cxn>
              <a:cxn ang="0">
                <a:pos x="1369" y="703"/>
              </a:cxn>
              <a:cxn ang="0">
                <a:pos x="1747" y="38"/>
              </a:cxn>
            </a:cxnLst>
            <a:rect l="0" t="0" r="r" b="b"/>
            <a:pathLst>
              <a:path w="2409" h="4865">
                <a:moveTo>
                  <a:pt x="414" y="2058"/>
                </a:moveTo>
                <a:lnTo>
                  <a:pt x="482" y="2173"/>
                </a:lnTo>
                <a:lnTo>
                  <a:pt x="503" y="2207"/>
                </a:lnTo>
                <a:lnTo>
                  <a:pt x="523" y="2242"/>
                </a:lnTo>
                <a:lnTo>
                  <a:pt x="538" y="2269"/>
                </a:lnTo>
                <a:lnTo>
                  <a:pt x="547" y="2282"/>
                </a:lnTo>
                <a:lnTo>
                  <a:pt x="559" y="2292"/>
                </a:lnTo>
                <a:lnTo>
                  <a:pt x="606" y="2323"/>
                </a:lnTo>
                <a:lnTo>
                  <a:pt x="618" y="2332"/>
                </a:lnTo>
                <a:lnTo>
                  <a:pt x="637" y="2344"/>
                </a:lnTo>
                <a:lnTo>
                  <a:pt x="657" y="2360"/>
                </a:lnTo>
                <a:lnTo>
                  <a:pt x="705" y="2392"/>
                </a:lnTo>
                <a:lnTo>
                  <a:pt x="728" y="2407"/>
                </a:lnTo>
                <a:lnTo>
                  <a:pt x="749" y="2420"/>
                </a:lnTo>
                <a:lnTo>
                  <a:pt x="765" y="2429"/>
                </a:lnTo>
                <a:lnTo>
                  <a:pt x="762" y="2392"/>
                </a:lnTo>
                <a:lnTo>
                  <a:pt x="755" y="2354"/>
                </a:lnTo>
                <a:lnTo>
                  <a:pt x="744" y="2326"/>
                </a:lnTo>
                <a:lnTo>
                  <a:pt x="730" y="2298"/>
                </a:lnTo>
                <a:lnTo>
                  <a:pt x="687" y="2238"/>
                </a:lnTo>
                <a:lnTo>
                  <a:pt x="643" y="2180"/>
                </a:lnTo>
                <a:lnTo>
                  <a:pt x="597" y="2123"/>
                </a:lnTo>
                <a:lnTo>
                  <a:pt x="590" y="2112"/>
                </a:lnTo>
                <a:lnTo>
                  <a:pt x="582" y="2105"/>
                </a:lnTo>
                <a:lnTo>
                  <a:pt x="573" y="2101"/>
                </a:lnTo>
                <a:lnTo>
                  <a:pt x="560" y="2099"/>
                </a:lnTo>
                <a:lnTo>
                  <a:pt x="537" y="2095"/>
                </a:lnTo>
                <a:lnTo>
                  <a:pt x="512" y="2086"/>
                </a:lnTo>
                <a:lnTo>
                  <a:pt x="488" y="2078"/>
                </a:lnTo>
                <a:lnTo>
                  <a:pt x="414" y="2058"/>
                </a:lnTo>
                <a:close/>
                <a:moveTo>
                  <a:pt x="1172" y="1997"/>
                </a:moveTo>
                <a:lnTo>
                  <a:pt x="1051" y="2064"/>
                </a:lnTo>
                <a:lnTo>
                  <a:pt x="1011" y="2086"/>
                </a:lnTo>
                <a:lnTo>
                  <a:pt x="973" y="2108"/>
                </a:lnTo>
                <a:lnTo>
                  <a:pt x="957" y="2115"/>
                </a:lnTo>
                <a:lnTo>
                  <a:pt x="940" y="2124"/>
                </a:lnTo>
                <a:lnTo>
                  <a:pt x="926" y="2133"/>
                </a:lnTo>
                <a:lnTo>
                  <a:pt x="914" y="2145"/>
                </a:lnTo>
                <a:lnTo>
                  <a:pt x="896" y="2168"/>
                </a:lnTo>
                <a:lnTo>
                  <a:pt x="877" y="2192"/>
                </a:lnTo>
                <a:lnTo>
                  <a:pt x="856" y="2221"/>
                </a:lnTo>
                <a:lnTo>
                  <a:pt x="836" y="2252"/>
                </a:lnTo>
                <a:lnTo>
                  <a:pt x="820" y="2283"/>
                </a:lnTo>
                <a:lnTo>
                  <a:pt x="809" y="2307"/>
                </a:lnTo>
                <a:lnTo>
                  <a:pt x="802" y="2331"/>
                </a:lnTo>
                <a:lnTo>
                  <a:pt x="800" y="2336"/>
                </a:lnTo>
                <a:lnTo>
                  <a:pt x="800" y="2351"/>
                </a:lnTo>
                <a:lnTo>
                  <a:pt x="799" y="2372"/>
                </a:lnTo>
                <a:lnTo>
                  <a:pt x="796" y="2394"/>
                </a:lnTo>
                <a:lnTo>
                  <a:pt x="793" y="2444"/>
                </a:lnTo>
                <a:lnTo>
                  <a:pt x="792" y="2465"/>
                </a:lnTo>
                <a:lnTo>
                  <a:pt x="790" y="2481"/>
                </a:lnTo>
                <a:lnTo>
                  <a:pt x="780" y="2593"/>
                </a:lnTo>
                <a:lnTo>
                  <a:pt x="769" y="2704"/>
                </a:lnTo>
                <a:lnTo>
                  <a:pt x="768" y="2735"/>
                </a:lnTo>
                <a:lnTo>
                  <a:pt x="765" y="2788"/>
                </a:lnTo>
                <a:lnTo>
                  <a:pt x="761" y="2844"/>
                </a:lnTo>
                <a:lnTo>
                  <a:pt x="761" y="2898"/>
                </a:lnTo>
                <a:lnTo>
                  <a:pt x="764" y="2951"/>
                </a:lnTo>
                <a:lnTo>
                  <a:pt x="797" y="2963"/>
                </a:lnTo>
                <a:lnTo>
                  <a:pt x="831" y="2981"/>
                </a:lnTo>
                <a:lnTo>
                  <a:pt x="862" y="3004"/>
                </a:lnTo>
                <a:lnTo>
                  <a:pt x="893" y="3032"/>
                </a:lnTo>
                <a:lnTo>
                  <a:pt x="920" y="3069"/>
                </a:lnTo>
                <a:lnTo>
                  <a:pt x="943" y="3105"/>
                </a:lnTo>
                <a:lnTo>
                  <a:pt x="968" y="3143"/>
                </a:lnTo>
                <a:lnTo>
                  <a:pt x="991" y="3181"/>
                </a:lnTo>
                <a:lnTo>
                  <a:pt x="1010" y="3224"/>
                </a:lnTo>
                <a:lnTo>
                  <a:pt x="1029" y="3284"/>
                </a:lnTo>
                <a:lnTo>
                  <a:pt x="1042" y="3349"/>
                </a:lnTo>
                <a:lnTo>
                  <a:pt x="1050" y="3417"/>
                </a:lnTo>
                <a:lnTo>
                  <a:pt x="1050" y="3422"/>
                </a:lnTo>
                <a:lnTo>
                  <a:pt x="1051" y="3426"/>
                </a:lnTo>
                <a:lnTo>
                  <a:pt x="1054" y="3349"/>
                </a:lnTo>
                <a:lnTo>
                  <a:pt x="1058" y="3277"/>
                </a:lnTo>
                <a:lnTo>
                  <a:pt x="1063" y="3212"/>
                </a:lnTo>
                <a:lnTo>
                  <a:pt x="1067" y="3155"/>
                </a:lnTo>
                <a:lnTo>
                  <a:pt x="1070" y="3115"/>
                </a:lnTo>
                <a:lnTo>
                  <a:pt x="1075" y="3072"/>
                </a:lnTo>
                <a:lnTo>
                  <a:pt x="1078" y="3026"/>
                </a:lnTo>
                <a:lnTo>
                  <a:pt x="1082" y="2975"/>
                </a:lnTo>
                <a:lnTo>
                  <a:pt x="1086" y="2919"/>
                </a:lnTo>
                <a:lnTo>
                  <a:pt x="1091" y="2855"/>
                </a:lnTo>
                <a:lnTo>
                  <a:pt x="1097" y="2786"/>
                </a:lnTo>
                <a:lnTo>
                  <a:pt x="1103" y="2708"/>
                </a:lnTo>
                <a:lnTo>
                  <a:pt x="1111" y="2593"/>
                </a:lnTo>
                <a:lnTo>
                  <a:pt x="1119" y="2479"/>
                </a:lnTo>
                <a:lnTo>
                  <a:pt x="1126" y="2364"/>
                </a:lnTo>
                <a:lnTo>
                  <a:pt x="1138" y="2249"/>
                </a:lnTo>
                <a:lnTo>
                  <a:pt x="1172" y="1997"/>
                </a:lnTo>
                <a:close/>
                <a:moveTo>
                  <a:pt x="621" y="1990"/>
                </a:moveTo>
                <a:lnTo>
                  <a:pt x="619" y="1991"/>
                </a:lnTo>
                <a:lnTo>
                  <a:pt x="616" y="2012"/>
                </a:lnTo>
                <a:lnTo>
                  <a:pt x="613" y="2034"/>
                </a:lnTo>
                <a:lnTo>
                  <a:pt x="610" y="2049"/>
                </a:lnTo>
                <a:lnTo>
                  <a:pt x="606" y="2064"/>
                </a:lnTo>
                <a:lnTo>
                  <a:pt x="604" y="2078"/>
                </a:lnTo>
                <a:lnTo>
                  <a:pt x="609" y="2092"/>
                </a:lnTo>
                <a:lnTo>
                  <a:pt x="618" y="2105"/>
                </a:lnTo>
                <a:lnTo>
                  <a:pt x="626" y="2117"/>
                </a:lnTo>
                <a:lnTo>
                  <a:pt x="659" y="2167"/>
                </a:lnTo>
                <a:lnTo>
                  <a:pt x="691" y="2211"/>
                </a:lnTo>
                <a:lnTo>
                  <a:pt x="727" y="2255"/>
                </a:lnTo>
                <a:lnTo>
                  <a:pt x="731" y="2261"/>
                </a:lnTo>
                <a:lnTo>
                  <a:pt x="737" y="2270"/>
                </a:lnTo>
                <a:lnTo>
                  <a:pt x="752" y="2291"/>
                </a:lnTo>
                <a:lnTo>
                  <a:pt x="761" y="2300"/>
                </a:lnTo>
                <a:lnTo>
                  <a:pt x="768" y="2304"/>
                </a:lnTo>
                <a:lnTo>
                  <a:pt x="775" y="2304"/>
                </a:lnTo>
                <a:lnTo>
                  <a:pt x="781" y="2298"/>
                </a:lnTo>
                <a:lnTo>
                  <a:pt x="787" y="2285"/>
                </a:lnTo>
                <a:lnTo>
                  <a:pt x="796" y="2270"/>
                </a:lnTo>
                <a:lnTo>
                  <a:pt x="805" y="2257"/>
                </a:lnTo>
                <a:lnTo>
                  <a:pt x="811" y="2242"/>
                </a:lnTo>
                <a:lnTo>
                  <a:pt x="812" y="2229"/>
                </a:lnTo>
                <a:lnTo>
                  <a:pt x="806" y="2214"/>
                </a:lnTo>
                <a:lnTo>
                  <a:pt x="796" y="2201"/>
                </a:lnTo>
                <a:lnTo>
                  <a:pt x="786" y="2189"/>
                </a:lnTo>
                <a:lnTo>
                  <a:pt x="767" y="2165"/>
                </a:lnTo>
                <a:lnTo>
                  <a:pt x="749" y="2142"/>
                </a:lnTo>
                <a:lnTo>
                  <a:pt x="713" y="2101"/>
                </a:lnTo>
                <a:lnTo>
                  <a:pt x="680" y="2059"/>
                </a:lnTo>
                <a:lnTo>
                  <a:pt x="641" y="2012"/>
                </a:lnTo>
                <a:lnTo>
                  <a:pt x="640" y="2009"/>
                </a:lnTo>
                <a:lnTo>
                  <a:pt x="632" y="2002"/>
                </a:lnTo>
                <a:lnTo>
                  <a:pt x="629" y="1997"/>
                </a:lnTo>
                <a:lnTo>
                  <a:pt x="626" y="1994"/>
                </a:lnTo>
                <a:lnTo>
                  <a:pt x="624" y="1993"/>
                </a:lnTo>
                <a:lnTo>
                  <a:pt x="621" y="1990"/>
                </a:lnTo>
                <a:close/>
                <a:moveTo>
                  <a:pt x="588" y="1972"/>
                </a:moveTo>
                <a:lnTo>
                  <a:pt x="575" y="1974"/>
                </a:lnTo>
                <a:lnTo>
                  <a:pt x="569" y="1974"/>
                </a:lnTo>
                <a:lnTo>
                  <a:pt x="559" y="1975"/>
                </a:lnTo>
                <a:lnTo>
                  <a:pt x="545" y="1975"/>
                </a:lnTo>
                <a:lnTo>
                  <a:pt x="535" y="1977"/>
                </a:lnTo>
                <a:lnTo>
                  <a:pt x="526" y="1977"/>
                </a:lnTo>
                <a:lnTo>
                  <a:pt x="522" y="1975"/>
                </a:lnTo>
                <a:lnTo>
                  <a:pt x="537" y="1999"/>
                </a:lnTo>
                <a:lnTo>
                  <a:pt x="572" y="2046"/>
                </a:lnTo>
                <a:lnTo>
                  <a:pt x="578" y="2052"/>
                </a:lnTo>
                <a:lnTo>
                  <a:pt x="582" y="2050"/>
                </a:lnTo>
                <a:lnTo>
                  <a:pt x="587" y="2043"/>
                </a:lnTo>
                <a:lnTo>
                  <a:pt x="590" y="2034"/>
                </a:lnTo>
                <a:lnTo>
                  <a:pt x="591" y="2024"/>
                </a:lnTo>
                <a:lnTo>
                  <a:pt x="593" y="2015"/>
                </a:lnTo>
                <a:lnTo>
                  <a:pt x="597" y="1997"/>
                </a:lnTo>
                <a:lnTo>
                  <a:pt x="598" y="1988"/>
                </a:lnTo>
                <a:lnTo>
                  <a:pt x="598" y="1980"/>
                </a:lnTo>
                <a:lnTo>
                  <a:pt x="596" y="1975"/>
                </a:lnTo>
                <a:lnTo>
                  <a:pt x="588" y="1972"/>
                </a:lnTo>
                <a:close/>
                <a:moveTo>
                  <a:pt x="1862" y="0"/>
                </a:moveTo>
                <a:lnTo>
                  <a:pt x="1866" y="5"/>
                </a:lnTo>
                <a:lnTo>
                  <a:pt x="1869" y="19"/>
                </a:lnTo>
                <a:lnTo>
                  <a:pt x="1871" y="39"/>
                </a:lnTo>
                <a:lnTo>
                  <a:pt x="1872" y="66"/>
                </a:lnTo>
                <a:lnTo>
                  <a:pt x="1874" y="97"/>
                </a:lnTo>
                <a:lnTo>
                  <a:pt x="1874" y="129"/>
                </a:lnTo>
                <a:lnTo>
                  <a:pt x="1871" y="194"/>
                </a:lnTo>
                <a:lnTo>
                  <a:pt x="1869" y="222"/>
                </a:lnTo>
                <a:lnTo>
                  <a:pt x="1866" y="247"/>
                </a:lnTo>
                <a:lnTo>
                  <a:pt x="1863" y="265"/>
                </a:lnTo>
                <a:lnTo>
                  <a:pt x="1850" y="311"/>
                </a:lnTo>
                <a:lnTo>
                  <a:pt x="1831" y="353"/>
                </a:lnTo>
                <a:lnTo>
                  <a:pt x="1806" y="393"/>
                </a:lnTo>
                <a:lnTo>
                  <a:pt x="1779" y="432"/>
                </a:lnTo>
                <a:lnTo>
                  <a:pt x="1720" y="505"/>
                </a:lnTo>
                <a:lnTo>
                  <a:pt x="1667" y="570"/>
                </a:lnTo>
                <a:lnTo>
                  <a:pt x="1555" y="697"/>
                </a:lnTo>
                <a:lnTo>
                  <a:pt x="1504" y="763"/>
                </a:lnTo>
                <a:lnTo>
                  <a:pt x="1492" y="779"/>
                </a:lnTo>
                <a:lnTo>
                  <a:pt x="1478" y="802"/>
                </a:lnTo>
                <a:lnTo>
                  <a:pt x="1461" y="825"/>
                </a:lnTo>
                <a:lnTo>
                  <a:pt x="1445" y="852"/>
                </a:lnTo>
                <a:lnTo>
                  <a:pt x="1409" y="905"/>
                </a:lnTo>
                <a:lnTo>
                  <a:pt x="1393" y="927"/>
                </a:lnTo>
                <a:lnTo>
                  <a:pt x="1380" y="945"/>
                </a:lnTo>
                <a:lnTo>
                  <a:pt x="1368" y="958"/>
                </a:lnTo>
                <a:lnTo>
                  <a:pt x="1364" y="1080"/>
                </a:lnTo>
                <a:lnTo>
                  <a:pt x="1378" y="1058"/>
                </a:lnTo>
                <a:lnTo>
                  <a:pt x="1392" y="1037"/>
                </a:lnTo>
                <a:lnTo>
                  <a:pt x="1403" y="1020"/>
                </a:lnTo>
                <a:lnTo>
                  <a:pt x="1436" y="955"/>
                </a:lnTo>
                <a:lnTo>
                  <a:pt x="1461" y="912"/>
                </a:lnTo>
                <a:lnTo>
                  <a:pt x="1486" y="871"/>
                </a:lnTo>
                <a:lnTo>
                  <a:pt x="1512" y="827"/>
                </a:lnTo>
                <a:lnTo>
                  <a:pt x="1540" y="784"/>
                </a:lnTo>
                <a:lnTo>
                  <a:pt x="1570" y="743"/>
                </a:lnTo>
                <a:lnTo>
                  <a:pt x="1602" y="706"/>
                </a:lnTo>
                <a:lnTo>
                  <a:pt x="1638" y="673"/>
                </a:lnTo>
                <a:lnTo>
                  <a:pt x="1676" y="647"/>
                </a:lnTo>
                <a:lnTo>
                  <a:pt x="1716" y="628"/>
                </a:lnTo>
                <a:lnTo>
                  <a:pt x="1757" y="614"/>
                </a:lnTo>
                <a:lnTo>
                  <a:pt x="1797" y="607"/>
                </a:lnTo>
                <a:lnTo>
                  <a:pt x="1838" y="605"/>
                </a:lnTo>
                <a:lnTo>
                  <a:pt x="1890" y="614"/>
                </a:lnTo>
                <a:lnTo>
                  <a:pt x="1940" y="632"/>
                </a:lnTo>
                <a:lnTo>
                  <a:pt x="1953" y="636"/>
                </a:lnTo>
                <a:lnTo>
                  <a:pt x="1969" y="642"/>
                </a:lnTo>
                <a:lnTo>
                  <a:pt x="1989" y="650"/>
                </a:lnTo>
                <a:lnTo>
                  <a:pt x="2006" y="656"/>
                </a:lnTo>
                <a:lnTo>
                  <a:pt x="2021" y="662"/>
                </a:lnTo>
                <a:lnTo>
                  <a:pt x="2033" y="664"/>
                </a:lnTo>
                <a:lnTo>
                  <a:pt x="2037" y="667"/>
                </a:lnTo>
                <a:lnTo>
                  <a:pt x="2034" y="669"/>
                </a:lnTo>
                <a:lnTo>
                  <a:pt x="2027" y="672"/>
                </a:lnTo>
                <a:lnTo>
                  <a:pt x="2017" y="676"/>
                </a:lnTo>
                <a:lnTo>
                  <a:pt x="1990" y="688"/>
                </a:lnTo>
                <a:lnTo>
                  <a:pt x="1978" y="694"/>
                </a:lnTo>
                <a:lnTo>
                  <a:pt x="1968" y="698"/>
                </a:lnTo>
                <a:lnTo>
                  <a:pt x="1950" y="710"/>
                </a:lnTo>
                <a:lnTo>
                  <a:pt x="1931" y="722"/>
                </a:lnTo>
                <a:lnTo>
                  <a:pt x="1906" y="735"/>
                </a:lnTo>
                <a:lnTo>
                  <a:pt x="1876" y="753"/>
                </a:lnTo>
                <a:lnTo>
                  <a:pt x="1843" y="771"/>
                </a:lnTo>
                <a:lnTo>
                  <a:pt x="1806" y="791"/>
                </a:lnTo>
                <a:lnTo>
                  <a:pt x="1766" y="813"/>
                </a:lnTo>
                <a:lnTo>
                  <a:pt x="1725" y="836"/>
                </a:lnTo>
                <a:lnTo>
                  <a:pt x="1683" y="859"/>
                </a:lnTo>
                <a:lnTo>
                  <a:pt x="1641" y="884"/>
                </a:lnTo>
                <a:lnTo>
                  <a:pt x="1599" y="908"/>
                </a:lnTo>
                <a:lnTo>
                  <a:pt x="1560" y="933"/>
                </a:lnTo>
                <a:lnTo>
                  <a:pt x="1521" y="956"/>
                </a:lnTo>
                <a:lnTo>
                  <a:pt x="1487" y="979"/>
                </a:lnTo>
                <a:lnTo>
                  <a:pt x="1456" y="999"/>
                </a:lnTo>
                <a:lnTo>
                  <a:pt x="1431" y="1020"/>
                </a:lnTo>
                <a:lnTo>
                  <a:pt x="1411" y="1037"/>
                </a:lnTo>
                <a:lnTo>
                  <a:pt x="1397" y="1054"/>
                </a:lnTo>
                <a:lnTo>
                  <a:pt x="1387" y="1067"/>
                </a:lnTo>
                <a:lnTo>
                  <a:pt x="1378" y="1083"/>
                </a:lnTo>
                <a:lnTo>
                  <a:pt x="1368" y="1102"/>
                </a:lnTo>
                <a:lnTo>
                  <a:pt x="1359" y="1120"/>
                </a:lnTo>
                <a:lnTo>
                  <a:pt x="1359" y="1124"/>
                </a:lnTo>
                <a:lnTo>
                  <a:pt x="1361" y="1127"/>
                </a:lnTo>
                <a:lnTo>
                  <a:pt x="1362" y="1129"/>
                </a:lnTo>
                <a:lnTo>
                  <a:pt x="1364" y="1132"/>
                </a:lnTo>
                <a:lnTo>
                  <a:pt x="1368" y="1124"/>
                </a:lnTo>
                <a:lnTo>
                  <a:pt x="1414" y="1114"/>
                </a:lnTo>
                <a:lnTo>
                  <a:pt x="1456" y="1099"/>
                </a:lnTo>
                <a:lnTo>
                  <a:pt x="1496" y="1080"/>
                </a:lnTo>
                <a:lnTo>
                  <a:pt x="1533" y="1058"/>
                </a:lnTo>
                <a:lnTo>
                  <a:pt x="1567" y="1035"/>
                </a:lnTo>
                <a:lnTo>
                  <a:pt x="1635" y="984"/>
                </a:lnTo>
                <a:lnTo>
                  <a:pt x="1670" y="959"/>
                </a:lnTo>
                <a:lnTo>
                  <a:pt x="1705" y="937"/>
                </a:lnTo>
                <a:lnTo>
                  <a:pt x="1747" y="909"/>
                </a:lnTo>
                <a:lnTo>
                  <a:pt x="1787" y="878"/>
                </a:lnTo>
                <a:lnTo>
                  <a:pt x="1823" y="844"/>
                </a:lnTo>
                <a:lnTo>
                  <a:pt x="1860" y="812"/>
                </a:lnTo>
                <a:lnTo>
                  <a:pt x="1900" y="782"/>
                </a:lnTo>
                <a:lnTo>
                  <a:pt x="1959" y="747"/>
                </a:lnTo>
                <a:lnTo>
                  <a:pt x="2021" y="715"/>
                </a:lnTo>
                <a:lnTo>
                  <a:pt x="2151" y="653"/>
                </a:lnTo>
                <a:lnTo>
                  <a:pt x="2157" y="650"/>
                </a:lnTo>
                <a:lnTo>
                  <a:pt x="2165" y="642"/>
                </a:lnTo>
                <a:lnTo>
                  <a:pt x="2192" y="622"/>
                </a:lnTo>
                <a:lnTo>
                  <a:pt x="2205" y="610"/>
                </a:lnTo>
                <a:lnTo>
                  <a:pt x="2218" y="600"/>
                </a:lnTo>
                <a:lnTo>
                  <a:pt x="2229" y="591"/>
                </a:lnTo>
                <a:lnTo>
                  <a:pt x="2236" y="585"/>
                </a:lnTo>
                <a:lnTo>
                  <a:pt x="2239" y="583"/>
                </a:lnTo>
                <a:lnTo>
                  <a:pt x="2239" y="588"/>
                </a:lnTo>
                <a:lnTo>
                  <a:pt x="2236" y="595"/>
                </a:lnTo>
                <a:lnTo>
                  <a:pt x="2232" y="603"/>
                </a:lnTo>
                <a:lnTo>
                  <a:pt x="2229" y="607"/>
                </a:lnTo>
                <a:lnTo>
                  <a:pt x="2221" y="629"/>
                </a:lnTo>
                <a:lnTo>
                  <a:pt x="2218" y="653"/>
                </a:lnTo>
                <a:lnTo>
                  <a:pt x="2220" y="676"/>
                </a:lnTo>
                <a:lnTo>
                  <a:pt x="2221" y="701"/>
                </a:lnTo>
                <a:lnTo>
                  <a:pt x="2221" y="725"/>
                </a:lnTo>
                <a:lnTo>
                  <a:pt x="2216" y="774"/>
                </a:lnTo>
                <a:lnTo>
                  <a:pt x="2205" y="819"/>
                </a:lnTo>
                <a:lnTo>
                  <a:pt x="2189" y="865"/>
                </a:lnTo>
                <a:lnTo>
                  <a:pt x="2167" y="908"/>
                </a:lnTo>
                <a:lnTo>
                  <a:pt x="2139" y="948"/>
                </a:lnTo>
                <a:lnTo>
                  <a:pt x="2105" y="983"/>
                </a:lnTo>
                <a:lnTo>
                  <a:pt x="2067" y="1017"/>
                </a:lnTo>
                <a:lnTo>
                  <a:pt x="2022" y="1045"/>
                </a:lnTo>
                <a:lnTo>
                  <a:pt x="1974" y="1070"/>
                </a:lnTo>
                <a:lnTo>
                  <a:pt x="1921" y="1091"/>
                </a:lnTo>
                <a:lnTo>
                  <a:pt x="1863" y="1105"/>
                </a:lnTo>
                <a:lnTo>
                  <a:pt x="1803" y="1116"/>
                </a:lnTo>
                <a:lnTo>
                  <a:pt x="1739" y="1123"/>
                </a:lnTo>
                <a:lnTo>
                  <a:pt x="1677" y="1127"/>
                </a:lnTo>
                <a:lnTo>
                  <a:pt x="1617" y="1132"/>
                </a:lnTo>
                <a:lnTo>
                  <a:pt x="1679" y="1136"/>
                </a:lnTo>
                <a:lnTo>
                  <a:pt x="1732" y="1144"/>
                </a:lnTo>
                <a:lnTo>
                  <a:pt x="1784" y="1154"/>
                </a:lnTo>
                <a:lnTo>
                  <a:pt x="1834" y="1167"/>
                </a:lnTo>
                <a:lnTo>
                  <a:pt x="1881" y="1185"/>
                </a:lnTo>
                <a:lnTo>
                  <a:pt x="1924" y="1207"/>
                </a:lnTo>
                <a:lnTo>
                  <a:pt x="1971" y="1239"/>
                </a:lnTo>
                <a:lnTo>
                  <a:pt x="2014" y="1276"/>
                </a:lnTo>
                <a:lnTo>
                  <a:pt x="2049" y="1316"/>
                </a:lnTo>
                <a:lnTo>
                  <a:pt x="2080" y="1359"/>
                </a:lnTo>
                <a:lnTo>
                  <a:pt x="2105" y="1402"/>
                </a:lnTo>
                <a:lnTo>
                  <a:pt x="2127" y="1447"/>
                </a:lnTo>
                <a:lnTo>
                  <a:pt x="2143" y="1492"/>
                </a:lnTo>
                <a:lnTo>
                  <a:pt x="2158" y="1537"/>
                </a:lnTo>
                <a:lnTo>
                  <a:pt x="2167" y="1580"/>
                </a:lnTo>
                <a:lnTo>
                  <a:pt x="2174" y="1621"/>
                </a:lnTo>
                <a:lnTo>
                  <a:pt x="2179" y="1660"/>
                </a:lnTo>
                <a:lnTo>
                  <a:pt x="2182" y="1695"/>
                </a:lnTo>
                <a:lnTo>
                  <a:pt x="2182" y="1753"/>
                </a:lnTo>
                <a:lnTo>
                  <a:pt x="2179" y="1775"/>
                </a:lnTo>
                <a:lnTo>
                  <a:pt x="2177" y="1789"/>
                </a:lnTo>
                <a:lnTo>
                  <a:pt x="2174" y="1797"/>
                </a:lnTo>
                <a:lnTo>
                  <a:pt x="2171" y="1797"/>
                </a:lnTo>
                <a:lnTo>
                  <a:pt x="2152" y="1767"/>
                </a:lnTo>
                <a:lnTo>
                  <a:pt x="2132" y="1739"/>
                </a:lnTo>
                <a:lnTo>
                  <a:pt x="2108" y="1713"/>
                </a:lnTo>
                <a:lnTo>
                  <a:pt x="2081" y="1686"/>
                </a:lnTo>
                <a:lnTo>
                  <a:pt x="2049" y="1664"/>
                </a:lnTo>
                <a:lnTo>
                  <a:pt x="2019" y="1648"/>
                </a:lnTo>
                <a:lnTo>
                  <a:pt x="1994" y="1633"/>
                </a:lnTo>
                <a:lnTo>
                  <a:pt x="1969" y="1621"/>
                </a:lnTo>
                <a:lnTo>
                  <a:pt x="1946" y="1611"/>
                </a:lnTo>
                <a:lnTo>
                  <a:pt x="1879" y="1580"/>
                </a:lnTo>
                <a:lnTo>
                  <a:pt x="1854" y="1568"/>
                </a:lnTo>
                <a:lnTo>
                  <a:pt x="1829" y="1555"/>
                </a:lnTo>
                <a:lnTo>
                  <a:pt x="1801" y="1537"/>
                </a:lnTo>
                <a:lnTo>
                  <a:pt x="1735" y="1493"/>
                </a:lnTo>
                <a:lnTo>
                  <a:pt x="1697" y="1464"/>
                </a:lnTo>
                <a:lnTo>
                  <a:pt x="1652" y="1428"/>
                </a:lnTo>
                <a:lnTo>
                  <a:pt x="1627" y="1405"/>
                </a:lnTo>
                <a:lnTo>
                  <a:pt x="1601" y="1374"/>
                </a:lnTo>
                <a:lnTo>
                  <a:pt x="1517" y="1267"/>
                </a:lnTo>
                <a:lnTo>
                  <a:pt x="1489" y="1237"/>
                </a:lnTo>
                <a:lnTo>
                  <a:pt x="1459" y="1211"/>
                </a:lnTo>
                <a:lnTo>
                  <a:pt x="1431" y="1195"/>
                </a:lnTo>
                <a:lnTo>
                  <a:pt x="1396" y="1181"/>
                </a:lnTo>
                <a:lnTo>
                  <a:pt x="1361" y="1170"/>
                </a:lnTo>
                <a:lnTo>
                  <a:pt x="1356" y="1170"/>
                </a:lnTo>
                <a:lnTo>
                  <a:pt x="1350" y="1182"/>
                </a:lnTo>
                <a:lnTo>
                  <a:pt x="1349" y="1192"/>
                </a:lnTo>
                <a:lnTo>
                  <a:pt x="1346" y="1203"/>
                </a:lnTo>
                <a:lnTo>
                  <a:pt x="1344" y="1207"/>
                </a:lnTo>
                <a:lnTo>
                  <a:pt x="1343" y="1219"/>
                </a:lnTo>
                <a:lnTo>
                  <a:pt x="1338" y="1237"/>
                </a:lnTo>
                <a:lnTo>
                  <a:pt x="1334" y="1257"/>
                </a:lnTo>
                <a:lnTo>
                  <a:pt x="1325" y="1301"/>
                </a:lnTo>
                <a:lnTo>
                  <a:pt x="1322" y="1321"/>
                </a:lnTo>
                <a:lnTo>
                  <a:pt x="1305" y="1421"/>
                </a:lnTo>
                <a:lnTo>
                  <a:pt x="1285" y="1523"/>
                </a:lnTo>
                <a:lnTo>
                  <a:pt x="1266" y="1623"/>
                </a:lnTo>
                <a:lnTo>
                  <a:pt x="1241" y="1781"/>
                </a:lnTo>
                <a:lnTo>
                  <a:pt x="1218" y="1941"/>
                </a:lnTo>
                <a:lnTo>
                  <a:pt x="1237" y="1927"/>
                </a:lnTo>
                <a:lnTo>
                  <a:pt x="1254" y="1912"/>
                </a:lnTo>
                <a:lnTo>
                  <a:pt x="1265" y="1900"/>
                </a:lnTo>
                <a:lnTo>
                  <a:pt x="1271" y="1885"/>
                </a:lnTo>
                <a:lnTo>
                  <a:pt x="1275" y="1871"/>
                </a:lnTo>
                <a:lnTo>
                  <a:pt x="1281" y="1856"/>
                </a:lnTo>
                <a:lnTo>
                  <a:pt x="1293" y="1838"/>
                </a:lnTo>
                <a:lnTo>
                  <a:pt x="1309" y="1825"/>
                </a:lnTo>
                <a:lnTo>
                  <a:pt x="1328" y="1816"/>
                </a:lnTo>
                <a:lnTo>
                  <a:pt x="1349" y="1813"/>
                </a:lnTo>
                <a:lnTo>
                  <a:pt x="1369" y="1816"/>
                </a:lnTo>
                <a:lnTo>
                  <a:pt x="1390" y="1823"/>
                </a:lnTo>
                <a:lnTo>
                  <a:pt x="1394" y="1826"/>
                </a:lnTo>
                <a:lnTo>
                  <a:pt x="1412" y="1835"/>
                </a:lnTo>
                <a:lnTo>
                  <a:pt x="1417" y="1838"/>
                </a:lnTo>
                <a:lnTo>
                  <a:pt x="1421" y="1845"/>
                </a:lnTo>
                <a:lnTo>
                  <a:pt x="1424" y="1853"/>
                </a:lnTo>
                <a:lnTo>
                  <a:pt x="1425" y="1859"/>
                </a:lnTo>
                <a:lnTo>
                  <a:pt x="1425" y="1869"/>
                </a:lnTo>
                <a:lnTo>
                  <a:pt x="1427" y="1879"/>
                </a:lnTo>
                <a:lnTo>
                  <a:pt x="1427" y="1890"/>
                </a:lnTo>
                <a:lnTo>
                  <a:pt x="1420" y="1910"/>
                </a:lnTo>
                <a:lnTo>
                  <a:pt x="1408" y="1927"/>
                </a:lnTo>
                <a:lnTo>
                  <a:pt x="1392" y="1940"/>
                </a:lnTo>
                <a:lnTo>
                  <a:pt x="1372" y="1949"/>
                </a:lnTo>
                <a:lnTo>
                  <a:pt x="1350" y="1953"/>
                </a:lnTo>
                <a:lnTo>
                  <a:pt x="1328" y="1955"/>
                </a:lnTo>
                <a:lnTo>
                  <a:pt x="1313" y="1953"/>
                </a:lnTo>
                <a:lnTo>
                  <a:pt x="1299" y="1950"/>
                </a:lnTo>
                <a:lnTo>
                  <a:pt x="1282" y="1947"/>
                </a:lnTo>
                <a:lnTo>
                  <a:pt x="1268" y="1949"/>
                </a:lnTo>
                <a:lnTo>
                  <a:pt x="1250" y="1955"/>
                </a:lnTo>
                <a:lnTo>
                  <a:pt x="1231" y="1965"/>
                </a:lnTo>
                <a:lnTo>
                  <a:pt x="1213" y="1975"/>
                </a:lnTo>
                <a:lnTo>
                  <a:pt x="1210" y="1993"/>
                </a:lnTo>
                <a:lnTo>
                  <a:pt x="1206" y="2012"/>
                </a:lnTo>
                <a:lnTo>
                  <a:pt x="1179" y="2224"/>
                </a:lnTo>
                <a:lnTo>
                  <a:pt x="1157" y="2437"/>
                </a:lnTo>
                <a:lnTo>
                  <a:pt x="1148" y="2549"/>
                </a:lnTo>
                <a:lnTo>
                  <a:pt x="1141" y="2658"/>
                </a:lnTo>
                <a:lnTo>
                  <a:pt x="1137" y="2767"/>
                </a:lnTo>
                <a:lnTo>
                  <a:pt x="1131" y="2879"/>
                </a:lnTo>
                <a:lnTo>
                  <a:pt x="1122" y="2997"/>
                </a:lnTo>
                <a:lnTo>
                  <a:pt x="1104" y="3239"/>
                </a:lnTo>
                <a:lnTo>
                  <a:pt x="1098" y="3357"/>
                </a:lnTo>
                <a:lnTo>
                  <a:pt x="1097" y="3435"/>
                </a:lnTo>
                <a:lnTo>
                  <a:pt x="1094" y="3517"/>
                </a:lnTo>
                <a:lnTo>
                  <a:pt x="1089" y="3603"/>
                </a:lnTo>
                <a:lnTo>
                  <a:pt x="1088" y="3687"/>
                </a:lnTo>
                <a:lnTo>
                  <a:pt x="1086" y="3770"/>
                </a:lnTo>
                <a:lnTo>
                  <a:pt x="1086" y="3848"/>
                </a:lnTo>
                <a:lnTo>
                  <a:pt x="1088" y="3895"/>
                </a:lnTo>
                <a:lnTo>
                  <a:pt x="1091" y="3951"/>
                </a:lnTo>
                <a:lnTo>
                  <a:pt x="1094" y="4011"/>
                </a:lnTo>
                <a:lnTo>
                  <a:pt x="1098" y="4072"/>
                </a:lnTo>
                <a:lnTo>
                  <a:pt x="1116" y="4038"/>
                </a:lnTo>
                <a:lnTo>
                  <a:pt x="1132" y="4008"/>
                </a:lnTo>
                <a:lnTo>
                  <a:pt x="1148" y="3982"/>
                </a:lnTo>
                <a:lnTo>
                  <a:pt x="1170" y="3948"/>
                </a:lnTo>
                <a:lnTo>
                  <a:pt x="1193" y="3920"/>
                </a:lnTo>
                <a:lnTo>
                  <a:pt x="1215" y="3893"/>
                </a:lnTo>
                <a:lnTo>
                  <a:pt x="1234" y="3867"/>
                </a:lnTo>
                <a:lnTo>
                  <a:pt x="1250" y="3837"/>
                </a:lnTo>
                <a:lnTo>
                  <a:pt x="1278" y="3783"/>
                </a:lnTo>
                <a:lnTo>
                  <a:pt x="1310" y="3731"/>
                </a:lnTo>
                <a:lnTo>
                  <a:pt x="1344" y="3680"/>
                </a:lnTo>
                <a:lnTo>
                  <a:pt x="1381" y="3627"/>
                </a:lnTo>
                <a:lnTo>
                  <a:pt x="1418" y="3572"/>
                </a:lnTo>
                <a:lnTo>
                  <a:pt x="1456" y="3516"/>
                </a:lnTo>
                <a:lnTo>
                  <a:pt x="1496" y="3460"/>
                </a:lnTo>
                <a:lnTo>
                  <a:pt x="1539" y="3407"/>
                </a:lnTo>
                <a:lnTo>
                  <a:pt x="1583" y="3357"/>
                </a:lnTo>
                <a:lnTo>
                  <a:pt x="1629" y="3311"/>
                </a:lnTo>
                <a:lnTo>
                  <a:pt x="1689" y="3264"/>
                </a:lnTo>
                <a:lnTo>
                  <a:pt x="1751" y="3224"/>
                </a:lnTo>
                <a:lnTo>
                  <a:pt x="1815" y="3192"/>
                </a:lnTo>
                <a:lnTo>
                  <a:pt x="1881" y="3169"/>
                </a:lnTo>
                <a:lnTo>
                  <a:pt x="1946" y="3155"/>
                </a:lnTo>
                <a:lnTo>
                  <a:pt x="2011" y="3149"/>
                </a:lnTo>
                <a:lnTo>
                  <a:pt x="2075" y="3152"/>
                </a:lnTo>
                <a:lnTo>
                  <a:pt x="2140" y="3164"/>
                </a:lnTo>
                <a:lnTo>
                  <a:pt x="2202" y="3183"/>
                </a:lnTo>
                <a:lnTo>
                  <a:pt x="2263" y="3211"/>
                </a:lnTo>
                <a:lnTo>
                  <a:pt x="2277" y="3220"/>
                </a:lnTo>
                <a:lnTo>
                  <a:pt x="2295" y="3231"/>
                </a:lnTo>
                <a:lnTo>
                  <a:pt x="2314" y="3245"/>
                </a:lnTo>
                <a:lnTo>
                  <a:pt x="2333" y="3259"/>
                </a:lnTo>
                <a:lnTo>
                  <a:pt x="2353" y="3276"/>
                </a:lnTo>
                <a:lnTo>
                  <a:pt x="2370" y="3289"/>
                </a:lnTo>
                <a:lnTo>
                  <a:pt x="2385" y="3302"/>
                </a:lnTo>
                <a:lnTo>
                  <a:pt x="2398" y="3312"/>
                </a:lnTo>
                <a:lnTo>
                  <a:pt x="2406" y="3318"/>
                </a:lnTo>
                <a:lnTo>
                  <a:pt x="2409" y="3321"/>
                </a:lnTo>
                <a:lnTo>
                  <a:pt x="2404" y="3321"/>
                </a:lnTo>
                <a:lnTo>
                  <a:pt x="2394" y="3323"/>
                </a:lnTo>
                <a:lnTo>
                  <a:pt x="2378" y="3326"/>
                </a:lnTo>
                <a:lnTo>
                  <a:pt x="2359" y="3327"/>
                </a:lnTo>
                <a:lnTo>
                  <a:pt x="2338" y="3330"/>
                </a:lnTo>
                <a:lnTo>
                  <a:pt x="2300" y="3336"/>
                </a:lnTo>
                <a:lnTo>
                  <a:pt x="2286" y="3338"/>
                </a:lnTo>
                <a:lnTo>
                  <a:pt x="2277" y="3339"/>
                </a:lnTo>
                <a:lnTo>
                  <a:pt x="2186" y="3360"/>
                </a:lnTo>
                <a:lnTo>
                  <a:pt x="2098" y="3380"/>
                </a:lnTo>
                <a:lnTo>
                  <a:pt x="2009" y="3404"/>
                </a:lnTo>
                <a:lnTo>
                  <a:pt x="1922" y="3433"/>
                </a:lnTo>
                <a:lnTo>
                  <a:pt x="1835" y="3469"/>
                </a:lnTo>
                <a:lnTo>
                  <a:pt x="1754" y="3504"/>
                </a:lnTo>
                <a:lnTo>
                  <a:pt x="1679" y="3542"/>
                </a:lnTo>
                <a:lnTo>
                  <a:pt x="1604" y="3582"/>
                </a:lnTo>
                <a:lnTo>
                  <a:pt x="1532" y="3627"/>
                </a:lnTo>
                <a:lnTo>
                  <a:pt x="1462" y="3677"/>
                </a:lnTo>
                <a:lnTo>
                  <a:pt x="1399" y="3733"/>
                </a:lnTo>
                <a:lnTo>
                  <a:pt x="1337" y="3793"/>
                </a:lnTo>
                <a:lnTo>
                  <a:pt x="1275" y="3861"/>
                </a:lnTo>
                <a:lnTo>
                  <a:pt x="1213" y="3935"/>
                </a:lnTo>
                <a:lnTo>
                  <a:pt x="1200" y="3951"/>
                </a:lnTo>
                <a:lnTo>
                  <a:pt x="1184" y="3972"/>
                </a:lnTo>
                <a:lnTo>
                  <a:pt x="1167" y="3995"/>
                </a:lnTo>
                <a:lnTo>
                  <a:pt x="1153" y="4022"/>
                </a:lnTo>
                <a:lnTo>
                  <a:pt x="1134" y="4061"/>
                </a:lnTo>
                <a:lnTo>
                  <a:pt x="1117" y="4103"/>
                </a:lnTo>
                <a:lnTo>
                  <a:pt x="1109" y="4240"/>
                </a:lnTo>
                <a:lnTo>
                  <a:pt x="1109" y="4246"/>
                </a:lnTo>
                <a:lnTo>
                  <a:pt x="1110" y="4250"/>
                </a:lnTo>
                <a:lnTo>
                  <a:pt x="1110" y="4255"/>
                </a:lnTo>
                <a:lnTo>
                  <a:pt x="1111" y="4293"/>
                </a:lnTo>
                <a:lnTo>
                  <a:pt x="1114" y="4342"/>
                </a:lnTo>
                <a:lnTo>
                  <a:pt x="1117" y="4395"/>
                </a:lnTo>
                <a:lnTo>
                  <a:pt x="1122" y="4452"/>
                </a:lnTo>
                <a:lnTo>
                  <a:pt x="1125" y="4511"/>
                </a:lnTo>
                <a:lnTo>
                  <a:pt x="1128" y="4569"/>
                </a:lnTo>
                <a:lnTo>
                  <a:pt x="1132" y="4625"/>
                </a:lnTo>
                <a:lnTo>
                  <a:pt x="1139" y="4746"/>
                </a:lnTo>
                <a:lnTo>
                  <a:pt x="1147" y="4865"/>
                </a:lnTo>
                <a:lnTo>
                  <a:pt x="1106" y="4865"/>
                </a:lnTo>
                <a:lnTo>
                  <a:pt x="1106" y="4855"/>
                </a:lnTo>
                <a:lnTo>
                  <a:pt x="1100" y="4777"/>
                </a:lnTo>
                <a:lnTo>
                  <a:pt x="1091" y="4626"/>
                </a:lnTo>
                <a:lnTo>
                  <a:pt x="1086" y="4548"/>
                </a:lnTo>
                <a:lnTo>
                  <a:pt x="1079" y="4465"/>
                </a:lnTo>
                <a:lnTo>
                  <a:pt x="1072" y="4377"/>
                </a:lnTo>
                <a:lnTo>
                  <a:pt x="1066" y="4287"/>
                </a:lnTo>
                <a:lnTo>
                  <a:pt x="1060" y="4199"/>
                </a:lnTo>
                <a:lnTo>
                  <a:pt x="1055" y="4116"/>
                </a:lnTo>
                <a:lnTo>
                  <a:pt x="1054" y="4070"/>
                </a:lnTo>
                <a:lnTo>
                  <a:pt x="1052" y="4032"/>
                </a:lnTo>
                <a:lnTo>
                  <a:pt x="1051" y="3998"/>
                </a:lnTo>
                <a:lnTo>
                  <a:pt x="1048" y="3939"/>
                </a:lnTo>
                <a:lnTo>
                  <a:pt x="1047" y="3908"/>
                </a:lnTo>
                <a:lnTo>
                  <a:pt x="1045" y="3876"/>
                </a:lnTo>
                <a:lnTo>
                  <a:pt x="1044" y="3836"/>
                </a:lnTo>
                <a:lnTo>
                  <a:pt x="1044" y="3737"/>
                </a:lnTo>
                <a:lnTo>
                  <a:pt x="1045" y="3677"/>
                </a:lnTo>
                <a:lnTo>
                  <a:pt x="1045" y="3610"/>
                </a:lnTo>
                <a:lnTo>
                  <a:pt x="1047" y="3540"/>
                </a:lnTo>
                <a:lnTo>
                  <a:pt x="1050" y="3467"/>
                </a:lnTo>
                <a:lnTo>
                  <a:pt x="1039" y="3444"/>
                </a:lnTo>
                <a:lnTo>
                  <a:pt x="1026" y="3425"/>
                </a:lnTo>
                <a:lnTo>
                  <a:pt x="1011" y="3404"/>
                </a:lnTo>
                <a:lnTo>
                  <a:pt x="995" y="3388"/>
                </a:lnTo>
                <a:lnTo>
                  <a:pt x="973" y="3371"/>
                </a:lnTo>
                <a:lnTo>
                  <a:pt x="946" y="3357"/>
                </a:lnTo>
                <a:lnTo>
                  <a:pt x="918" y="3343"/>
                </a:lnTo>
                <a:lnTo>
                  <a:pt x="889" y="3330"/>
                </a:lnTo>
                <a:lnTo>
                  <a:pt x="861" y="3318"/>
                </a:lnTo>
                <a:lnTo>
                  <a:pt x="834" y="3305"/>
                </a:lnTo>
                <a:lnTo>
                  <a:pt x="814" y="3292"/>
                </a:lnTo>
                <a:lnTo>
                  <a:pt x="789" y="3271"/>
                </a:lnTo>
                <a:lnTo>
                  <a:pt x="767" y="3252"/>
                </a:lnTo>
                <a:lnTo>
                  <a:pt x="746" y="3236"/>
                </a:lnTo>
                <a:lnTo>
                  <a:pt x="744" y="3364"/>
                </a:lnTo>
                <a:lnTo>
                  <a:pt x="743" y="3491"/>
                </a:lnTo>
                <a:lnTo>
                  <a:pt x="739" y="3768"/>
                </a:lnTo>
                <a:lnTo>
                  <a:pt x="739" y="3818"/>
                </a:lnTo>
                <a:lnTo>
                  <a:pt x="740" y="3851"/>
                </a:lnTo>
                <a:lnTo>
                  <a:pt x="740" y="3918"/>
                </a:lnTo>
                <a:lnTo>
                  <a:pt x="741" y="3951"/>
                </a:lnTo>
                <a:lnTo>
                  <a:pt x="741" y="4007"/>
                </a:lnTo>
                <a:lnTo>
                  <a:pt x="743" y="4029"/>
                </a:lnTo>
                <a:lnTo>
                  <a:pt x="743" y="4051"/>
                </a:lnTo>
                <a:lnTo>
                  <a:pt x="746" y="4061"/>
                </a:lnTo>
                <a:lnTo>
                  <a:pt x="747" y="4079"/>
                </a:lnTo>
                <a:lnTo>
                  <a:pt x="752" y="4100"/>
                </a:lnTo>
                <a:lnTo>
                  <a:pt x="756" y="4123"/>
                </a:lnTo>
                <a:lnTo>
                  <a:pt x="765" y="4174"/>
                </a:lnTo>
                <a:lnTo>
                  <a:pt x="781" y="4249"/>
                </a:lnTo>
                <a:lnTo>
                  <a:pt x="814" y="4402"/>
                </a:lnTo>
                <a:lnTo>
                  <a:pt x="828" y="4476"/>
                </a:lnTo>
                <a:lnTo>
                  <a:pt x="842" y="4544"/>
                </a:lnTo>
                <a:lnTo>
                  <a:pt x="862" y="4645"/>
                </a:lnTo>
                <a:lnTo>
                  <a:pt x="881" y="4751"/>
                </a:lnTo>
                <a:lnTo>
                  <a:pt x="902" y="4862"/>
                </a:lnTo>
                <a:lnTo>
                  <a:pt x="862" y="4862"/>
                </a:lnTo>
                <a:lnTo>
                  <a:pt x="856" y="4830"/>
                </a:lnTo>
                <a:lnTo>
                  <a:pt x="849" y="4791"/>
                </a:lnTo>
                <a:lnTo>
                  <a:pt x="840" y="4747"/>
                </a:lnTo>
                <a:lnTo>
                  <a:pt x="830" y="4698"/>
                </a:lnTo>
                <a:lnTo>
                  <a:pt x="820" y="4645"/>
                </a:lnTo>
                <a:lnTo>
                  <a:pt x="809" y="4591"/>
                </a:lnTo>
                <a:lnTo>
                  <a:pt x="797" y="4533"/>
                </a:lnTo>
                <a:lnTo>
                  <a:pt x="787" y="4476"/>
                </a:lnTo>
                <a:lnTo>
                  <a:pt x="775" y="4418"/>
                </a:lnTo>
                <a:lnTo>
                  <a:pt x="765" y="4361"/>
                </a:lnTo>
                <a:lnTo>
                  <a:pt x="753" y="4306"/>
                </a:lnTo>
                <a:lnTo>
                  <a:pt x="743" y="4255"/>
                </a:lnTo>
                <a:lnTo>
                  <a:pt x="734" y="4207"/>
                </a:lnTo>
                <a:lnTo>
                  <a:pt x="727" y="4165"/>
                </a:lnTo>
                <a:lnTo>
                  <a:pt x="719" y="4128"/>
                </a:lnTo>
                <a:lnTo>
                  <a:pt x="713" y="4097"/>
                </a:lnTo>
                <a:lnTo>
                  <a:pt x="706" y="4060"/>
                </a:lnTo>
                <a:lnTo>
                  <a:pt x="693" y="4045"/>
                </a:lnTo>
                <a:lnTo>
                  <a:pt x="675" y="4028"/>
                </a:lnTo>
                <a:lnTo>
                  <a:pt x="657" y="4008"/>
                </a:lnTo>
                <a:lnTo>
                  <a:pt x="638" y="3989"/>
                </a:lnTo>
                <a:lnTo>
                  <a:pt x="621" y="3970"/>
                </a:lnTo>
                <a:lnTo>
                  <a:pt x="604" y="3954"/>
                </a:lnTo>
                <a:lnTo>
                  <a:pt x="590" y="3941"/>
                </a:lnTo>
                <a:lnTo>
                  <a:pt x="581" y="3930"/>
                </a:lnTo>
                <a:lnTo>
                  <a:pt x="541" y="3890"/>
                </a:lnTo>
                <a:lnTo>
                  <a:pt x="529" y="3882"/>
                </a:lnTo>
                <a:lnTo>
                  <a:pt x="485" y="3864"/>
                </a:lnTo>
                <a:lnTo>
                  <a:pt x="448" y="3851"/>
                </a:lnTo>
                <a:lnTo>
                  <a:pt x="411" y="3836"/>
                </a:lnTo>
                <a:lnTo>
                  <a:pt x="339" y="3809"/>
                </a:lnTo>
                <a:lnTo>
                  <a:pt x="268" y="3783"/>
                </a:lnTo>
                <a:lnTo>
                  <a:pt x="254" y="3777"/>
                </a:lnTo>
                <a:lnTo>
                  <a:pt x="221" y="3765"/>
                </a:lnTo>
                <a:lnTo>
                  <a:pt x="205" y="3764"/>
                </a:lnTo>
                <a:lnTo>
                  <a:pt x="193" y="3765"/>
                </a:lnTo>
                <a:lnTo>
                  <a:pt x="167" y="3777"/>
                </a:lnTo>
                <a:lnTo>
                  <a:pt x="155" y="3781"/>
                </a:lnTo>
                <a:lnTo>
                  <a:pt x="134" y="3784"/>
                </a:lnTo>
                <a:lnTo>
                  <a:pt x="115" y="3783"/>
                </a:lnTo>
                <a:lnTo>
                  <a:pt x="96" y="3777"/>
                </a:lnTo>
                <a:lnTo>
                  <a:pt x="80" y="3768"/>
                </a:lnTo>
                <a:lnTo>
                  <a:pt x="66" y="3753"/>
                </a:lnTo>
                <a:lnTo>
                  <a:pt x="57" y="3736"/>
                </a:lnTo>
                <a:lnTo>
                  <a:pt x="56" y="3721"/>
                </a:lnTo>
                <a:lnTo>
                  <a:pt x="55" y="3705"/>
                </a:lnTo>
                <a:lnTo>
                  <a:pt x="55" y="3699"/>
                </a:lnTo>
                <a:lnTo>
                  <a:pt x="56" y="3690"/>
                </a:lnTo>
                <a:lnTo>
                  <a:pt x="60" y="3683"/>
                </a:lnTo>
                <a:lnTo>
                  <a:pt x="63" y="3678"/>
                </a:lnTo>
                <a:lnTo>
                  <a:pt x="68" y="3675"/>
                </a:lnTo>
                <a:lnTo>
                  <a:pt x="72" y="3671"/>
                </a:lnTo>
                <a:lnTo>
                  <a:pt x="77" y="3668"/>
                </a:lnTo>
                <a:lnTo>
                  <a:pt x="81" y="3663"/>
                </a:lnTo>
                <a:lnTo>
                  <a:pt x="97" y="3652"/>
                </a:lnTo>
                <a:lnTo>
                  <a:pt x="115" y="3646"/>
                </a:lnTo>
                <a:lnTo>
                  <a:pt x="134" y="3646"/>
                </a:lnTo>
                <a:lnTo>
                  <a:pt x="152" y="3650"/>
                </a:lnTo>
                <a:lnTo>
                  <a:pt x="168" y="3660"/>
                </a:lnTo>
                <a:lnTo>
                  <a:pt x="181" y="3675"/>
                </a:lnTo>
                <a:lnTo>
                  <a:pt x="189" y="3688"/>
                </a:lnTo>
                <a:lnTo>
                  <a:pt x="195" y="3702"/>
                </a:lnTo>
                <a:lnTo>
                  <a:pt x="202" y="3715"/>
                </a:lnTo>
                <a:lnTo>
                  <a:pt x="211" y="3725"/>
                </a:lnTo>
                <a:lnTo>
                  <a:pt x="237" y="3742"/>
                </a:lnTo>
                <a:lnTo>
                  <a:pt x="264" y="3755"/>
                </a:lnTo>
                <a:lnTo>
                  <a:pt x="326" y="3783"/>
                </a:lnTo>
                <a:lnTo>
                  <a:pt x="389" y="3809"/>
                </a:lnTo>
                <a:lnTo>
                  <a:pt x="460" y="3834"/>
                </a:lnTo>
                <a:lnTo>
                  <a:pt x="483" y="3843"/>
                </a:lnTo>
                <a:lnTo>
                  <a:pt x="507" y="3846"/>
                </a:lnTo>
                <a:lnTo>
                  <a:pt x="513" y="3842"/>
                </a:lnTo>
                <a:lnTo>
                  <a:pt x="517" y="3833"/>
                </a:lnTo>
                <a:lnTo>
                  <a:pt x="520" y="3820"/>
                </a:lnTo>
                <a:lnTo>
                  <a:pt x="522" y="3802"/>
                </a:lnTo>
                <a:lnTo>
                  <a:pt x="522" y="3784"/>
                </a:lnTo>
                <a:lnTo>
                  <a:pt x="523" y="3765"/>
                </a:lnTo>
                <a:lnTo>
                  <a:pt x="525" y="3712"/>
                </a:lnTo>
                <a:lnTo>
                  <a:pt x="525" y="3657"/>
                </a:lnTo>
                <a:lnTo>
                  <a:pt x="523" y="3604"/>
                </a:lnTo>
                <a:lnTo>
                  <a:pt x="523" y="3573"/>
                </a:lnTo>
                <a:lnTo>
                  <a:pt x="520" y="3541"/>
                </a:lnTo>
                <a:lnTo>
                  <a:pt x="519" y="3537"/>
                </a:lnTo>
                <a:lnTo>
                  <a:pt x="507" y="3525"/>
                </a:lnTo>
                <a:lnTo>
                  <a:pt x="504" y="3520"/>
                </a:lnTo>
                <a:lnTo>
                  <a:pt x="503" y="3516"/>
                </a:lnTo>
                <a:lnTo>
                  <a:pt x="503" y="3509"/>
                </a:lnTo>
                <a:lnTo>
                  <a:pt x="501" y="3504"/>
                </a:lnTo>
                <a:lnTo>
                  <a:pt x="483" y="3486"/>
                </a:lnTo>
                <a:lnTo>
                  <a:pt x="473" y="3478"/>
                </a:lnTo>
                <a:lnTo>
                  <a:pt x="466" y="3467"/>
                </a:lnTo>
                <a:lnTo>
                  <a:pt x="461" y="3453"/>
                </a:lnTo>
                <a:lnTo>
                  <a:pt x="458" y="3436"/>
                </a:lnTo>
                <a:lnTo>
                  <a:pt x="458" y="3420"/>
                </a:lnTo>
                <a:lnTo>
                  <a:pt x="461" y="3404"/>
                </a:lnTo>
                <a:lnTo>
                  <a:pt x="467" y="3388"/>
                </a:lnTo>
                <a:lnTo>
                  <a:pt x="475" y="3371"/>
                </a:lnTo>
                <a:lnTo>
                  <a:pt x="485" y="3358"/>
                </a:lnTo>
                <a:lnTo>
                  <a:pt x="491" y="3354"/>
                </a:lnTo>
                <a:lnTo>
                  <a:pt x="498" y="3348"/>
                </a:lnTo>
                <a:lnTo>
                  <a:pt x="519" y="3333"/>
                </a:lnTo>
                <a:lnTo>
                  <a:pt x="540" y="3323"/>
                </a:lnTo>
                <a:lnTo>
                  <a:pt x="547" y="3321"/>
                </a:lnTo>
                <a:lnTo>
                  <a:pt x="550" y="3323"/>
                </a:lnTo>
                <a:lnTo>
                  <a:pt x="556" y="3332"/>
                </a:lnTo>
                <a:lnTo>
                  <a:pt x="565" y="3339"/>
                </a:lnTo>
                <a:lnTo>
                  <a:pt x="576" y="3343"/>
                </a:lnTo>
                <a:lnTo>
                  <a:pt x="585" y="3349"/>
                </a:lnTo>
                <a:lnTo>
                  <a:pt x="603" y="3366"/>
                </a:lnTo>
                <a:lnTo>
                  <a:pt x="616" y="3383"/>
                </a:lnTo>
                <a:lnTo>
                  <a:pt x="624" y="3402"/>
                </a:lnTo>
                <a:lnTo>
                  <a:pt x="626" y="3425"/>
                </a:lnTo>
                <a:lnTo>
                  <a:pt x="622" y="3448"/>
                </a:lnTo>
                <a:lnTo>
                  <a:pt x="615" y="3467"/>
                </a:lnTo>
                <a:lnTo>
                  <a:pt x="604" y="3485"/>
                </a:lnTo>
                <a:lnTo>
                  <a:pt x="588" y="3498"/>
                </a:lnTo>
                <a:lnTo>
                  <a:pt x="575" y="3506"/>
                </a:lnTo>
                <a:lnTo>
                  <a:pt x="565" y="3513"/>
                </a:lnTo>
                <a:lnTo>
                  <a:pt x="556" y="3525"/>
                </a:lnTo>
                <a:lnTo>
                  <a:pt x="548" y="3541"/>
                </a:lnTo>
                <a:lnTo>
                  <a:pt x="545" y="3560"/>
                </a:lnTo>
                <a:lnTo>
                  <a:pt x="545" y="3599"/>
                </a:lnTo>
                <a:lnTo>
                  <a:pt x="544" y="3634"/>
                </a:lnTo>
                <a:lnTo>
                  <a:pt x="544" y="3671"/>
                </a:lnTo>
                <a:lnTo>
                  <a:pt x="541" y="3739"/>
                </a:lnTo>
                <a:lnTo>
                  <a:pt x="541" y="3806"/>
                </a:lnTo>
                <a:lnTo>
                  <a:pt x="544" y="3834"/>
                </a:lnTo>
                <a:lnTo>
                  <a:pt x="550" y="3859"/>
                </a:lnTo>
                <a:lnTo>
                  <a:pt x="563" y="3882"/>
                </a:lnTo>
                <a:lnTo>
                  <a:pt x="582" y="3902"/>
                </a:lnTo>
                <a:lnTo>
                  <a:pt x="637" y="3957"/>
                </a:lnTo>
                <a:lnTo>
                  <a:pt x="654" y="3973"/>
                </a:lnTo>
                <a:lnTo>
                  <a:pt x="672" y="3991"/>
                </a:lnTo>
                <a:lnTo>
                  <a:pt x="690" y="4007"/>
                </a:lnTo>
                <a:lnTo>
                  <a:pt x="705" y="4020"/>
                </a:lnTo>
                <a:lnTo>
                  <a:pt x="703" y="3983"/>
                </a:lnTo>
                <a:lnTo>
                  <a:pt x="703" y="3890"/>
                </a:lnTo>
                <a:lnTo>
                  <a:pt x="705" y="3843"/>
                </a:lnTo>
                <a:lnTo>
                  <a:pt x="706" y="3799"/>
                </a:lnTo>
                <a:lnTo>
                  <a:pt x="706" y="3647"/>
                </a:lnTo>
                <a:lnTo>
                  <a:pt x="712" y="3397"/>
                </a:lnTo>
                <a:lnTo>
                  <a:pt x="716" y="3209"/>
                </a:lnTo>
                <a:lnTo>
                  <a:pt x="694" y="3186"/>
                </a:lnTo>
                <a:lnTo>
                  <a:pt x="675" y="3165"/>
                </a:lnTo>
                <a:lnTo>
                  <a:pt x="660" y="3144"/>
                </a:lnTo>
                <a:lnTo>
                  <a:pt x="644" y="3125"/>
                </a:lnTo>
                <a:lnTo>
                  <a:pt x="629" y="3106"/>
                </a:lnTo>
                <a:lnTo>
                  <a:pt x="610" y="3084"/>
                </a:lnTo>
                <a:lnTo>
                  <a:pt x="588" y="3060"/>
                </a:lnTo>
                <a:lnTo>
                  <a:pt x="562" y="3038"/>
                </a:lnTo>
                <a:lnTo>
                  <a:pt x="534" y="3021"/>
                </a:lnTo>
                <a:lnTo>
                  <a:pt x="506" y="3009"/>
                </a:lnTo>
                <a:lnTo>
                  <a:pt x="476" y="2998"/>
                </a:lnTo>
                <a:lnTo>
                  <a:pt x="476" y="2995"/>
                </a:lnTo>
                <a:lnTo>
                  <a:pt x="483" y="2990"/>
                </a:lnTo>
                <a:lnTo>
                  <a:pt x="495" y="2984"/>
                </a:lnTo>
                <a:lnTo>
                  <a:pt x="514" y="2975"/>
                </a:lnTo>
                <a:lnTo>
                  <a:pt x="537" y="2966"/>
                </a:lnTo>
                <a:lnTo>
                  <a:pt x="563" y="2957"/>
                </a:lnTo>
                <a:lnTo>
                  <a:pt x="593" y="2950"/>
                </a:lnTo>
                <a:lnTo>
                  <a:pt x="625" y="2944"/>
                </a:lnTo>
                <a:lnTo>
                  <a:pt x="660" y="2941"/>
                </a:lnTo>
                <a:lnTo>
                  <a:pt x="696" y="2939"/>
                </a:lnTo>
                <a:lnTo>
                  <a:pt x="733" y="2944"/>
                </a:lnTo>
                <a:lnTo>
                  <a:pt x="734" y="2931"/>
                </a:lnTo>
                <a:lnTo>
                  <a:pt x="736" y="2914"/>
                </a:lnTo>
                <a:lnTo>
                  <a:pt x="736" y="2858"/>
                </a:lnTo>
                <a:lnTo>
                  <a:pt x="744" y="2721"/>
                </a:lnTo>
                <a:lnTo>
                  <a:pt x="750" y="2600"/>
                </a:lnTo>
                <a:lnTo>
                  <a:pt x="755" y="2540"/>
                </a:lnTo>
                <a:lnTo>
                  <a:pt x="761" y="2479"/>
                </a:lnTo>
                <a:lnTo>
                  <a:pt x="753" y="2472"/>
                </a:lnTo>
                <a:lnTo>
                  <a:pt x="741" y="2462"/>
                </a:lnTo>
                <a:lnTo>
                  <a:pt x="725" y="2447"/>
                </a:lnTo>
                <a:lnTo>
                  <a:pt x="706" y="2431"/>
                </a:lnTo>
                <a:lnTo>
                  <a:pt x="685" y="2416"/>
                </a:lnTo>
                <a:lnTo>
                  <a:pt x="665" y="2398"/>
                </a:lnTo>
                <a:lnTo>
                  <a:pt x="643" y="2382"/>
                </a:lnTo>
                <a:lnTo>
                  <a:pt x="624" y="2366"/>
                </a:lnTo>
                <a:lnTo>
                  <a:pt x="606" y="2353"/>
                </a:lnTo>
                <a:lnTo>
                  <a:pt x="593" y="2341"/>
                </a:lnTo>
                <a:lnTo>
                  <a:pt x="582" y="2333"/>
                </a:lnTo>
                <a:lnTo>
                  <a:pt x="578" y="2331"/>
                </a:lnTo>
                <a:lnTo>
                  <a:pt x="554" y="2316"/>
                </a:lnTo>
                <a:lnTo>
                  <a:pt x="531" y="2307"/>
                </a:lnTo>
                <a:lnTo>
                  <a:pt x="504" y="2304"/>
                </a:lnTo>
                <a:lnTo>
                  <a:pt x="476" y="2305"/>
                </a:lnTo>
                <a:lnTo>
                  <a:pt x="408" y="2317"/>
                </a:lnTo>
                <a:lnTo>
                  <a:pt x="342" y="2332"/>
                </a:lnTo>
                <a:lnTo>
                  <a:pt x="307" y="2339"/>
                </a:lnTo>
                <a:lnTo>
                  <a:pt x="273" y="2347"/>
                </a:lnTo>
                <a:lnTo>
                  <a:pt x="255" y="2351"/>
                </a:lnTo>
                <a:lnTo>
                  <a:pt x="234" y="2354"/>
                </a:lnTo>
                <a:lnTo>
                  <a:pt x="217" y="2360"/>
                </a:lnTo>
                <a:lnTo>
                  <a:pt x="200" y="2369"/>
                </a:lnTo>
                <a:lnTo>
                  <a:pt x="193" y="2378"/>
                </a:lnTo>
                <a:lnTo>
                  <a:pt x="189" y="2387"/>
                </a:lnTo>
                <a:lnTo>
                  <a:pt x="186" y="2395"/>
                </a:lnTo>
                <a:lnTo>
                  <a:pt x="181" y="2406"/>
                </a:lnTo>
                <a:lnTo>
                  <a:pt x="171" y="2423"/>
                </a:lnTo>
                <a:lnTo>
                  <a:pt x="156" y="2437"/>
                </a:lnTo>
                <a:lnTo>
                  <a:pt x="139" y="2448"/>
                </a:lnTo>
                <a:lnTo>
                  <a:pt x="116" y="2457"/>
                </a:lnTo>
                <a:lnTo>
                  <a:pt x="94" y="2459"/>
                </a:lnTo>
                <a:lnTo>
                  <a:pt x="72" y="2454"/>
                </a:lnTo>
                <a:lnTo>
                  <a:pt x="53" y="2444"/>
                </a:lnTo>
                <a:lnTo>
                  <a:pt x="34" y="2429"/>
                </a:lnTo>
                <a:lnTo>
                  <a:pt x="28" y="2420"/>
                </a:lnTo>
                <a:lnTo>
                  <a:pt x="21" y="2412"/>
                </a:lnTo>
                <a:lnTo>
                  <a:pt x="13" y="2404"/>
                </a:lnTo>
                <a:lnTo>
                  <a:pt x="3" y="2400"/>
                </a:lnTo>
                <a:lnTo>
                  <a:pt x="0" y="2397"/>
                </a:lnTo>
                <a:lnTo>
                  <a:pt x="0" y="2390"/>
                </a:lnTo>
                <a:lnTo>
                  <a:pt x="3" y="2379"/>
                </a:lnTo>
                <a:lnTo>
                  <a:pt x="12" y="2356"/>
                </a:lnTo>
                <a:lnTo>
                  <a:pt x="25" y="2329"/>
                </a:lnTo>
                <a:lnTo>
                  <a:pt x="35" y="2317"/>
                </a:lnTo>
                <a:lnTo>
                  <a:pt x="50" y="2307"/>
                </a:lnTo>
                <a:lnTo>
                  <a:pt x="66" y="2298"/>
                </a:lnTo>
                <a:lnTo>
                  <a:pt x="85" y="2292"/>
                </a:lnTo>
                <a:lnTo>
                  <a:pt x="108" y="2289"/>
                </a:lnTo>
                <a:lnTo>
                  <a:pt x="130" y="2291"/>
                </a:lnTo>
                <a:lnTo>
                  <a:pt x="142" y="2297"/>
                </a:lnTo>
                <a:lnTo>
                  <a:pt x="152" y="2304"/>
                </a:lnTo>
                <a:lnTo>
                  <a:pt x="162" y="2313"/>
                </a:lnTo>
                <a:lnTo>
                  <a:pt x="172" y="2319"/>
                </a:lnTo>
                <a:lnTo>
                  <a:pt x="177" y="2320"/>
                </a:lnTo>
                <a:lnTo>
                  <a:pt x="189" y="2320"/>
                </a:lnTo>
                <a:lnTo>
                  <a:pt x="193" y="2322"/>
                </a:lnTo>
                <a:lnTo>
                  <a:pt x="196" y="2323"/>
                </a:lnTo>
                <a:lnTo>
                  <a:pt x="199" y="2326"/>
                </a:lnTo>
                <a:lnTo>
                  <a:pt x="202" y="2328"/>
                </a:lnTo>
                <a:lnTo>
                  <a:pt x="203" y="2331"/>
                </a:lnTo>
                <a:lnTo>
                  <a:pt x="206" y="2332"/>
                </a:lnTo>
                <a:lnTo>
                  <a:pt x="211" y="2332"/>
                </a:lnTo>
                <a:lnTo>
                  <a:pt x="242" y="2329"/>
                </a:lnTo>
                <a:lnTo>
                  <a:pt x="274" y="2325"/>
                </a:lnTo>
                <a:lnTo>
                  <a:pt x="327" y="2316"/>
                </a:lnTo>
                <a:lnTo>
                  <a:pt x="382" y="2307"/>
                </a:lnTo>
                <a:lnTo>
                  <a:pt x="432" y="2295"/>
                </a:lnTo>
                <a:lnTo>
                  <a:pt x="451" y="2291"/>
                </a:lnTo>
                <a:lnTo>
                  <a:pt x="469" y="2288"/>
                </a:lnTo>
                <a:lnTo>
                  <a:pt x="485" y="2283"/>
                </a:lnTo>
                <a:lnTo>
                  <a:pt x="498" y="2279"/>
                </a:lnTo>
                <a:lnTo>
                  <a:pt x="507" y="2273"/>
                </a:lnTo>
                <a:lnTo>
                  <a:pt x="509" y="2266"/>
                </a:lnTo>
                <a:lnTo>
                  <a:pt x="504" y="2251"/>
                </a:lnTo>
                <a:lnTo>
                  <a:pt x="489" y="2221"/>
                </a:lnTo>
                <a:lnTo>
                  <a:pt x="472" y="2189"/>
                </a:lnTo>
                <a:lnTo>
                  <a:pt x="453" y="2157"/>
                </a:lnTo>
                <a:lnTo>
                  <a:pt x="417" y="2102"/>
                </a:lnTo>
                <a:lnTo>
                  <a:pt x="380" y="2047"/>
                </a:lnTo>
                <a:lnTo>
                  <a:pt x="317" y="2030"/>
                </a:lnTo>
                <a:lnTo>
                  <a:pt x="254" y="2014"/>
                </a:lnTo>
                <a:lnTo>
                  <a:pt x="236" y="2009"/>
                </a:lnTo>
                <a:lnTo>
                  <a:pt x="215" y="2003"/>
                </a:lnTo>
                <a:lnTo>
                  <a:pt x="193" y="1999"/>
                </a:lnTo>
                <a:lnTo>
                  <a:pt x="171" y="1996"/>
                </a:lnTo>
                <a:lnTo>
                  <a:pt x="150" y="1999"/>
                </a:lnTo>
                <a:lnTo>
                  <a:pt x="131" y="2006"/>
                </a:lnTo>
                <a:lnTo>
                  <a:pt x="109" y="2016"/>
                </a:lnTo>
                <a:lnTo>
                  <a:pt x="85" y="2021"/>
                </a:lnTo>
                <a:lnTo>
                  <a:pt x="62" y="2019"/>
                </a:lnTo>
                <a:lnTo>
                  <a:pt x="40" y="2014"/>
                </a:lnTo>
                <a:lnTo>
                  <a:pt x="22" y="2002"/>
                </a:lnTo>
                <a:lnTo>
                  <a:pt x="12" y="1987"/>
                </a:lnTo>
                <a:lnTo>
                  <a:pt x="7" y="1966"/>
                </a:lnTo>
                <a:lnTo>
                  <a:pt x="6" y="1946"/>
                </a:lnTo>
                <a:lnTo>
                  <a:pt x="12" y="1924"/>
                </a:lnTo>
                <a:lnTo>
                  <a:pt x="21" y="1904"/>
                </a:lnTo>
                <a:lnTo>
                  <a:pt x="35" y="1888"/>
                </a:lnTo>
                <a:lnTo>
                  <a:pt x="56" y="1878"/>
                </a:lnTo>
                <a:lnTo>
                  <a:pt x="80" y="1873"/>
                </a:lnTo>
                <a:lnTo>
                  <a:pt x="105" y="1876"/>
                </a:lnTo>
                <a:lnTo>
                  <a:pt x="127" y="1884"/>
                </a:lnTo>
                <a:lnTo>
                  <a:pt x="144" y="1896"/>
                </a:lnTo>
                <a:lnTo>
                  <a:pt x="155" y="1907"/>
                </a:lnTo>
                <a:lnTo>
                  <a:pt x="172" y="1947"/>
                </a:lnTo>
                <a:lnTo>
                  <a:pt x="183" y="1960"/>
                </a:lnTo>
                <a:lnTo>
                  <a:pt x="196" y="1969"/>
                </a:lnTo>
                <a:lnTo>
                  <a:pt x="211" y="1975"/>
                </a:lnTo>
                <a:lnTo>
                  <a:pt x="227" y="1981"/>
                </a:lnTo>
                <a:lnTo>
                  <a:pt x="295" y="2003"/>
                </a:lnTo>
                <a:lnTo>
                  <a:pt x="363" y="2024"/>
                </a:lnTo>
                <a:lnTo>
                  <a:pt x="351" y="2009"/>
                </a:lnTo>
                <a:lnTo>
                  <a:pt x="338" y="1996"/>
                </a:lnTo>
                <a:lnTo>
                  <a:pt x="326" y="1988"/>
                </a:lnTo>
                <a:lnTo>
                  <a:pt x="313" y="1983"/>
                </a:lnTo>
                <a:lnTo>
                  <a:pt x="298" y="1980"/>
                </a:lnTo>
                <a:lnTo>
                  <a:pt x="284" y="1974"/>
                </a:lnTo>
                <a:lnTo>
                  <a:pt x="267" y="1963"/>
                </a:lnTo>
                <a:lnTo>
                  <a:pt x="254" y="1950"/>
                </a:lnTo>
                <a:lnTo>
                  <a:pt x="246" y="1934"/>
                </a:lnTo>
                <a:lnTo>
                  <a:pt x="243" y="1916"/>
                </a:lnTo>
                <a:lnTo>
                  <a:pt x="245" y="1897"/>
                </a:lnTo>
                <a:lnTo>
                  <a:pt x="254" y="1878"/>
                </a:lnTo>
                <a:lnTo>
                  <a:pt x="258" y="1872"/>
                </a:lnTo>
                <a:lnTo>
                  <a:pt x="267" y="1857"/>
                </a:lnTo>
                <a:lnTo>
                  <a:pt x="270" y="1854"/>
                </a:lnTo>
                <a:lnTo>
                  <a:pt x="277" y="1850"/>
                </a:lnTo>
                <a:lnTo>
                  <a:pt x="284" y="1847"/>
                </a:lnTo>
                <a:lnTo>
                  <a:pt x="290" y="1845"/>
                </a:lnTo>
                <a:lnTo>
                  <a:pt x="305" y="1844"/>
                </a:lnTo>
                <a:lnTo>
                  <a:pt x="321" y="1843"/>
                </a:lnTo>
                <a:lnTo>
                  <a:pt x="342" y="1848"/>
                </a:lnTo>
                <a:lnTo>
                  <a:pt x="357" y="1859"/>
                </a:lnTo>
                <a:lnTo>
                  <a:pt x="370" y="1872"/>
                </a:lnTo>
                <a:lnTo>
                  <a:pt x="377" y="1890"/>
                </a:lnTo>
                <a:lnTo>
                  <a:pt x="382" y="1909"/>
                </a:lnTo>
                <a:lnTo>
                  <a:pt x="383" y="1929"/>
                </a:lnTo>
                <a:lnTo>
                  <a:pt x="380" y="1947"/>
                </a:lnTo>
                <a:lnTo>
                  <a:pt x="376" y="1966"/>
                </a:lnTo>
                <a:lnTo>
                  <a:pt x="374" y="1984"/>
                </a:lnTo>
                <a:lnTo>
                  <a:pt x="382" y="2002"/>
                </a:lnTo>
                <a:lnTo>
                  <a:pt x="391" y="2018"/>
                </a:lnTo>
                <a:lnTo>
                  <a:pt x="401" y="2036"/>
                </a:lnTo>
                <a:lnTo>
                  <a:pt x="461" y="2050"/>
                </a:lnTo>
                <a:lnTo>
                  <a:pt x="519" y="2068"/>
                </a:lnTo>
                <a:lnTo>
                  <a:pt x="523" y="2070"/>
                </a:lnTo>
                <a:lnTo>
                  <a:pt x="532" y="2071"/>
                </a:lnTo>
                <a:lnTo>
                  <a:pt x="542" y="2073"/>
                </a:lnTo>
                <a:lnTo>
                  <a:pt x="551" y="2073"/>
                </a:lnTo>
                <a:lnTo>
                  <a:pt x="559" y="2071"/>
                </a:lnTo>
                <a:lnTo>
                  <a:pt x="559" y="2068"/>
                </a:lnTo>
                <a:lnTo>
                  <a:pt x="520" y="2012"/>
                </a:lnTo>
                <a:lnTo>
                  <a:pt x="481" y="1950"/>
                </a:lnTo>
                <a:lnTo>
                  <a:pt x="436" y="1888"/>
                </a:lnTo>
                <a:lnTo>
                  <a:pt x="430" y="1878"/>
                </a:lnTo>
                <a:lnTo>
                  <a:pt x="422" y="1865"/>
                </a:lnTo>
                <a:lnTo>
                  <a:pt x="411" y="1848"/>
                </a:lnTo>
                <a:lnTo>
                  <a:pt x="401" y="1834"/>
                </a:lnTo>
                <a:lnTo>
                  <a:pt x="389" y="1819"/>
                </a:lnTo>
                <a:lnTo>
                  <a:pt x="380" y="1809"/>
                </a:lnTo>
                <a:lnTo>
                  <a:pt x="373" y="1803"/>
                </a:lnTo>
                <a:lnTo>
                  <a:pt x="355" y="1800"/>
                </a:lnTo>
                <a:lnTo>
                  <a:pt x="338" y="1798"/>
                </a:lnTo>
                <a:lnTo>
                  <a:pt x="320" y="1800"/>
                </a:lnTo>
                <a:lnTo>
                  <a:pt x="302" y="1797"/>
                </a:lnTo>
                <a:lnTo>
                  <a:pt x="284" y="1791"/>
                </a:lnTo>
                <a:lnTo>
                  <a:pt x="268" y="1779"/>
                </a:lnTo>
                <a:lnTo>
                  <a:pt x="255" y="1764"/>
                </a:lnTo>
                <a:lnTo>
                  <a:pt x="248" y="1747"/>
                </a:lnTo>
                <a:lnTo>
                  <a:pt x="243" y="1729"/>
                </a:lnTo>
                <a:lnTo>
                  <a:pt x="243" y="1708"/>
                </a:lnTo>
                <a:lnTo>
                  <a:pt x="249" y="1688"/>
                </a:lnTo>
                <a:lnTo>
                  <a:pt x="259" y="1671"/>
                </a:lnTo>
                <a:lnTo>
                  <a:pt x="276" y="1657"/>
                </a:lnTo>
                <a:lnTo>
                  <a:pt x="293" y="1645"/>
                </a:lnTo>
                <a:lnTo>
                  <a:pt x="313" y="1636"/>
                </a:lnTo>
                <a:lnTo>
                  <a:pt x="333" y="1632"/>
                </a:lnTo>
                <a:lnTo>
                  <a:pt x="352" y="1629"/>
                </a:lnTo>
                <a:lnTo>
                  <a:pt x="370" y="1630"/>
                </a:lnTo>
                <a:lnTo>
                  <a:pt x="383" y="1635"/>
                </a:lnTo>
                <a:lnTo>
                  <a:pt x="404" y="1649"/>
                </a:lnTo>
                <a:lnTo>
                  <a:pt x="419" y="1669"/>
                </a:lnTo>
                <a:lnTo>
                  <a:pt x="426" y="1692"/>
                </a:lnTo>
                <a:lnTo>
                  <a:pt x="427" y="1716"/>
                </a:lnTo>
                <a:lnTo>
                  <a:pt x="425" y="1728"/>
                </a:lnTo>
                <a:lnTo>
                  <a:pt x="419" y="1741"/>
                </a:lnTo>
                <a:lnTo>
                  <a:pt x="411" y="1756"/>
                </a:lnTo>
                <a:lnTo>
                  <a:pt x="407" y="1769"/>
                </a:lnTo>
                <a:lnTo>
                  <a:pt x="404" y="1782"/>
                </a:lnTo>
                <a:lnTo>
                  <a:pt x="405" y="1794"/>
                </a:lnTo>
                <a:lnTo>
                  <a:pt x="408" y="1800"/>
                </a:lnTo>
                <a:lnTo>
                  <a:pt x="414" y="1810"/>
                </a:lnTo>
                <a:lnTo>
                  <a:pt x="422" y="1822"/>
                </a:lnTo>
                <a:lnTo>
                  <a:pt x="430" y="1837"/>
                </a:lnTo>
                <a:lnTo>
                  <a:pt x="439" y="1850"/>
                </a:lnTo>
                <a:lnTo>
                  <a:pt x="448" y="1860"/>
                </a:lnTo>
                <a:lnTo>
                  <a:pt x="454" y="1869"/>
                </a:lnTo>
                <a:lnTo>
                  <a:pt x="458" y="1871"/>
                </a:lnTo>
                <a:lnTo>
                  <a:pt x="463" y="1866"/>
                </a:lnTo>
                <a:lnTo>
                  <a:pt x="467" y="1857"/>
                </a:lnTo>
                <a:lnTo>
                  <a:pt x="473" y="1848"/>
                </a:lnTo>
                <a:lnTo>
                  <a:pt x="478" y="1843"/>
                </a:lnTo>
                <a:lnTo>
                  <a:pt x="485" y="1837"/>
                </a:lnTo>
                <a:lnTo>
                  <a:pt x="494" y="1829"/>
                </a:lnTo>
                <a:lnTo>
                  <a:pt x="506" y="1820"/>
                </a:lnTo>
                <a:lnTo>
                  <a:pt x="514" y="1814"/>
                </a:lnTo>
                <a:lnTo>
                  <a:pt x="522" y="1812"/>
                </a:lnTo>
                <a:lnTo>
                  <a:pt x="540" y="1810"/>
                </a:lnTo>
                <a:lnTo>
                  <a:pt x="557" y="1807"/>
                </a:lnTo>
                <a:lnTo>
                  <a:pt x="575" y="1806"/>
                </a:lnTo>
                <a:lnTo>
                  <a:pt x="593" y="1807"/>
                </a:lnTo>
                <a:lnTo>
                  <a:pt x="597" y="1809"/>
                </a:lnTo>
                <a:lnTo>
                  <a:pt x="612" y="1814"/>
                </a:lnTo>
                <a:lnTo>
                  <a:pt x="616" y="1814"/>
                </a:lnTo>
                <a:lnTo>
                  <a:pt x="621" y="1807"/>
                </a:lnTo>
                <a:lnTo>
                  <a:pt x="622" y="1794"/>
                </a:lnTo>
                <a:lnTo>
                  <a:pt x="624" y="1779"/>
                </a:lnTo>
                <a:lnTo>
                  <a:pt x="624" y="1756"/>
                </a:lnTo>
                <a:lnTo>
                  <a:pt x="625" y="1735"/>
                </a:lnTo>
                <a:lnTo>
                  <a:pt x="625" y="1714"/>
                </a:lnTo>
                <a:lnTo>
                  <a:pt x="622" y="1694"/>
                </a:lnTo>
                <a:lnTo>
                  <a:pt x="616" y="1680"/>
                </a:lnTo>
                <a:lnTo>
                  <a:pt x="607" y="1671"/>
                </a:lnTo>
                <a:lnTo>
                  <a:pt x="587" y="1654"/>
                </a:lnTo>
                <a:lnTo>
                  <a:pt x="573" y="1638"/>
                </a:lnTo>
                <a:lnTo>
                  <a:pt x="565" y="1618"/>
                </a:lnTo>
                <a:lnTo>
                  <a:pt x="563" y="1596"/>
                </a:lnTo>
                <a:lnTo>
                  <a:pt x="566" y="1580"/>
                </a:lnTo>
                <a:lnTo>
                  <a:pt x="575" y="1562"/>
                </a:lnTo>
                <a:lnTo>
                  <a:pt x="588" y="1546"/>
                </a:lnTo>
                <a:lnTo>
                  <a:pt x="604" y="1530"/>
                </a:lnTo>
                <a:lnTo>
                  <a:pt x="624" y="1518"/>
                </a:lnTo>
                <a:lnTo>
                  <a:pt x="644" y="1512"/>
                </a:lnTo>
                <a:lnTo>
                  <a:pt x="668" y="1512"/>
                </a:lnTo>
                <a:lnTo>
                  <a:pt x="691" y="1521"/>
                </a:lnTo>
                <a:lnTo>
                  <a:pt x="708" y="1533"/>
                </a:lnTo>
                <a:lnTo>
                  <a:pt x="721" y="1545"/>
                </a:lnTo>
                <a:lnTo>
                  <a:pt x="731" y="1559"/>
                </a:lnTo>
                <a:lnTo>
                  <a:pt x="737" y="1576"/>
                </a:lnTo>
                <a:lnTo>
                  <a:pt x="737" y="1595"/>
                </a:lnTo>
                <a:lnTo>
                  <a:pt x="731" y="1615"/>
                </a:lnTo>
                <a:lnTo>
                  <a:pt x="722" y="1632"/>
                </a:lnTo>
                <a:lnTo>
                  <a:pt x="709" y="1646"/>
                </a:lnTo>
                <a:lnTo>
                  <a:pt x="696" y="1660"/>
                </a:lnTo>
                <a:lnTo>
                  <a:pt x="681" y="1671"/>
                </a:lnTo>
                <a:lnTo>
                  <a:pt x="669" y="1686"/>
                </a:lnTo>
                <a:lnTo>
                  <a:pt x="660" y="1704"/>
                </a:lnTo>
                <a:lnTo>
                  <a:pt x="650" y="1747"/>
                </a:lnTo>
                <a:lnTo>
                  <a:pt x="644" y="1791"/>
                </a:lnTo>
                <a:lnTo>
                  <a:pt x="640" y="1834"/>
                </a:lnTo>
                <a:lnTo>
                  <a:pt x="640" y="1851"/>
                </a:lnTo>
                <a:lnTo>
                  <a:pt x="644" y="1868"/>
                </a:lnTo>
                <a:lnTo>
                  <a:pt x="647" y="1885"/>
                </a:lnTo>
                <a:lnTo>
                  <a:pt x="644" y="1900"/>
                </a:lnTo>
                <a:lnTo>
                  <a:pt x="635" y="1929"/>
                </a:lnTo>
                <a:lnTo>
                  <a:pt x="632" y="1944"/>
                </a:lnTo>
                <a:lnTo>
                  <a:pt x="635" y="1958"/>
                </a:lnTo>
                <a:lnTo>
                  <a:pt x="643" y="1971"/>
                </a:lnTo>
                <a:lnTo>
                  <a:pt x="652" y="1981"/>
                </a:lnTo>
                <a:lnTo>
                  <a:pt x="660" y="1993"/>
                </a:lnTo>
                <a:lnTo>
                  <a:pt x="680" y="2019"/>
                </a:lnTo>
                <a:lnTo>
                  <a:pt x="699" y="2047"/>
                </a:lnTo>
                <a:lnTo>
                  <a:pt x="746" y="2106"/>
                </a:lnTo>
                <a:lnTo>
                  <a:pt x="796" y="2164"/>
                </a:lnTo>
                <a:lnTo>
                  <a:pt x="800" y="2171"/>
                </a:lnTo>
                <a:lnTo>
                  <a:pt x="809" y="2180"/>
                </a:lnTo>
                <a:lnTo>
                  <a:pt x="818" y="2190"/>
                </a:lnTo>
                <a:lnTo>
                  <a:pt x="827" y="2199"/>
                </a:lnTo>
                <a:lnTo>
                  <a:pt x="836" y="2202"/>
                </a:lnTo>
                <a:lnTo>
                  <a:pt x="843" y="2198"/>
                </a:lnTo>
                <a:lnTo>
                  <a:pt x="852" y="2190"/>
                </a:lnTo>
                <a:lnTo>
                  <a:pt x="859" y="2180"/>
                </a:lnTo>
                <a:lnTo>
                  <a:pt x="867" y="2171"/>
                </a:lnTo>
                <a:lnTo>
                  <a:pt x="871" y="2165"/>
                </a:lnTo>
                <a:lnTo>
                  <a:pt x="889" y="2140"/>
                </a:lnTo>
                <a:lnTo>
                  <a:pt x="899" y="2117"/>
                </a:lnTo>
                <a:lnTo>
                  <a:pt x="904" y="2090"/>
                </a:lnTo>
                <a:lnTo>
                  <a:pt x="902" y="2061"/>
                </a:lnTo>
                <a:lnTo>
                  <a:pt x="895" y="2016"/>
                </a:lnTo>
                <a:lnTo>
                  <a:pt x="886" y="1972"/>
                </a:lnTo>
                <a:lnTo>
                  <a:pt x="876" y="1928"/>
                </a:lnTo>
                <a:lnTo>
                  <a:pt x="861" y="1857"/>
                </a:lnTo>
                <a:lnTo>
                  <a:pt x="858" y="1843"/>
                </a:lnTo>
                <a:lnTo>
                  <a:pt x="856" y="1828"/>
                </a:lnTo>
                <a:lnTo>
                  <a:pt x="853" y="1812"/>
                </a:lnTo>
                <a:lnTo>
                  <a:pt x="848" y="1798"/>
                </a:lnTo>
                <a:lnTo>
                  <a:pt x="839" y="1786"/>
                </a:lnTo>
                <a:lnTo>
                  <a:pt x="830" y="1779"/>
                </a:lnTo>
                <a:lnTo>
                  <a:pt x="821" y="1775"/>
                </a:lnTo>
                <a:lnTo>
                  <a:pt x="811" y="1772"/>
                </a:lnTo>
                <a:lnTo>
                  <a:pt x="799" y="1767"/>
                </a:lnTo>
                <a:lnTo>
                  <a:pt x="778" y="1757"/>
                </a:lnTo>
                <a:lnTo>
                  <a:pt x="764" y="1742"/>
                </a:lnTo>
                <a:lnTo>
                  <a:pt x="752" y="1725"/>
                </a:lnTo>
                <a:lnTo>
                  <a:pt x="743" y="1702"/>
                </a:lnTo>
                <a:lnTo>
                  <a:pt x="743" y="1680"/>
                </a:lnTo>
                <a:lnTo>
                  <a:pt x="747" y="1660"/>
                </a:lnTo>
                <a:lnTo>
                  <a:pt x="759" y="1639"/>
                </a:lnTo>
                <a:lnTo>
                  <a:pt x="777" y="1620"/>
                </a:lnTo>
                <a:lnTo>
                  <a:pt x="784" y="1614"/>
                </a:lnTo>
                <a:lnTo>
                  <a:pt x="796" y="1607"/>
                </a:lnTo>
                <a:lnTo>
                  <a:pt x="812" y="1599"/>
                </a:lnTo>
                <a:lnTo>
                  <a:pt x="830" y="1595"/>
                </a:lnTo>
                <a:lnTo>
                  <a:pt x="851" y="1593"/>
                </a:lnTo>
                <a:lnTo>
                  <a:pt x="870" y="1596"/>
                </a:lnTo>
                <a:lnTo>
                  <a:pt x="890" y="1607"/>
                </a:lnTo>
                <a:lnTo>
                  <a:pt x="910" y="1626"/>
                </a:lnTo>
                <a:lnTo>
                  <a:pt x="924" y="1648"/>
                </a:lnTo>
                <a:lnTo>
                  <a:pt x="930" y="1667"/>
                </a:lnTo>
                <a:lnTo>
                  <a:pt x="933" y="1689"/>
                </a:lnTo>
                <a:lnTo>
                  <a:pt x="930" y="1711"/>
                </a:lnTo>
                <a:lnTo>
                  <a:pt x="923" y="1723"/>
                </a:lnTo>
                <a:lnTo>
                  <a:pt x="914" y="1733"/>
                </a:lnTo>
                <a:lnTo>
                  <a:pt x="904" y="1744"/>
                </a:lnTo>
                <a:lnTo>
                  <a:pt x="896" y="1756"/>
                </a:lnTo>
                <a:lnTo>
                  <a:pt x="895" y="1760"/>
                </a:lnTo>
                <a:lnTo>
                  <a:pt x="895" y="1772"/>
                </a:lnTo>
                <a:lnTo>
                  <a:pt x="893" y="1776"/>
                </a:lnTo>
                <a:lnTo>
                  <a:pt x="890" y="1779"/>
                </a:lnTo>
                <a:lnTo>
                  <a:pt x="889" y="1782"/>
                </a:lnTo>
                <a:lnTo>
                  <a:pt x="883" y="1788"/>
                </a:lnTo>
                <a:lnTo>
                  <a:pt x="881" y="1791"/>
                </a:lnTo>
                <a:lnTo>
                  <a:pt x="881" y="1816"/>
                </a:lnTo>
                <a:lnTo>
                  <a:pt x="884" y="1838"/>
                </a:lnTo>
                <a:lnTo>
                  <a:pt x="887" y="1859"/>
                </a:lnTo>
                <a:lnTo>
                  <a:pt x="895" y="1912"/>
                </a:lnTo>
                <a:lnTo>
                  <a:pt x="904" y="1966"/>
                </a:lnTo>
                <a:lnTo>
                  <a:pt x="915" y="2016"/>
                </a:lnTo>
                <a:lnTo>
                  <a:pt x="918" y="2036"/>
                </a:lnTo>
                <a:lnTo>
                  <a:pt x="923" y="2053"/>
                </a:lnTo>
                <a:lnTo>
                  <a:pt x="926" y="2070"/>
                </a:lnTo>
                <a:lnTo>
                  <a:pt x="932" y="2083"/>
                </a:lnTo>
                <a:lnTo>
                  <a:pt x="938" y="2092"/>
                </a:lnTo>
                <a:lnTo>
                  <a:pt x="945" y="2093"/>
                </a:lnTo>
                <a:lnTo>
                  <a:pt x="963" y="2089"/>
                </a:lnTo>
                <a:lnTo>
                  <a:pt x="980" y="2080"/>
                </a:lnTo>
                <a:lnTo>
                  <a:pt x="996" y="2073"/>
                </a:lnTo>
                <a:lnTo>
                  <a:pt x="1033" y="2053"/>
                </a:lnTo>
                <a:lnTo>
                  <a:pt x="1070" y="2033"/>
                </a:lnTo>
                <a:lnTo>
                  <a:pt x="1125" y="2000"/>
                </a:lnTo>
                <a:lnTo>
                  <a:pt x="1176" y="1968"/>
                </a:lnTo>
                <a:lnTo>
                  <a:pt x="1191" y="1866"/>
                </a:lnTo>
                <a:lnTo>
                  <a:pt x="1232" y="1624"/>
                </a:lnTo>
                <a:lnTo>
                  <a:pt x="1277" y="1382"/>
                </a:lnTo>
                <a:lnTo>
                  <a:pt x="1281" y="1359"/>
                </a:lnTo>
                <a:lnTo>
                  <a:pt x="1287" y="1329"/>
                </a:lnTo>
                <a:lnTo>
                  <a:pt x="1293" y="1297"/>
                </a:lnTo>
                <a:lnTo>
                  <a:pt x="1299" y="1263"/>
                </a:lnTo>
                <a:lnTo>
                  <a:pt x="1303" y="1229"/>
                </a:lnTo>
                <a:lnTo>
                  <a:pt x="1306" y="1195"/>
                </a:lnTo>
                <a:lnTo>
                  <a:pt x="1306" y="1164"/>
                </a:lnTo>
                <a:lnTo>
                  <a:pt x="1305" y="1138"/>
                </a:lnTo>
                <a:lnTo>
                  <a:pt x="1299" y="1117"/>
                </a:lnTo>
                <a:lnTo>
                  <a:pt x="1290" y="1096"/>
                </a:lnTo>
                <a:lnTo>
                  <a:pt x="1279" y="1077"/>
                </a:lnTo>
                <a:lnTo>
                  <a:pt x="1268" y="1060"/>
                </a:lnTo>
                <a:lnTo>
                  <a:pt x="1254" y="1045"/>
                </a:lnTo>
                <a:lnTo>
                  <a:pt x="1237" y="1033"/>
                </a:lnTo>
                <a:lnTo>
                  <a:pt x="1216" y="1024"/>
                </a:lnTo>
                <a:lnTo>
                  <a:pt x="1185" y="1015"/>
                </a:lnTo>
                <a:lnTo>
                  <a:pt x="1154" y="1004"/>
                </a:lnTo>
                <a:lnTo>
                  <a:pt x="1145" y="1001"/>
                </a:lnTo>
                <a:lnTo>
                  <a:pt x="1129" y="998"/>
                </a:lnTo>
                <a:lnTo>
                  <a:pt x="1106" y="992"/>
                </a:lnTo>
                <a:lnTo>
                  <a:pt x="1078" y="986"/>
                </a:lnTo>
                <a:lnTo>
                  <a:pt x="1045" y="980"/>
                </a:lnTo>
                <a:lnTo>
                  <a:pt x="1008" y="973"/>
                </a:lnTo>
                <a:lnTo>
                  <a:pt x="970" y="965"/>
                </a:lnTo>
                <a:lnTo>
                  <a:pt x="930" y="958"/>
                </a:lnTo>
                <a:lnTo>
                  <a:pt x="853" y="943"/>
                </a:lnTo>
                <a:lnTo>
                  <a:pt x="817" y="936"/>
                </a:lnTo>
                <a:lnTo>
                  <a:pt x="784" y="930"/>
                </a:lnTo>
                <a:lnTo>
                  <a:pt x="756" y="924"/>
                </a:lnTo>
                <a:lnTo>
                  <a:pt x="733" y="920"/>
                </a:lnTo>
                <a:lnTo>
                  <a:pt x="716" y="917"/>
                </a:lnTo>
                <a:lnTo>
                  <a:pt x="708" y="915"/>
                </a:lnTo>
                <a:lnTo>
                  <a:pt x="678" y="908"/>
                </a:lnTo>
                <a:lnTo>
                  <a:pt x="650" y="896"/>
                </a:lnTo>
                <a:lnTo>
                  <a:pt x="621" y="886"/>
                </a:lnTo>
                <a:lnTo>
                  <a:pt x="584" y="869"/>
                </a:lnTo>
                <a:lnTo>
                  <a:pt x="547" y="846"/>
                </a:lnTo>
                <a:lnTo>
                  <a:pt x="513" y="819"/>
                </a:lnTo>
                <a:lnTo>
                  <a:pt x="483" y="791"/>
                </a:lnTo>
                <a:lnTo>
                  <a:pt x="453" y="760"/>
                </a:lnTo>
                <a:lnTo>
                  <a:pt x="420" y="731"/>
                </a:lnTo>
                <a:lnTo>
                  <a:pt x="386" y="703"/>
                </a:lnTo>
                <a:lnTo>
                  <a:pt x="349" y="679"/>
                </a:lnTo>
                <a:lnTo>
                  <a:pt x="311" y="656"/>
                </a:lnTo>
                <a:lnTo>
                  <a:pt x="274" y="629"/>
                </a:lnTo>
                <a:lnTo>
                  <a:pt x="276" y="626"/>
                </a:lnTo>
                <a:lnTo>
                  <a:pt x="283" y="620"/>
                </a:lnTo>
                <a:lnTo>
                  <a:pt x="296" y="613"/>
                </a:lnTo>
                <a:lnTo>
                  <a:pt x="313" y="604"/>
                </a:lnTo>
                <a:lnTo>
                  <a:pt x="332" y="595"/>
                </a:lnTo>
                <a:lnTo>
                  <a:pt x="376" y="580"/>
                </a:lnTo>
                <a:lnTo>
                  <a:pt x="399" y="576"/>
                </a:lnTo>
                <a:lnTo>
                  <a:pt x="422" y="575"/>
                </a:lnTo>
                <a:lnTo>
                  <a:pt x="450" y="576"/>
                </a:lnTo>
                <a:lnTo>
                  <a:pt x="482" y="579"/>
                </a:lnTo>
                <a:lnTo>
                  <a:pt x="516" y="583"/>
                </a:lnTo>
                <a:lnTo>
                  <a:pt x="551" y="588"/>
                </a:lnTo>
                <a:lnTo>
                  <a:pt x="587" y="594"/>
                </a:lnTo>
                <a:lnTo>
                  <a:pt x="618" y="600"/>
                </a:lnTo>
                <a:lnTo>
                  <a:pt x="646" y="605"/>
                </a:lnTo>
                <a:lnTo>
                  <a:pt x="668" y="611"/>
                </a:lnTo>
                <a:lnTo>
                  <a:pt x="699" y="623"/>
                </a:lnTo>
                <a:lnTo>
                  <a:pt x="734" y="639"/>
                </a:lnTo>
                <a:lnTo>
                  <a:pt x="772" y="659"/>
                </a:lnTo>
                <a:lnTo>
                  <a:pt x="812" y="682"/>
                </a:lnTo>
                <a:lnTo>
                  <a:pt x="853" y="709"/>
                </a:lnTo>
                <a:lnTo>
                  <a:pt x="898" y="738"/>
                </a:lnTo>
                <a:lnTo>
                  <a:pt x="986" y="800"/>
                </a:lnTo>
                <a:lnTo>
                  <a:pt x="1072" y="865"/>
                </a:lnTo>
                <a:lnTo>
                  <a:pt x="1113" y="897"/>
                </a:lnTo>
                <a:lnTo>
                  <a:pt x="1153" y="928"/>
                </a:lnTo>
                <a:lnTo>
                  <a:pt x="1190" y="958"/>
                </a:lnTo>
                <a:lnTo>
                  <a:pt x="1222" y="984"/>
                </a:lnTo>
                <a:lnTo>
                  <a:pt x="1253" y="1009"/>
                </a:lnTo>
                <a:lnTo>
                  <a:pt x="1278" y="1030"/>
                </a:lnTo>
                <a:lnTo>
                  <a:pt x="1299" y="1048"/>
                </a:lnTo>
                <a:lnTo>
                  <a:pt x="1313" y="1061"/>
                </a:lnTo>
                <a:lnTo>
                  <a:pt x="1300" y="1029"/>
                </a:lnTo>
                <a:lnTo>
                  <a:pt x="1284" y="1001"/>
                </a:lnTo>
                <a:lnTo>
                  <a:pt x="1268" y="971"/>
                </a:lnTo>
                <a:lnTo>
                  <a:pt x="1247" y="943"/>
                </a:lnTo>
                <a:lnTo>
                  <a:pt x="1221" y="918"/>
                </a:lnTo>
                <a:lnTo>
                  <a:pt x="1188" y="894"/>
                </a:lnTo>
                <a:lnTo>
                  <a:pt x="1153" y="871"/>
                </a:lnTo>
                <a:lnTo>
                  <a:pt x="1116" y="847"/>
                </a:lnTo>
                <a:lnTo>
                  <a:pt x="1082" y="825"/>
                </a:lnTo>
                <a:lnTo>
                  <a:pt x="1050" y="803"/>
                </a:lnTo>
                <a:lnTo>
                  <a:pt x="1024" y="781"/>
                </a:lnTo>
                <a:lnTo>
                  <a:pt x="986" y="741"/>
                </a:lnTo>
                <a:lnTo>
                  <a:pt x="952" y="706"/>
                </a:lnTo>
                <a:lnTo>
                  <a:pt x="924" y="673"/>
                </a:lnTo>
                <a:lnTo>
                  <a:pt x="901" y="645"/>
                </a:lnTo>
                <a:lnTo>
                  <a:pt x="880" y="619"/>
                </a:lnTo>
                <a:lnTo>
                  <a:pt x="862" y="594"/>
                </a:lnTo>
                <a:lnTo>
                  <a:pt x="848" y="570"/>
                </a:lnTo>
                <a:lnTo>
                  <a:pt x="833" y="548"/>
                </a:lnTo>
                <a:lnTo>
                  <a:pt x="806" y="504"/>
                </a:lnTo>
                <a:lnTo>
                  <a:pt x="777" y="457"/>
                </a:lnTo>
                <a:lnTo>
                  <a:pt x="759" y="432"/>
                </a:lnTo>
                <a:lnTo>
                  <a:pt x="739" y="404"/>
                </a:lnTo>
                <a:lnTo>
                  <a:pt x="712" y="374"/>
                </a:lnTo>
                <a:lnTo>
                  <a:pt x="684" y="349"/>
                </a:lnTo>
                <a:lnTo>
                  <a:pt x="656" y="330"/>
                </a:lnTo>
                <a:lnTo>
                  <a:pt x="628" y="314"/>
                </a:lnTo>
                <a:lnTo>
                  <a:pt x="600" y="299"/>
                </a:lnTo>
                <a:lnTo>
                  <a:pt x="598" y="296"/>
                </a:lnTo>
                <a:lnTo>
                  <a:pt x="603" y="290"/>
                </a:lnTo>
                <a:lnTo>
                  <a:pt x="616" y="286"/>
                </a:lnTo>
                <a:lnTo>
                  <a:pt x="632" y="280"/>
                </a:lnTo>
                <a:lnTo>
                  <a:pt x="653" y="274"/>
                </a:lnTo>
                <a:lnTo>
                  <a:pt x="675" y="268"/>
                </a:lnTo>
                <a:lnTo>
                  <a:pt x="716" y="256"/>
                </a:lnTo>
                <a:lnTo>
                  <a:pt x="734" y="252"/>
                </a:lnTo>
                <a:lnTo>
                  <a:pt x="747" y="249"/>
                </a:lnTo>
                <a:lnTo>
                  <a:pt x="802" y="241"/>
                </a:lnTo>
                <a:lnTo>
                  <a:pt x="855" y="243"/>
                </a:lnTo>
                <a:lnTo>
                  <a:pt x="907" y="255"/>
                </a:lnTo>
                <a:lnTo>
                  <a:pt x="958" y="277"/>
                </a:lnTo>
                <a:lnTo>
                  <a:pt x="1007" y="306"/>
                </a:lnTo>
                <a:lnTo>
                  <a:pt x="1054" y="343"/>
                </a:lnTo>
                <a:lnTo>
                  <a:pt x="1098" y="387"/>
                </a:lnTo>
                <a:lnTo>
                  <a:pt x="1138" y="439"/>
                </a:lnTo>
                <a:lnTo>
                  <a:pt x="1172" y="493"/>
                </a:lnTo>
                <a:lnTo>
                  <a:pt x="1203" y="552"/>
                </a:lnTo>
                <a:lnTo>
                  <a:pt x="1231" y="619"/>
                </a:lnTo>
                <a:lnTo>
                  <a:pt x="1254" y="688"/>
                </a:lnTo>
                <a:lnTo>
                  <a:pt x="1275" y="759"/>
                </a:lnTo>
                <a:lnTo>
                  <a:pt x="1291" y="834"/>
                </a:lnTo>
                <a:lnTo>
                  <a:pt x="1306" y="914"/>
                </a:lnTo>
                <a:lnTo>
                  <a:pt x="1315" y="995"/>
                </a:lnTo>
                <a:lnTo>
                  <a:pt x="1319" y="1017"/>
                </a:lnTo>
                <a:lnTo>
                  <a:pt x="1328" y="1045"/>
                </a:lnTo>
                <a:lnTo>
                  <a:pt x="1330" y="1023"/>
                </a:lnTo>
                <a:lnTo>
                  <a:pt x="1333" y="996"/>
                </a:lnTo>
                <a:lnTo>
                  <a:pt x="1336" y="968"/>
                </a:lnTo>
                <a:lnTo>
                  <a:pt x="1341" y="909"/>
                </a:lnTo>
                <a:lnTo>
                  <a:pt x="1343" y="883"/>
                </a:lnTo>
                <a:lnTo>
                  <a:pt x="1344" y="861"/>
                </a:lnTo>
                <a:lnTo>
                  <a:pt x="1346" y="843"/>
                </a:lnTo>
                <a:lnTo>
                  <a:pt x="1346" y="819"/>
                </a:lnTo>
                <a:lnTo>
                  <a:pt x="1349" y="799"/>
                </a:lnTo>
                <a:lnTo>
                  <a:pt x="1355" y="772"/>
                </a:lnTo>
                <a:lnTo>
                  <a:pt x="1361" y="740"/>
                </a:lnTo>
                <a:lnTo>
                  <a:pt x="1369" y="703"/>
                </a:lnTo>
                <a:lnTo>
                  <a:pt x="1378" y="662"/>
                </a:lnTo>
                <a:lnTo>
                  <a:pt x="1390" y="617"/>
                </a:lnTo>
                <a:lnTo>
                  <a:pt x="1400" y="573"/>
                </a:lnTo>
                <a:lnTo>
                  <a:pt x="1412" y="526"/>
                </a:lnTo>
                <a:lnTo>
                  <a:pt x="1425" y="480"/>
                </a:lnTo>
                <a:lnTo>
                  <a:pt x="1437" y="434"/>
                </a:lnTo>
                <a:lnTo>
                  <a:pt x="1450" y="392"/>
                </a:lnTo>
                <a:lnTo>
                  <a:pt x="1462" y="350"/>
                </a:lnTo>
                <a:lnTo>
                  <a:pt x="1474" y="314"/>
                </a:lnTo>
                <a:lnTo>
                  <a:pt x="1484" y="281"/>
                </a:lnTo>
                <a:lnTo>
                  <a:pt x="1495" y="255"/>
                </a:lnTo>
                <a:lnTo>
                  <a:pt x="1502" y="235"/>
                </a:lnTo>
                <a:lnTo>
                  <a:pt x="1509" y="222"/>
                </a:lnTo>
                <a:lnTo>
                  <a:pt x="1537" y="187"/>
                </a:lnTo>
                <a:lnTo>
                  <a:pt x="1565" y="159"/>
                </a:lnTo>
                <a:lnTo>
                  <a:pt x="1595" y="132"/>
                </a:lnTo>
                <a:lnTo>
                  <a:pt x="1624" y="109"/>
                </a:lnTo>
                <a:lnTo>
                  <a:pt x="1663" y="81"/>
                </a:lnTo>
                <a:lnTo>
                  <a:pt x="1704" y="57"/>
                </a:lnTo>
                <a:lnTo>
                  <a:pt x="1747" y="38"/>
                </a:lnTo>
                <a:lnTo>
                  <a:pt x="1759" y="33"/>
                </a:lnTo>
                <a:lnTo>
                  <a:pt x="1775" y="28"/>
                </a:lnTo>
                <a:lnTo>
                  <a:pt x="1816" y="13"/>
                </a:lnTo>
                <a:lnTo>
                  <a:pt x="1835" y="5"/>
                </a:lnTo>
                <a:lnTo>
                  <a:pt x="1851" y="1"/>
                </a:lnTo>
                <a:lnTo>
                  <a:pt x="1862" y="0"/>
                </a:lnTo>
                <a:close/>
              </a:path>
            </a:pathLst>
          </a:custGeom>
          <a:solidFill>
            <a:schemeClr val="bg1">
              <a:alpha val="8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 name="Title 11"/>
          <p:cNvSpPr>
            <a:spLocks noGrp="1"/>
          </p:cNvSpPr>
          <p:nvPr>
            <p:ph type="title"/>
          </p:nvPr>
        </p:nvSpPr>
        <p:spPr>
          <a:xfrm>
            <a:off x="3733800" y="2895599"/>
            <a:ext cx="5129543" cy="2667001"/>
          </a:xfrm>
        </p:spPr>
        <p:txBody>
          <a:bodyPr anchor="t">
            <a:normAutofit/>
          </a:bodyPr>
          <a:lstStyle>
            <a:lvl1pPr>
              <a:defRPr kumimoji="0" lang="en-US" sz="4000" b="0" i="0" u="none" strike="noStrike" kern="1200" cap="all" spc="0" normalizeH="0" baseline="0" noProof="0" dirty="0" smtClean="0">
                <a:ln>
                  <a:noFill/>
                </a:ln>
                <a:solidFill>
                  <a:schemeClr val="tx2"/>
                </a:solidFill>
                <a:effectLst/>
                <a:uLnTx/>
                <a:uFillTx/>
                <a:latin typeface="+mj-lt"/>
                <a:ea typeface="+mj-ea"/>
                <a:cs typeface="Tunga" pitchFamily="2"/>
              </a:defRPr>
            </a:lvl1pPr>
          </a:lstStyle>
          <a:p>
            <a:r>
              <a:rPr lang="ru-RU" smtClean="0"/>
              <a:t>Образец заголовка</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7CF4852E-3C3D-42AE-B63E-D2F53BA99E02}" type="datetimeFigureOut">
              <a:rPr lang="ru-RU" smtClean="0"/>
              <a:pPr/>
              <a:t>30.09.2014</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916F6C99-A024-4F3E-A306-A826646A17FD}" type="slidenum">
              <a:rPr lang="ru-RU" smtClean="0"/>
              <a:pPr/>
              <a:t>‹#›</a:t>
            </a:fld>
            <a:endParaRPr lang="ru-RU"/>
          </a:p>
        </p:txBody>
      </p:sp>
      <p:sp>
        <p:nvSpPr>
          <p:cNvPr id="9" name="Title Placeholder 1"/>
          <p:cNvSpPr>
            <a:spLocks noGrp="1"/>
          </p:cNvSpPr>
          <p:nvPr>
            <p:ph type="title"/>
          </p:nvPr>
        </p:nvSpPr>
        <p:spPr>
          <a:xfrm>
            <a:off x="276225" y="228601"/>
            <a:ext cx="8591550" cy="1066800"/>
          </a:xfrm>
          <a:prstGeom prst="rect">
            <a:avLst/>
          </a:prstGeom>
        </p:spPr>
        <p:txBody>
          <a:bodyPr vert="horz" lIns="91440" tIns="45720" rIns="91440" bIns="45720" rtlCol="0" anchor="b" anchorCtr="0">
            <a:normAutofit/>
          </a:bodyPr>
          <a:lstStyle/>
          <a:p>
            <a:r>
              <a:rPr lang="ru-RU" smtClean="0"/>
              <a:t>Образец заголовка</a:t>
            </a:r>
            <a:endParaRPr lang="en-US" dirty="0"/>
          </a:p>
        </p:txBody>
      </p:sp>
      <p:sp>
        <p:nvSpPr>
          <p:cNvPr id="12" name="Content Placeholder 11"/>
          <p:cNvSpPr>
            <a:spLocks noGrp="1"/>
          </p:cNvSpPr>
          <p:nvPr>
            <p:ph sz="quarter" idx="13"/>
          </p:nvPr>
        </p:nvSpPr>
        <p:spPr>
          <a:xfrm>
            <a:off x="276225" y="1298448"/>
            <a:ext cx="4251960" cy="4937760"/>
          </a:xfrm>
        </p:spPr>
        <p:txBody>
          <a:bodyPr>
            <a:normAutofit/>
          </a:bodyPr>
          <a:lstStyle>
            <a:lvl1pPr>
              <a:defRPr sz="2000"/>
            </a:lvl1pPr>
            <a:lvl2pPr>
              <a:defRPr sz="1800"/>
            </a:lvl2pPr>
            <a:lvl3pPr>
              <a:defRPr sz="1600"/>
            </a:lvl3pPr>
            <a:lvl4pPr>
              <a:defRPr sz="1600"/>
            </a:lvl4pPr>
            <a:lvl5pPr>
              <a:defRPr sz="1600"/>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3" name="Content Placeholder 11"/>
          <p:cNvSpPr>
            <a:spLocks noGrp="1"/>
          </p:cNvSpPr>
          <p:nvPr>
            <p:ph sz="quarter" idx="14"/>
          </p:nvPr>
        </p:nvSpPr>
        <p:spPr>
          <a:xfrm>
            <a:off x="4615815" y="1298448"/>
            <a:ext cx="4251960" cy="4937760"/>
          </a:xfrm>
        </p:spPr>
        <p:txBody>
          <a:bodyPr>
            <a:normAutofit/>
          </a:bodyPr>
          <a:lstStyle>
            <a:lvl1pPr>
              <a:defRPr sz="2000"/>
            </a:lvl1pPr>
            <a:lvl2pPr>
              <a:defRPr sz="1800"/>
            </a:lvl2pPr>
            <a:lvl3pPr>
              <a:defRPr sz="1600"/>
            </a:lvl3pPr>
            <a:lvl4pPr>
              <a:defRPr sz="1600"/>
            </a:lvl4pPr>
            <a:lvl5pPr>
              <a:defRPr sz="1600"/>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7" name="Date Placeholder 6"/>
          <p:cNvSpPr>
            <a:spLocks noGrp="1"/>
          </p:cNvSpPr>
          <p:nvPr>
            <p:ph type="dt" sz="half" idx="10"/>
          </p:nvPr>
        </p:nvSpPr>
        <p:spPr/>
        <p:txBody>
          <a:bodyPr/>
          <a:lstStyle/>
          <a:p>
            <a:fld id="{7CF4852E-3C3D-42AE-B63E-D2F53BA99E02}" type="datetimeFigureOut">
              <a:rPr lang="ru-RU" smtClean="0"/>
              <a:pPr/>
              <a:t>30.09.2014</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916F6C99-A024-4F3E-A306-A826646A17FD}" type="slidenum">
              <a:rPr lang="ru-RU" smtClean="0"/>
              <a:pPr/>
              <a:t>‹#›</a:t>
            </a:fld>
            <a:endParaRPr lang="ru-RU"/>
          </a:p>
        </p:txBody>
      </p:sp>
      <p:sp>
        <p:nvSpPr>
          <p:cNvPr id="12" name="Title Placeholder 1"/>
          <p:cNvSpPr>
            <a:spLocks noGrp="1"/>
          </p:cNvSpPr>
          <p:nvPr>
            <p:ph type="title"/>
          </p:nvPr>
        </p:nvSpPr>
        <p:spPr>
          <a:xfrm>
            <a:off x="276225" y="228601"/>
            <a:ext cx="8591550" cy="1066800"/>
          </a:xfrm>
          <a:prstGeom prst="rect">
            <a:avLst/>
          </a:prstGeom>
        </p:spPr>
        <p:txBody>
          <a:bodyPr vert="horz" lIns="91440" tIns="45720" rIns="91440" bIns="45720" rtlCol="0" anchor="b" anchorCtr="0">
            <a:normAutofit/>
          </a:bodyPr>
          <a:lstStyle/>
          <a:p>
            <a:r>
              <a:rPr lang="ru-RU" smtClean="0"/>
              <a:t>Образец заголовка</a:t>
            </a:r>
            <a:endParaRPr lang="en-US" dirty="0"/>
          </a:p>
        </p:txBody>
      </p:sp>
      <p:sp>
        <p:nvSpPr>
          <p:cNvPr id="14" name="Content Placeholder 11"/>
          <p:cNvSpPr>
            <a:spLocks noGrp="1"/>
          </p:cNvSpPr>
          <p:nvPr>
            <p:ph sz="quarter" idx="13"/>
          </p:nvPr>
        </p:nvSpPr>
        <p:spPr>
          <a:xfrm>
            <a:off x="276225" y="1810512"/>
            <a:ext cx="4251960" cy="4425696"/>
          </a:xfrm>
        </p:spPr>
        <p:txBody>
          <a:bodyPr>
            <a:normAutofit/>
          </a:bodyPr>
          <a:lstStyle>
            <a:lvl1pPr>
              <a:defRPr sz="2000"/>
            </a:lvl1pPr>
            <a:lvl2pPr>
              <a:defRPr sz="1800"/>
            </a:lvl2pPr>
            <a:lvl3pPr>
              <a:defRPr sz="1600"/>
            </a:lvl3pPr>
            <a:lvl4pPr>
              <a:defRPr sz="1600"/>
            </a:lvl4pPr>
            <a:lvl5pPr>
              <a:defRPr sz="1600"/>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15" name="Content Placeholder 11"/>
          <p:cNvSpPr>
            <a:spLocks noGrp="1"/>
          </p:cNvSpPr>
          <p:nvPr>
            <p:ph sz="quarter" idx="14"/>
          </p:nvPr>
        </p:nvSpPr>
        <p:spPr>
          <a:xfrm>
            <a:off x="4615815" y="1810512"/>
            <a:ext cx="4251960" cy="4425696"/>
          </a:xfrm>
        </p:spPr>
        <p:txBody>
          <a:bodyPr>
            <a:normAutofit/>
          </a:bodyPr>
          <a:lstStyle>
            <a:lvl1pPr>
              <a:defRPr sz="2000"/>
            </a:lvl1pPr>
            <a:lvl2pPr>
              <a:defRPr sz="1800"/>
            </a:lvl2pPr>
            <a:lvl3pPr>
              <a:defRPr sz="1600"/>
            </a:lvl3pPr>
            <a:lvl4pPr>
              <a:defRPr sz="1600"/>
            </a:lvl4pPr>
            <a:lvl5pPr>
              <a:defRPr sz="1600"/>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20" name="Text Placeholder 3"/>
          <p:cNvSpPr>
            <a:spLocks noGrp="1"/>
          </p:cNvSpPr>
          <p:nvPr>
            <p:ph type="body" sz="half" idx="2"/>
          </p:nvPr>
        </p:nvSpPr>
        <p:spPr>
          <a:xfrm>
            <a:off x="276225" y="1298448"/>
            <a:ext cx="4248150" cy="509587"/>
          </a:xfrm>
        </p:spPr>
        <p:txBody>
          <a:bodyPr anchor="ctr">
            <a:normAutofit/>
          </a:bodyPr>
          <a:lstStyle>
            <a:lvl1pPr marL="0" indent="0" algn="l">
              <a:buNone/>
              <a:defRPr sz="2000" b="0" i="0" spc="0" baseline="0">
                <a:solidFill>
                  <a:schemeClr val="tx2"/>
                </a:solidFill>
                <a:latin typeface="+mj-lt"/>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21" name="Text Placeholder 3"/>
          <p:cNvSpPr>
            <a:spLocks noGrp="1"/>
          </p:cNvSpPr>
          <p:nvPr>
            <p:ph type="body" sz="half" idx="15"/>
          </p:nvPr>
        </p:nvSpPr>
        <p:spPr>
          <a:xfrm>
            <a:off x="4615815" y="1298448"/>
            <a:ext cx="4248150" cy="509587"/>
          </a:xfrm>
        </p:spPr>
        <p:txBody>
          <a:bodyPr anchor="ctr">
            <a:normAutofit/>
          </a:bodyPr>
          <a:lstStyle>
            <a:lvl1pPr marL="0" indent="0">
              <a:buNone/>
              <a:defRPr sz="2000" b="0" i="0" spc="0" baseline="0">
                <a:solidFill>
                  <a:schemeClr val="tx2"/>
                </a:solidFill>
                <a:latin typeface="+mj-lt"/>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lvl1pPr>
              <a:defRPr>
                <a:solidFill>
                  <a:schemeClr val="tx2"/>
                </a:solidFill>
              </a:defRPr>
            </a:lvl1pPr>
          </a:lstStyle>
          <a:p>
            <a:fld id="{7CF4852E-3C3D-42AE-B63E-D2F53BA99E02}" type="datetimeFigureOut">
              <a:rPr lang="ru-RU" smtClean="0"/>
              <a:pPr/>
              <a:t>30.09.2014</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916F6C99-A024-4F3E-A306-A826646A17FD}" type="slidenum">
              <a:rPr lang="ru-RU" smtClean="0"/>
              <a:pPr/>
              <a:t>‹#›</a:t>
            </a:fld>
            <a:endParaRPr lang="ru-RU"/>
          </a:p>
        </p:txBody>
      </p:sp>
      <p:sp>
        <p:nvSpPr>
          <p:cNvPr id="17" name="Title Placeholder 1"/>
          <p:cNvSpPr>
            <a:spLocks noGrp="1"/>
          </p:cNvSpPr>
          <p:nvPr>
            <p:ph type="title"/>
          </p:nvPr>
        </p:nvSpPr>
        <p:spPr>
          <a:xfrm>
            <a:off x="276225" y="228601"/>
            <a:ext cx="8591550" cy="1066800"/>
          </a:xfrm>
          <a:prstGeom prst="rect">
            <a:avLst/>
          </a:prstGeom>
        </p:spPr>
        <p:txBody>
          <a:bodyPr vert="horz" lIns="91440" tIns="45720" rIns="91440" bIns="45720" rtlCol="0" anchor="b" anchorCtr="0">
            <a:normAutofit/>
          </a:bodyPr>
          <a:lstStyle/>
          <a:p>
            <a:r>
              <a:rPr lang="ru-RU" smtClean="0"/>
              <a:t>Образец заголовка</a:t>
            </a:r>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CF4852E-3C3D-42AE-B63E-D2F53BA99E02}" type="datetimeFigureOut">
              <a:rPr lang="ru-RU" smtClean="0"/>
              <a:pPr/>
              <a:t>30.09.2014</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916F6C99-A024-4F3E-A306-A826646A17FD}"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8" name="Rectangle 7"/>
          <p:cNvSpPr/>
          <p:nvPr/>
        </p:nvSpPr>
        <p:spPr>
          <a:xfrm>
            <a:off x="0" y="-1"/>
            <a:ext cx="3409950" cy="6858000"/>
          </a:xfrm>
          <a:prstGeom prst="rect">
            <a:avLst/>
          </a:prstGeom>
          <a:solidFill>
            <a:schemeClr val="tx2">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lvl1pPr>
              <a:defRPr>
                <a:solidFill>
                  <a:schemeClr val="bg2"/>
                </a:solidFill>
              </a:defRPr>
            </a:lvl1pPr>
          </a:lstStyle>
          <a:p>
            <a:fld id="{7CF4852E-3C3D-42AE-B63E-D2F53BA99E02}" type="datetimeFigureOut">
              <a:rPr lang="ru-RU" smtClean="0"/>
              <a:pPr/>
              <a:t>30.09.2014</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916F6C99-A024-4F3E-A306-A826646A17FD}" type="slidenum">
              <a:rPr lang="ru-RU" smtClean="0"/>
              <a:pPr/>
              <a:t>‹#›</a:t>
            </a:fld>
            <a:endParaRPr lang="ru-RU"/>
          </a:p>
        </p:txBody>
      </p:sp>
      <p:sp>
        <p:nvSpPr>
          <p:cNvPr id="9" name="Title Placeholder 1"/>
          <p:cNvSpPr>
            <a:spLocks noGrp="1"/>
          </p:cNvSpPr>
          <p:nvPr>
            <p:ph type="title"/>
          </p:nvPr>
        </p:nvSpPr>
        <p:spPr>
          <a:xfrm>
            <a:off x="276225" y="228601"/>
            <a:ext cx="2834640" cy="1298448"/>
          </a:xfrm>
          <a:prstGeom prst="rect">
            <a:avLst/>
          </a:prstGeom>
        </p:spPr>
        <p:txBody>
          <a:bodyPr vert="horz" lIns="91440" tIns="45720" rIns="91440" bIns="45720" rtlCol="0" anchor="b" anchorCtr="0">
            <a:normAutofit/>
          </a:bodyPr>
          <a:lstStyle>
            <a:lvl1pPr>
              <a:defRPr sz="2400">
                <a:solidFill>
                  <a:schemeClr val="bg2"/>
                </a:solidFill>
              </a:defRPr>
            </a:lvl1pPr>
          </a:lstStyle>
          <a:p>
            <a:r>
              <a:rPr lang="ru-RU" smtClean="0"/>
              <a:t>Образец заголовка</a:t>
            </a:r>
            <a:endParaRPr lang="en-US" dirty="0"/>
          </a:p>
        </p:txBody>
      </p:sp>
      <p:sp>
        <p:nvSpPr>
          <p:cNvPr id="10" name="Content Placeholder 11"/>
          <p:cNvSpPr>
            <a:spLocks noGrp="1"/>
          </p:cNvSpPr>
          <p:nvPr>
            <p:ph sz="quarter" idx="14"/>
          </p:nvPr>
        </p:nvSpPr>
        <p:spPr>
          <a:xfrm>
            <a:off x="3775935" y="533400"/>
            <a:ext cx="5063266" cy="5702808"/>
          </a:xfrm>
        </p:spPr>
        <p:txBody>
          <a:bodyPr>
            <a:normAutofit/>
          </a:bodyPr>
          <a:lstStyle>
            <a:lvl1pPr>
              <a:defRPr sz="2000"/>
            </a:lvl1pPr>
            <a:lvl2pPr>
              <a:defRPr sz="1800"/>
            </a:lvl2pPr>
            <a:lvl3pPr>
              <a:defRPr sz="1600"/>
            </a:lvl3pPr>
            <a:lvl4pPr>
              <a:defRPr sz="1600"/>
            </a:lvl4pPr>
            <a:lvl5pPr>
              <a:defRPr sz="1600"/>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11" name="Text Placeholder 3"/>
          <p:cNvSpPr>
            <a:spLocks noGrp="1"/>
          </p:cNvSpPr>
          <p:nvPr>
            <p:ph type="body" sz="half" idx="2"/>
          </p:nvPr>
        </p:nvSpPr>
        <p:spPr>
          <a:xfrm>
            <a:off x="276224" y="1539240"/>
            <a:ext cx="2834640" cy="4709160"/>
          </a:xfrm>
        </p:spPr>
        <p:txBody>
          <a:bodyPr>
            <a:normAutofit/>
          </a:bodyPr>
          <a:lstStyle>
            <a:lvl1pPr marL="0" indent="0">
              <a:buNone/>
              <a:defRPr lang="en-US" sz="1600" b="0" i="0" kern="1200" cap="none" spc="30" baseline="0" dirty="0" smtClean="0">
                <a:solidFill>
                  <a:schemeClr val="bg2"/>
                </a:solidFill>
                <a:latin typeface="+mn-lt"/>
                <a:ea typeface="+mn-ea"/>
                <a:cs typeface="Tahoma"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l" defTabSz="914400" rtl="0" eaLnBrk="1" latinLnBrk="0" hangingPunct="1">
              <a:spcBef>
                <a:spcPts val="600"/>
              </a:spcBef>
              <a:spcAft>
                <a:spcPts val="0"/>
              </a:spcAft>
              <a:buClr>
                <a:schemeClr val="accent1"/>
              </a:buClr>
              <a:buFont typeface="Arial" pitchFamily="34" charset="0"/>
              <a:buNone/>
            </a:pPr>
            <a:r>
              <a:rPr lang="ru-RU" smtClean="0"/>
              <a:t>Образец текста</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13" name="Rectangle 12"/>
          <p:cNvSpPr/>
          <p:nvPr/>
        </p:nvSpPr>
        <p:spPr>
          <a:xfrm>
            <a:off x="0" y="-1"/>
            <a:ext cx="3409950" cy="6858000"/>
          </a:xfrm>
          <a:prstGeom prst="rect">
            <a:avLst/>
          </a:prstGeom>
          <a:solidFill>
            <a:schemeClr val="tx2">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3409950" y="0"/>
            <a:ext cx="5734050" cy="6858000"/>
          </a:xfrm>
        </p:spPr>
        <p:txBody>
          <a:bodyPr anchor="ctr" anchorCtr="0"/>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5" name="Date Placeholder 4"/>
          <p:cNvSpPr>
            <a:spLocks noGrp="1"/>
          </p:cNvSpPr>
          <p:nvPr>
            <p:ph type="dt" sz="half" idx="10"/>
          </p:nvPr>
        </p:nvSpPr>
        <p:spPr/>
        <p:txBody>
          <a:bodyPr/>
          <a:lstStyle>
            <a:lvl1pPr>
              <a:defRPr>
                <a:solidFill>
                  <a:schemeClr val="bg2"/>
                </a:solidFill>
              </a:defRPr>
            </a:lvl1pPr>
          </a:lstStyle>
          <a:p>
            <a:fld id="{7CF4852E-3C3D-42AE-B63E-D2F53BA99E02}" type="datetimeFigureOut">
              <a:rPr lang="ru-RU" smtClean="0"/>
              <a:pPr/>
              <a:t>30.09.2014</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916F6C99-A024-4F3E-A306-A826646A17FD}" type="slidenum">
              <a:rPr lang="ru-RU" smtClean="0"/>
              <a:pPr/>
              <a:t>‹#›</a:t>
            </a:fld>
            <a:endParaRPr lang="ru-RU"/>
          </a:p>
        </p:txBody>
      </p:sp>
      <p:sp>
        <p:nvSpPr>
          <p:cNvPr id="21" name="Title Placeholder 1"/>
          <p:cNvSpPr>
            <a:spLocks noGrp="1"/>
          </p:cNvSpPr>
          <p:nvPr>
            <p:ph type="title"/>
          </p:nvPr>
        </p:nvSpPr>
        <p:spPr>
          <a:xfrm>
            <a:off x="276224" y="228600"/>
            <a:ext cx="2834640" cy="1295399"/>
          </a:xfrm>
          <a:prstGeom prst="rect">
            <a:avLst/>
          </a:prstGeom>
        </p:spPr>
        <p:txBody>
          <a:bodyPr vert="horz" lIns="91440" tIns="45720" rIns="91440" bIns="45720" rtlCol="0" anchor="b" anchorCtr="0">
            <a:normAutofit/>
          </a:bodyPr>
          <a:lstStyle>
            <a:lvl1pPr>
              <a:defRPr sz="2400">
                <a:solidFill>
                  <a:schemeClr val="bg2"/>
                </a:solidFill>
              </a:defRPr>
            </a:lvl1pPr>
          </a:lstStyle>
          <a:p>
            <a:r>
              <a:rPr lang="ru-RU" smtClean="0"/>
              <a:t>Образец заголовка</a:t>
            </a:r>
            <a:endParaRPr lang="en-US" dirty="0"/>
          </a:p>
        </p:txBody>
      </p:sp>
      <p:sp>
        <p:nvSpPr>
          <p:cNvPr id="25" name="Text Placeholder 24"/>
          <p:cNvSpPr>
            <a:spLocks noGrp="1"/>
          </p:cNvSpPr>
          <p:nvPr>
            <p:ph type="body" sz="quarter" idx="13"/>
          </p:nvPr>
        </p:nvSpPr>
        <p:spPr>
          <a:xfrm>
            <a:off x="274320" y="1536192"/>
            <a:ext cx="2834640" cy="4712208"/>
          </a:xfrm>
        </p:spPr>
        <p:txBody>
          <a:bodyPr>
            <a:normAutofit/>
          </a:bodyPr>
          <a:lstStyle>
            <a:lvl1pPr marL="0" indent="0">
              <a:buNone/>
              <a:defRPr sz="1600">
                <a:solidFill>
                  <a:schemeClr val="bg2"/>
                </a:solidFill>
              </a:defRPr>
            </a:lvl1pPr>
            <a:lvl2pPr marL="171450" indent="1588">
              <a:buNone/>
              <a:defRPr>
                <a:solidFill>
                  <a:schemeClr val="bg2"/>
                </a:solidFill>
              </a:defRPr>
            </a:lvl2pPr>
            <a:lvl3pPr marL="344488" indent="6350">
              <a:buNone/>
              <a:defRPr>
                <a:solidFill>
                  <a:schemeClr val="bg2"/>
                </a:solidFill>
              </a:defRPr>
            </a:lvl3pPr>
            <a:lvl4pPr marL="515938" indent="3175">
              <a:buNone/>
              <a:defRPr>
                <a:solidFill>
                  <a:schemeClr val="bg2"/>
                </a:solidFill>
              </a:defRPr>
            </a:lvl4pPr>
            <a:lvl5pPr marL="688975" indent="-1588">
              <a:buNone/>
              <a:defRPr>
                <a:solidFill>
                  <a:schemeClr val="bg2"/>
                </a:solidFill>
              </a:defRPr>
            </a:lvl5pPr>
          </a:lstStyle>
          <a:p>
            <a:pPr lvl="0"/>
            <a:r>
              <a:rPr lang="ru-RU" smtClean="0"/>
              <a:t>Образец текста</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7CF4852E-3C3D-42AE-B63E-D2F53BA99E02}" type="datetimeFigureOut">
              <a:rPr lang="ru-RU" smtClean="0"/>
              <a:pPr/>
              <a:t>30.09.2014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916F6C99-A024-4F3E-A306-A826646A17FD}"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ru-RU" smtClean="0"/>
              <a:t>Образец заголовка</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7CF4852E-3C3D-42AE-B63E-D2F53BA99E02}" type="datetimeFigureOut">
              <a:rPr lang="ru-RU" smtClean="0"/>
              <a:pPr/>
              <a:t>30.09.2014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916F6C99-A024-4F3E-A306-A826646A17FD}"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76225" y="228601"/>
            <a:ext cx="8591550" cy="1066800"/>
          </a:xfrm>
          <a:prstGeom prst="rect">
            <a:avLst/>
          </a:prstGeom>
        </p:spPr>
        <p:txBody>
          <a:bodyPr vert="horz" lIns="91440" tIns="45720" rIns="91440" bIns="45720" rtlCol="0" anchor="b" anchorCtr="0">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276225" y="1295400"/>
            <a:ext cx="8591550" cy="4933949"/>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276225" y="6429375"/>
            <a:ext cx="2133600" cy="292100"/>
          </a:xfrm>
          <a:prstGeom prst="rect">
            <a:avLst/>
          </a:prstGeom>
        </p:spPr>
        <p:txBody>
          <a:bodyPr vert="horz" lIns="91440" tIns="45720" rIns="91440" bIns="45720" rtlCol="0" anchor="ctr">
            <a:normAutofit/>
          </a:bodyPr>
          <a:lstStyle>
            <a:lvl1pPr algn="l">
              <a:defRPr sz="1050" b="1">
                <a:solidFill>
                  <a:schemeClr val="tx2"/>
                </a:solidFill>
              </a:defRPr>
            </a:lvl1pPr>
          </a:lstStyle>
          <a:p>
            <a:fld id="{7CF4852E-3C3D-42AE-B63E-D2F53BA99E02}" type="datetimeFigureOut">
              <a:rPr lang="ru-RU" smtClean="0"/>
              <a:pPr/>
              <a:t>30.09.2014</a:t>
            </a:fld>
            <a:endParaRPr lang="ru-RU"/>
          </a:p>
        </p:txBody>
      </p:sp>
      <p:sp>
        <p:nvSpPr>
          <p:cNvPr id="5" name="Footer Placeholder 4"/>
          <p:cNvSpPr>
            <a:spLocks noGrp="1"/>
          </p:cNvSpPr>
          <p:nvPr>
            <p:ph type="ftr" sz="quarter" idx="3"/>
          </p:nvPr>
        </p:nvSpPr>
        <p:spPr>
          <a:xfrm>
            <a:off x="3743324" y="6429375"/>
            <a:ext cx="4086225" cy="292100"/>
          </a:xfrm>
          <a:prstGeom prst="rect">
            <a:avLst/>
          </a:prstGeom>
        </p:spPr>
        <p:txBody>
          <a:bodyPr vert="horz" lIns="91440" tIns="45720" rIns="91440" bIns="45720" rtlCol="0" anchor="ctr">
            <a:normAutofit/>
          </a:bodyPr>
          <a:lstStyle>
            <a:lvl1pPr algn="l">
              <a:defRPr sz="1050" b="1">
                <a:solidFill>
                  <a:schemeClr val="tx2"/>
                </a:solidFill>
              </a:defRPr>
            </a:lvl1pPr>
          </a:lstStyle>
          <a:p>
            <a:endParaRPr lang="ru-RU"/>
          </a:p>
        </p:txBody>
      </p:sp>
      <p:sp>
        <p:nvSpPr>
          <p:cNvPr id="6" name="Slide Number Placeholder 5"/>
          <p:cNvSpPr>
            <a:spLocks noGrp="1"/>
          </p:cNvSpPr>
          <p:nvPr>
            <p:ph type="sldNum" sz="quarter" idx="4"/>
          </p:nvPr>
        </p:nvSpPr>
        <p:spPr>
          <a:xfrm>
            <a:off x="7991475" y="6429375"/>
            <a:ext cx="876300" cy="292100"/>
          </a:xfrm>
          <a:prstGeom prst="rect">
            <a:avLst/>
          </a:prstGeom>
        </p:spPr>
        <p:txBody>
          <a:bodyPr vert="horz" lIns="91440" tIns="45720" rIns="91440" bIns="45720" rtlCol="0" anchor="ctr">
            <a:normAutofit/>
          </a:bodyPr>
          <a:lstStyle>
            <a:lvl1pPr algn="r">
              <a:defRPr sz="1600" b="1">
                <a:solidFill>
                  <a:schemeClr val="tx2"/>
                </a:solidFill>
              </a:defRPr>
            </a:lvl1pPr>
          </a:lstStyle>
          <a:p>
            <a:fld id="{916F6C99-A024-4F3E-A306-A826646A17FD}"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spcBef>
          <a:spcPts val="400"/>
        </a:spcBef>
        <a:buNone/>
        <a:defRPr sz="3600" b="0" kern="1200" cap="none" spc="0" baseline="0">
          <a:solidFill>
            <a:schemeClr val="tx2"/>
          </a:solidFill>
          <a:latin typeface="+mj-lt"/>
          <a:ea typeface="+mj-ea"/>
          <a:cs typeface="Tunga" pitchFamily="2"/>
        </a:defRPr>
      </a:lvl1pPr>
    </p:titleStyle>
    <p:bodyStyle>
      <a:lvl1pPr marL="171450" indent="-173736" algn="l" defTabSz="914400" rtl="0" eaLnBrk="1" latinLnBrk="0" hangingPunct="1">
        <a:spcBef>
          <a:spcPts val="600"/>
        </a:spcBef>
        <a:spcAft>
          <a:spcPts val="0"/>
        </a:spcAft>
        <a:buClr>
          <a:schemeClr val="accent1"/>
        </a:buClr>
        <a:buFont typeface="Arial" pitchFamily="34" charset="0"/>
        <a:buChar char="•"/>
        <a:defRPr sz="2200" b="0" i="0" kern="1200" cap="none" spc="30" baseline="0">
          <a:solidFill>
            <a:schemeClr val="tx2"/>
          </a:solidFill>
          <a:latin typeface="+mn-lt"/>
          <a:ea typeface="+mn-ea"/>
          <a:cs typeface="Tahoma" pitchFamily="34" charset="0"/>
        </a:defRPr>
      </a:lvl1pPr>
      <a:lvl2pPr marL="344488" indent="-173736" algn="l" defTabSz="914400" rtl="0" eaLnBrk="1" latinLnBrk="0" hangingPunct="1">
        <a:spcBef>
          <a:spcPts val="600"/>
        </a:spcBef>
        <a:buClr>
          <a:schemeClr val="accent1"/>
        </a:buClr>
        <a:buFont typeface="Arial" pitchFamily="34" charset="0"/>
        <a:buChar char="•"/>
        <a:defRPr sz="2000" kern="1200">
          <a:solidFill>
            <a:schemeClr val="tx2"/>
          </a:solidFill>
          <a:latin typeface="+mn-lt"/>
          <a:ea typeface="+mn-ea"/>
          <a:cs typeface="Tahoma" pitchFamily="34" charset="0"/>
        </a:defRPr>
      </a:lvl2pPr>
      <a:lvl3pPr marL="515938" indent="-173736" algn="l" defTabSz="914400" rtl="0" eaLnBrk="1" latinLnBrk="0" hangingPunct="1">
        <a:spcBef>
          <a:spcPts val="600"/>
        </a:spcBef>
        <a:buClr>
          <a:schemeClr val="accent1"/>
        </a:buClr>
        <a:buFont typeface="Arial" pitchFamily="34" charset="0"/>
        <a:buChar char="•"/>
        <a:defRPr sz="1800" kern="1200">
          <a:solidFill>
            <a:schemeClr val="tx2"/>
          </a:solidFill>
          <a:latin typeface="+mn-lt"/>
          <a:ea typeface="+mn-ea"/>
          <a:cs typeface="Tahoma" pitchFamily="34" charset="0"/>
        </a:defRPr>
      </a:lvl3pPr>
      <a:lvl4pPr marL="688975" indent="-173736" algn="l" defTabSz="914400" rtl="0" eaLnBrk="1" latinLnBrk="0" hangingPunct="1">
        <a:spcBef>
          <a:spcPts val="600"/>
        </a:spcBef>
        <a:buClr>
          <a:schemeClr val="accent1"/>
        </a:buClr>
        <a:buFont typeface="Arial" pitchFamily="34" charset="0"/>
        <a:buChar char="•"/>
        <a:defRPr sz="1600" kern="1200">
          <a:solidFill>
            <a:schemeClr val="tx2"/>
          </a:solidFill>
          <a:latin typeface="+mn-lt"/>
          <a:ea typeface="+mn-ea"/>
          <a:cs typeface="Tahoma" pitchFamily="34" charset="0"/>
        </a:defRPr>
      </a:lvl4pPr>
      <a:lvl5pPr marL="860425" indent="-173736" algn="l" defTabSz="914400" rtl="0" eaLnBrk="1" latinLnBrk="0" hangingPunct="1">
        <a:spcBef>
          <a:spcPts val="600"/>
        </a:spcBef>
        <a:buClr>
          <a:schemeClr val="accent1"/>
        </a:buClr>
        <a:buFont typeface="Arial" pitchFamily="34" charset="0"/>
        <a:buChar char="•"/>
        <a:defRPr sz="1600" kern="1200" baseline="0">
          <a:solidFill>
            <a:schemeClr val="tx2"/>
          </a:solidFill>
          <a:latin typeface="+mn-lt"/>
          <a:ea typeface="+mn-ea"/>
          <a:cs typeface="Tahoma" pitchFamily="34" charset="0"/>
        </a:defRPr>
      </a:lvl5pPr>
      <a:lvl6pPr marL="1051560" indent="-173736"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1234440" indent="-173736"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7pPr>
      <a:lvl8pPr marL="1417320" indent="-173736"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8pPr>
      <a:lvl9pPr marL="1600200" indent="-173736"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t>ВГУЭС</a:t>
            </a:r>
            <a:br>
              <a:rPr lang="ru-RU" dirty="0" smtClean="0"/>
            </a:br>
            <a:r>
              <a:rPr lang="ru-RU" dirty="0" smtClean="0"/>
              <a:t>ИНСТИТУТ ПРАВА</a:t>
            </a:r>
            <a:br>
              <a:rPr lang="ru-RU" dirty="0" smtClean="0"/>
            </a:br>
            <a:r>
              <a:rPr lang="ru-RU" dirty="0" smtClean="0"/>
              <a:t>Тема 2.8. «Защита прав корпорации»</a:t>
            </a:r>
            <a:br>
              <a:rPr lang="ru-RU" dirty="0" smtClean="0"/>
            </a:br>
            <a:endParaRPr lang="ru-RU" dirty="0"/>
          </a:p>
        </p:txBody>
      </p:sp>
      <p:sp>
        <p:nvSpPr>
          <p:cNvPr id="4" name="Подзаголовок 3"/>
          <p:cNvSpPr>
            <a:spLocks noGrp="1"/>
          </p:cNvSpPr>
          <p:nvPr>
            <p:ph type="subTitle" idx="1"/>
          </p:nvPr>
        </p:nvSpPr>
        <p:spPr/>
        <p:txBody>
          <a:bodyPr/>
          <a:lstStyle/>
          <a:p>
            <a:endParaRPr lang="ru-RU"/>
          </a:p>
        </p:txBody>
      </p:sp>
    </p:spTree>
    <p:extLst>
      <p:ext uri="{BB962C8B-B14F-4D97-AF65-F5344CB8AC3E}">
        <p14:creationId xmlns:p14="http://schemas.microsoft.com/office/powerpoint/2010/main" xmlns="" val="21178006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План презентации </a:t>
            </a:r>
            <a:endParaRPr lang="ru-RU" dirty="0"/>
          </a:p>
        </p:txBody>
      </p:sp>
      <p:sp>
        <p:nvSpPr>
          <p:cNvPr id="3" name="Объект 2"/>
          <p:cNvSpPr>
            <a:spLocks noGrp="1"/>
          </p:cNvSpPr>
          <p:nvPr>
            <p:ph sz="quarter" idx="13"/>
          </p:nvPr>
        </p:nvSpPr>
        <p:spPr/>
        <p:txBody>
          <a:bodyPr>
            <a:normAutofit fontScale="92500" lnSpcReduction="10000"/>
          </a:bodyPr>
          <a:lstStyle/>
          <a:p>
            <a:r>
              <a:rPr lang="ru-RU" dirty="0" smtClean="0"/>
              <a:t>Введение </a:t>
            </a:r>
          </a:p>
          <a:p>
            <a:pPr marL="514350" indent="-514350">
              <a:buFont typeface="+mj-lt"/>
              <a:buAutoNum type="arabicPeriod"/>
            </a:pPr>
            <a:r>
              <a:rPr lang="ru-RU" dirty="0" smtClean="0"/>
              <a:t>Понятие права корпорации на защиту. </a:t>
            </a:r>
          </a:p>
          <a:p>
            <a:pPr marL="514350" indent="-514350">
              <a:buFont typeface="+mj-lt"/>
              <a:buAutoNum type="arabicPeriod"/>
            </a:pPr>
            <a:r>
              <a:rPr lang="ru-RU" dirty="0" smtClean="0"/>
              <a:t>Виды нарушений прав корпораций. </a:t>
            </a:r>
          </a:p>
          <a:p>
            <a:pPr marL="514350" indent="-514350">
              <a:buFont typeface="+mj-lt"/>
              <a:buAutoNum type="arabicPeriod"/>
            </a:pPr>
            <a:r>
              <a:rPr lang="ru-RU" dirty="0" smtClean="0"/>
              <a:t>Особенности применения способов защиты прав корпораций.</a:t>
            </a:r>
          </a:p>
          <a:p>
            <a:pPr marL="514350" indent="-514350">
              <a:buFont typeface="+mj-lt"/>
              <a:buAutoNum type="arabicPeriod"/>
            </a:pPr>
            <a:r>
              <a:rPr lang="ru-RU" dirty="0" smtClean="0"/>
              <a:t>Формы защиты прав корпораций. </a:t>
            </a:r>
          </a:p>
          <a:p>
            <a:pPr marL="514350" indent="-514350">
              <a:buFont typeface="+mj-lt"/>
              <a:buAutoNum type="arabicPeriod"/>
            </a:pPr>
            <a:r>
              <a:rPr lang="ru-RU" dirty="0" smtClean="0"/>
              <a:t>Административный порядок защиты прав корпораций. </a:t>
            </a:r>
          </a:p>
          <a:p>
            <a:pPr marL="514350" indent="-514350">
              <a:buFont typeface="+mj-lt"/>
              <a:buAutoNum type="arabicPeriod"/>
            </a:pPr>
            <a:r>
              <a:rPr lang="ru-RU" dirty="0" smtClean="0"/>
              <a:t>Судебный порядок защиты прав корпораций. </a:t>
            </a:r>
          </a:p>
          <a:p>
            <a:pPr marL="514350" indent="-514350">
              <a:buFont typeface="+mj-lt"/>
              <a:buAutoNum type="arabicPeriod"/>
            </a:pPr>
            <a:r>
              <a:rPr lang="ru-RU" dirty="0" smtClean="0"/>
              <a:t>Подведомственность и подсудность. </a:t>
            </a:r>
          </a:p>
          <a:p>
            <a:pPr marL="514350" indent="-514350">
              <a:buFont typeface="+mj-lt"/>
              <a:buAutoNum type="arabicPeriod"/>
            </a:pPr>
            <a:r>
              <a:rPr lang="ru-RU" dirty="0" smtClean="0"/>
              <a:t>Представление интересов корпораций в суде. </a:t>
            </a:r>
          </a:p>
          <a:p>
            <a:pPr marL="514350" indent="-514350">
              <a:buFont typeface="+mj-lt"/>
              <a:buAutoNum type="arabicPeriod"/>
            </a:pPr>
            <a:r>
              <a:rPr lang="ru-RU" dirty="0" smtClean="0"/>
              <a:t>Самозащита гражданских прав корпораций. </a:t>
            </a:r>
          </a:p>
          <a:p>
            <a:pPr marL="514350" indent="-514350">
              <a:buFont typeface="+mj-lt"/>
              <a:buAutoNum type="arabicPeriod"/>
            </a:pPr>
            <a:r>
              <a:rPr lang="ru-RU" dirty="0" smtClean="0"/>
              <a:t>Претензионный порядок защиты. </a:t>
            </a:r>
          </a:p>
          <a:p>
            <a:r>
              <a:rPr lang="ru-RU" dirty="0" smtClean="0"/>
              <a:t>Заключение</a:t>
            </a:r>
          </a:p>
          <a:p>
            <a:r>
              <a:rPr lang="ru-RU" dirty="0" smtClean="0"/>
              <a:t>Список литературы </a:t>
            </a:r>
          </a:p>
          <a:p>
            <a:endParaRPr lang="ru-RU" dirty="0"/>
          </a:p>
        </p:txBody>
      </p:sp>
    </p:spTree>
    <p:extLst>
      <p:ext uri="{BB962C8B-B14F-4D97-AF65-F5344CB8AC3E}">
        <p14:creationId xmlns:p14="http://schemas.microsoft.com/office/powerpoint/2010/main" xmlns="" val="39541930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Введение </a:t>
            </a:r>
            <a:endParaRPr lang="ru-RU" dirty="0"/>
          </a:p>
        </p:txBody>
      </p:sp>
      <p:sp>
        <p:nvSpPr>
          <p:cNvPr id="3" name="Объект 2"/>
          <p:cNvSpPr>
            <a:spLocks noGrp="1"/>
          </p:cNvSpPr>
          <p:nvPr>
            <p:ph sz="quarter" idx="13"/>
          </p:nvPr>
        </p:nvSpPr>
        <p:spPr/>
        <p:txBody>
          <a:bodyPr>
            <a:normAutofit/>
          </a:bodyPr>
          <a:lstStyle/>
          <a:p>
            <a:pPr marL="0" indent="0">
              <a:buNone/>
            </a:pPr>
            <a:r>
              <a:rPr lang="ru-RU" dirty="0"/>
              <a:t>Корпорации, являясь полноправными субъектами, осуществляют принадлежащие им права. Право есть инструмент реализации и защиты юридически значимых интересов (притязаний) субъектов. Несомненно, что право на защиту является одним из объективно необходимых интересов в деятельности современных корпораций</a:t>
            </a:r>
            <a:r>
              <a:rPr lang="ru-RU" dirty="0" smtClean="0"/>
              <a:t>.</a:t>
            </a:r>
            <a:endParaRPr lang="ru-RU" dirty="0"/>
          </a:p>
          <a:p>
            <a:pPr marL="0" indent="0">
              <a:buNone/>
            </a:pPr>
            <a:r>
              <a:rPr lang="ru-RU" dirty="0"/>
              <a:t>При этом основной гарантией реализации прав корпорации является возможность их защиты, закрепленная в </a:t>
            </a:r>
            <a:r>
              <a:rPr lang="ru-RU" dirty="0" smtClean="0"/>
              <a:t>законодательстве</a:t>
            </a:r>
            <a:r>
              <a:rPr lang="ru-RU" dirty="0"/>
              <a:t>.</a:t>
            </a:r>
          </a:p>
          <a:p>
            <a:pPr marL="0" indent="0">
              <a:buNone/>
            </a:pPr>
            <a:r>
              <a:rPr lang="ru-RU" dirty="0"/>
              <a:t>Поскольку защита прав субъектов определена нормативно, то основным гарантом охраны принадлежащих корпорации прав выступает государство как законодатель в лице его органов. Таким образом, нормы о защите прав корпораций содержатся в различных нормативных актах.</a:t>
            </a:r>
          </a:p>
        </p:txBody>
      </p:sp>
    </p:spTree>
    <p:extLst>
      <p:ext uri="{BB962C8B-B14F-4D97-AF65-F5344CB8AC3E}">
        <p14:creationId xmlns:p14="http://schemas.microsoft.com/office/powerpoint/2010/main" xmlns="" val="31340695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dirty="0" smtClean="0"/>
              <a:t>1. Понятие права корпорации на защиту. </a:t>
            </a:r>
            <a:endParaRPr lang="ru-RU" dirty="0"/>
          </a:p>
        </p:txBody>
      </p:sp>
      <p:sp>
        <p:nvSpPr>
          <p:cNvPr id="3" name="Объект 2"/>
          <p:cNvSpPr>
            <a:spLocks noGrp="1"/>
          </p:cNvSpPr>
          <p:nvPr>
            <p:ph sz="quarter" idx="13"/>
          </p:nvPr>
        </p:nvSpPr>
        <p:spPr/>
        <p:txBody>
          <a:bodyPr>
            <a:normAutofit fontScale="70000" lnSpcReduction="20000"/>
          </a:bodyPr>
          <a:lstStyle/>
          <a:p>
            <a:r>
              <a:rPr lang="ru-RU" dirty="0"/>
              <a:t>Корпорации, являясь полноправными субъектами, осуществляют принадлежащие им права. Право есть инструмент реализации и защиты юридически значимых интересов (притязаний) субъектов. Несомненно, что право на защиту является одним из объективно необходимых интересов в деятельности современных корпораций</a:t>
            </a:r>
            <a:r>
              <a:rPr lang="ru-RU" dirty="0" smtClean="0"/>
              <a:t>.</a:t>
            </a:r>
            <a:endParaRPr lang="ru-RU" dirty="0"/>
          </a:p>
          <a:p>
            <a:r>
              <a:rPr lang="ru-RU" dirty="0"/>
              <a:t>При этом основной гарантией реализации прав корпорации является возможность их защиты, закрепленная в законодательстве</a:t>
            </a:r>
            <a:r>
              <a:rPr lang="ru-RU" dirty="0" smtClean="0"/>
              <a:t>.</a:t>
            </a:r>
            <a:endParaRPr lang="ru-RU" dirty="0"/>
          </a:p>
          <a:p>
            <a:r>
              <a:rPr lang="ru-RU" dirty="0"/>
              <a:t>Поскольку защита прав субъектов определена нормативно, то основным гарантом охраны принадлежащих корпорации прав, выступает государство как законодатель в лице его органов. Таким образом, нормы о защите прав корпораций содержатся в различных нормативных актах</a:t>
            </a:r>
            <a:r>
              <a:rPr lang="ru-RU" dirty="0" smtClean="0"/>
              <a:t>.</a:t>
            </a:r>
            <a:endParaRPr lang="ru-RU" dirty="0"/>
          </a:p>
          <a:p>
            <a:r>
              <a:rPr lang="ru-RU" dirty="0"/>
              <a:t>Особая роль в охране прав корпорации принадлежит Конституции РФ 1993 г</a:t>
            </a:r>
            <a:r>
              <a:rPr lang="ru-RU" dirty="0" smtClean="0"/>
              <a:t>.</a:t>
            </a:r>
            <a:endParaRPr lang="ru-RU" dirty="0"/>
          </a:p>
          <a:p>
            <a:r>
              <a:rPr lang="ru-RU" dirty="0"/>
              <a:t>Согласно ст. 8 Конституции РФ в Российской Федерации гарантируются единство экономического пространства, свободное перемещение товаров, услуг и финансовых средств, поддержка конкуренции, свобода экономической деятельности; признаются и защищаются равным образом частная, государственная, муниципальная и иные формы собственности</a:t>
            </a:r>
            <a:r>
              <a:rPr lang="ru-RU" dirty="0" smtClean="0"/>
              <a:t>.</a:t>
            </a:r>
            <a:endParaRPr lang="ru-RU" dirty="0"/>
          </a:p>
          <a:p>
            <a:r>
              <a:rPr lang="ru-RU" dirty="0"/>
              <a:t>В соответствии со ст. 9 Конституции РФ земля и другие природные ресурсы используются и охраняются; могут находиться в частной, государственной, муниципальной и иных формах собственности. При этом право на защиту предполагает обращение в различные органы, уполномоченные на охрану субъективных прав корпораций</a:t>
            </a:r>
            <a:r>
              <a:rPr lang="ru-RU" dirty="0" smtClean="0"/>
              <a:t>.</a:t>
            </a:r>
            <a:endParaRPr lang="ru-RU" dirty="0"/>
          </a:p>
          <a:p>
            <a:r>
              <a:rPr lang="ru-RU" dirty="0"/>
              <a:t>В соответствии с п. 2 ст. 15 Конституции РФ органы государственной власти, органы местного самоуправления, должностные лица, граждане и их объединения обязаны соблюдать Конституцию РФ и законы.</a:t>
            </a:r>
          </a:p>
        </p:txBody>
      </p:sp>
    </p:spTree>
    <p:extLst>
      <p:ext uri="{BB962C8B-B14F-4D97-AF65-F5344CB8AC3E}">
        <p14:creationId xmlns:p14="http://schemas.microsoft.com/office/powerpoint/2010/main" xmlns="" val="30680509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1. Понятие права корпорации на защиту. </a:t>
            </a:r>
          </a:p>
        </p:txBody>
      </p:sp>
      <p:sp>
        <p:nvSpPr>
          <p:cNvPr id="3" name="Объект 2"/>
          <p:cNvSpPr>
            <a:spLocks noGrp="1"/>
          </p:cNvSpPr>
          <p:nvPr>
            <p:ph sz="quarter" idx="13"/>
          </p:nvPr>
        </p:nvSpPr>
        <p:spPr/>
        <p:txBody>
          <a:bodyPr>
            <a:normAutofit fontScale="77500" lnSpcReduction="20000"/>
          </a:bodyPr>
          <a:lstStyle/>
          <a:p>
            <a:r>
              <a:rPr lang="ru-RU" dirty="0"/>
              <a:t>Обеспечение верховенства Конституции РФ и закона должно проявляться в неукоснительном подчинении нормам права в деятельности граждан, юридических лиц, государственных органов по отношению к корпорациям</a:t>
            </a:r>
            <a:r>
              <a:rPr lang="ru-RU" dirty="0" smtClean="0"/>
              <a:t>.</a:t>
            </a:r>
            <a:endParaRPr lang="ru-RU" dirty="0"/>
          </a:p>
          <a:p>
            <a:r>
              <a:rPr lang="ru-RU" dirty="0"/>
              <a:t>Защита экономических и имущественных прав корпорации заключается также в том, что не допускается экономическая деятельность, направленная на монополизацию и недобросовестную конкуренцию (</a:t>
            </a:r>
            <a:r>
              <a:rPr lang="ru-RU" dirty="0" smtClean="0"/>
              <a:t>ст. 34 </a:t>
            </a:r>
            <a:r>
              <a:rPr lang="ru-RU" dirty="0"/>
              <a:t>Конституции РФ).</a:t>
            </a:r>
          </a:p>
          <a:p>
            <a:r>
              <a:rPr lang="ru-RU" dirty="0"/>
              <a:t>Защита прав корпораций от произвольного их нарушения закрепляется, например, в общих положениях гражданского законодательства (ГК РФ). Согласно ст. 8 ГК РФ ограничение гражданских прав возможно на основании федерального закона и только в той мере, в какой это необходимо в целях защиты основ конституционного строя, нравственности, здоровья, прав и законных интересов других лиц, обеспечения обороны страны и безопасности государства</a:t>
            </a:r>
            <a:r>
              <a:rPr lang="ru-RU" dirty="0" smtClean="0"/>
              <a:t>.</a:t>
            </a:r>
            <a:endParaRPr lang="ru-RU" dirty="0"/>
          </a:p>
          <a:p>
            <a:r>
              <a:rPr lang="ru-RU" dirty="0"/>
              <a:t>Особым образом гражданское законодательство регулирует и пределы гражданских прав: не допускаются действия граждан и юридических лиц, осуществляемые исключительно с намерением причинить вред другому лицу (</a:t>
            </a:r>
            <a:r>
              <a:rPr lang="ru-RU" dirty="0" err="1"/>
              <a:t>шикана</a:t>
            </a:r>
            <a:r>
              <a:rPr lang="ru-RU" dirty="0"/>
              <a:t>), а также злоупотребление правом в иных формах. Не допускается использование гражданских прав в целях ограничения конкуренции, а также злоупотребление доминирующим положением на рынке (п. 1. ст. 10 ГК РФ).</a:t>
            </a:r>
          </a:p>
        </p:txBody>
      </p:sp>
    </p:spTree>
    <p:extLst>
      <p:ext uri="{BB962C8B-B14F-4D97-AF65-F5344CB8AC3E}">
        <p14:creationId xmlns:p14="http://schemas.microsoft.com/office/powerpoint/2010/main" xmlns="" val="31556193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512" y="188640"/>
            <a:ext cx="8591550" cy="674713"/>
          </a:xfrm>
        </p:spPr>
        <p:txBody>
          <a:bodyPr/>
          <a:lstStyle/>
          <a:p>
            <a:r>
              <a:rPr lang="ru-RU" dirty="0"/>
              <a:t>2. Виды нарушений прав корпораций. </a:t>
            </a:r>
          </a:p>
        </p:txBody>
      </p:sp>
      <p:sp>
        <p:nvSpPr>
          <p:cNvPr id="3" name="Объект 2"/>
          <p:cNvSpPr>
            <a:spLocks noGrp="1"/>
          </p:cNvSpPr>
          <p:nvPr>
            <p:ph sz="quarter" idx="13"/>
          </p:nvPr>
        </p:nvSpPr>
        <p:spPr>
          <a:xfrm>
            <a:off x="179512" y="836712"/>
            <a:ext cx="8856984" cy="5832648"/>
          </a:xfrm>
        </p:spPr>
        <p:txBody>
          <a:bodyPr>
            <a:normAutofit fontScale="70000" lnSpcReduction="20000"/>
          </a:bodyPr>
          <a:lstStyle/>
          <a:p>
            <a:r>
              <a:rPr lang="ru-RU" dirty="0"/>
              <a:t>Наиболее распространенные нарушения прав акционеров в России</a:t>
            </a:r>
            <a:r>
              <a:rPr lang="ru-RU" dirty="0" smtClean="0"/>
              <a:t>:</a:t>
            </a:r>
            <a:endParaRPr lang="ru-RU" dirty="0"/>
          </a:p>
          <a:p>
            <a:pPr marL="0" indent="0">
              <a:buNone/>
            </a:pPr>
            <a:r>
              <a:rPr lang="ru-RU" dirty="0"/>
              <a:t>- нерегулярное и/или неполное информирование акционеров о результатах деятельности компаний, корпоративных событиях, затрагивающих их интересы и влияющих на стоимость принадлежащих им акций</a:t>
            </a:r>
            <a:r>
              <a:rPr lang="ru-RU" dirty="0" smtClean="0"/>
              <a:t>!?!</a:t>
            </a:r>
            <a:endParaRPr lang="ru-RU" dirty="0"/>
          </a:p>
          <a:p>
            <a:pPr marL="0" indent="0">
              <a:buNone/>
            </a:pPr>
            <a:r>
              <a:rPr lang="ru-RU" dirty="0"/>
              <a:t>- прямой или косвенный контроль компаний и их менеджеров над регистраторами, которые осуществляют регистрацию имущественных прав акционеров</a:t>
            </a:r>
            <a:r>
              <a:rPr lang="ru-RU" dirty="0" smtClean="0"/>
              <a:t>!?!</a:t>
            </a:r>
            <a:endParaRPr lang="ru-RU" dirty="0"/>
          </a:p>
          <a:p>
            <a:pPr marL="0" indent="0">
              <a:buNone/>
            </a:pPr>
            <a:r>
              <a:rPr lang="ru-RU" dirty="0"/>
              <a:t>- отказ регистрации передачи прав на акции во время их продажи одним акционером другому (или незаконная перерегистрация акций из простых в привилегированные с целью лишить их владельца права голоса</a:t>
            </a:r>
            <a:r>
              <a:rPr lang="ru-RU" dirty="0" smtClean="0"/>
              <a:t>)!?!</a:t>
            </a:r>
            <a:endParaRPr lang="ru-RU" dirty="0"/>
          </a:p>
          <a:p>
            <a:pPr marL="0" indent="0">
              <a:buNone/>
            </a:pPr>
            <a:r>
              <a:rPr lang="ru-RU" dirty="0"/>
              <a:t>- игнорирование положений закона о том, что эмиссии акций должны быть одобрены общим собранием акционеров</a:t>
            </a:r>
            <a:r>
              <a:rPr lang="ru-RU" dirty="0" smtClean="0"/>
              <a:t>!?!</a:t>
            </a:r>
            <a:endParaRPr lang="ru-RU" dirty="0"/>
          </a:p>
          <a:p>
            <a:pPr marL="0" indent="0">
              <a:buNone/>
            </a:pPr>
            <a:r>
              <a:rPr lang="ru-RU" dirty="0"/>
              <a:t>- несоблюдение требования закона «Об акционерных обществах» о том, что распоряжение активами компаний, составляющими от 25 до 50% общей стоимости ее активов, требует единогласного решения совета директоров</a:t>
            </a:r>
            <a:r>
              <a:rPr lang="ru-RU" dirty="0" smtClean="0"/>
              <a:t>!?!</a:t>
            </a:r>
            <a:endParaRPr lang="ru-RU" dirty="0"/>
          </a:p>
          <a:p>
            <a:pPr marL="0" indent="0">
              <a:buNone/>
            </a:pPr>
            <a:r>
              <a:rPr lang="ru-RU" dirty="0"/>
              <a:t>- отказ менеджмента привести устав компании в соответствие с законом «Об акционерных обществах» (старые уставы очень часто содержат положения, дискриминирующие «внешних», то есть не связанных с менеджментом, акционеров</a:t>
            </a:r>
            <a:r>
              <a:rPr lang="ru-RU" dirty="0" smtClean="0"/>
              <a:t>)!?!</a:t>
            </a:r>
            <a:endParaRPr lang="ru-RU" dirty="0"/>
          </a:p>
          <a:p>
            <a:pPr marL="0" indent="0">
              <a:buNone/>
            </a:pPr>
            <a:r>
              <a:rPr lang="ru-RU" dirty="0"/>
              <a:t>- несвоевременное предоставление или </a:t>
            </a:r>
            <a:r>
              <a:rPr lang="ru-RU" dirty="0" err="1"/>
              <a:t>непредоставление</a:t>
            </a:r>
            <a:r>
              <a:rPr lang="ru-RU" dirty="0"/>
              <a:t> компаниями акционерам информации о времени, месте проведения общего собрания и его повестке дня</a:t>
            </a:r>
            <a:r>
              <a:rPr lang="ru-RU" dirty="0" smtClean="0"/>
              <a:t>!?!</a:t>
            </a:r>
            <a:endParaRPr lang="ru-RU" dirty="0"/>
          </a:p>
          <a:p>
            <a:pPr marL="0" indent="0">
              <a:buNone/>
            </a:pPr>
            <a:r>
              <a:rPr lang="ru-RU" dirty="0"/>
              <a:t>- отказ в регистрации акционеров для участия в общем собрании или не предоставление им возможности принять участие в голосование под формальными предлогами</a:t>
            </a:r>
            <a:r>
              <a:rPr lang="ru-RU" dirty="0" smtClean="0"/>
              <a:t>!?!</a:t>
            </a:r>
            <a:endParaRPr lang="ru-RU" dirty="0"/>
          </a:p>
          <a:p>
            <a:pPr marL="0" indent="0">
              <a:buNone/>
            </a:pPr>
            <a:r>
              <a:rPr lang="ru-RU" dirty="0"/>
              <a:t>- отказ в предоставлении возможности акционерам направлять для участия в собраниях своих представителей (доверенных лиц) и голосовать заочно</a:t>
            </a:r>
            <a:r>
              <a:rPr lang="ru-RU" dirty="0" smtClean="0"/>
              <a:t>!?!</a:t>
            </a:r>
            <a:endParaRPr lang="ru-RU" dirty="0"/>
          </a:p>
          <a:p>
            <a:pPr marL="0" indent="0">
              <a:buNone/>
            </a:pPr>
            <a:r>
              <a:rPr lang="ru-RU" dirty="0"/>
              <a:t>- дополнительные эмиссии акций, размещаемых среди аффилированных с менеджментом или крупными акционерами </a:t>
            </a:r>
            <a:r>
              <a:rPr lang="ru-RU" dirty="0" smtClean="0"/>
              <a:t>лиц</a:t>
            </a:r>
            <a:r>
              <a:rPr lang="ru-RU" dirty="0"/>
              <a:t>.</a:t>
            </a:r>
          </a:p>
        </p:txBody>
      </p:sp>
    </p:spTree>
    <p:extLst>
      <p:ext uri="{BB962C8B-B14F-4D97-AF65-F5344CB8AC3E}">
        <p14:creationId xmlns:p14="http://schemas.microsoft.com/office/powerpoint/2010/main" xmlns="" val="2546731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a:t>3. Особенности применения способов защиты прав корпораций</a:t>
            </a:r>
          </a:p>
        </p:txBody>
      </p:sp>
      <p:sp>
        <p:nvSpPr>
          <p:cNvPr id="3" name="Объект 2"/>
          <p:cNvSpPr>
            <a:spLocks noGrp="1"/>
          </p:cNvSpPr>
          <p:nvPr>
            <p:ph sz="quarter" idx="13"/>
          </p:nvPr>
        </p:nvSpPr>
        <p:spPr>
          <a:xfrm>
            <a:off x="251520" y="1268760"/>
            <a:ext cx="8595360" cy="5400600"/>
          </a:xfrm>
        </p:spPr>
        <p:txBody>
          <a:bodyPr>
            <a:normAutofit fontScale="77500" lnSpcReduction="20000"/>
          </a:bodyPr>
          <a:lstStyle/>
          <a:p>
            <a:r>
              <a:rPr lang="ru-RU" dirty="0"/>
              <a:t>Важная особенность защиты прав из публично-правовых отношений предусмотрена процессуальным законодательством. Как известно, по общему правилу предпосылкой применения меры защиты гражданских прав в виде возмещения убытков является наличие вины причинившего убытки. Гражданское процессуальное и арбитражное процессуальное законодательство содержит правило, согласно которому ответчик после вступления в законную силу решения, которым в иске отказано, вправе требовать от истца возмещения убытков, причиненных ему мерами по обеспечению иска (ч. 2 ст. 140 ГПК, ст. 80 АПК), а последний несет ответственность за ущерб, причиненный мерами по обеспечению иска, без учета его вины.</a:t>
            </a:r>
          </a:p>
          <a:p>
            <a:r>
              <a:rPr lang="ru-RU" dirty="0"/>
              <a:t>Внутри гражданского права специфика правового регулирования действий по защите гражданских прав проявляется в зависимости от тех субъективных прав, которые подлежат защите и которые находят свое закрепление в отдельных </a:t>
            </a:r>
            <a:r>
              <a:rPr lang="ru-RU" dirty="0" err="1"/>
              <a:t>подотраслях</a:t>
            </a:r>
            <a:r>
              <a:rPr lang="ru-RU" dirty="0"/>
              <a:t> и институтах гражданского права. В частности, различаются меры защиты в корпоративном праве, вещном праве, обязательственном праве и предпринимательском праве, а также в отдельных гражданско-правовых институтах.</a:t>
            </a:r>
          </a:p>
          <a:p>
            <a:r>
              <a:rPr lang="ru-RU" dirty="0"/>
              <a:t>Так, в области корпоративного права, т.е. права, регламентирующего правовое положение организаций, их устройство и отношения внутри них, предусмотрено, например, что юридические лица, кроме финансируемых собственником учреждений, отвечают по своим обязательствам всем принадлежащим им имуществом (п. 1 ст. 56 ГК). Как правило, в обязательствах с множественностью лиц, которые связаны с осуществлением предпринимательской деятельности, действует правило солидарной ответственности </a:t>
            </a:r>
          </a:p>
        </p:txBody>
      </p:sp>
    </p:spTree>
    <p:extLst>
      <p:ext uri="{BB962C8B-B14F-4D97-AF65-F5344CB8AC3E}">
        <p14:creationId xmlns:p14="http://schemas.microsoft.com/office/powerpoint/2010/main" xmlns="" val="10655139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dirty="0" smtClean="0"/>
              <a:t>4. Формы защиты прав корпораций. </a:t>
            </a:r>
            <a:endParaRPr lang="ru-RU" dirty="0"/>
          </a:p>
        </p:txBody>
      </p:sp>
      <p:sp>
        <p:nvSpPr>
          <p:cNvPr id="3" name="Объект 2"/>
          <p:cNvSpPr>
            <a:spLocks noGrp="1"/>
          </p:cNvSpPr>
          <p:nvPr>
            <p:ph sz="quarter" idx="13"/>
          </p:nvPr>
        </p:nvSpPr>
        <p:spPr/>
        <p:txBody>
          <a:bodyPr>
            <a:normAutofit fontScale="92500" lnSpcReduction="20000"/>
          </a:bodyPr>
          <a:lstStyle/>
          <a:p>
            <a:r>
              <a:rPr lang="ru-RU" dirty="0" smtClean="0"/>
              <a:t>Формы защиты прав корпорации можно разделить на </a:t>
            </a:r>
            <a:r>
              <a:rPr lang="ru-RU" b="1" dirty="0" err="1" smtClean="0"/>
              <a:t>юрисдикционную</a:t>
            </a:r>
            <a:r>
              <a:rPr lang="ru-RU" b="1" dirty="0" smtClean="0"/>
              <a:t> и </a:t>
            </a:r>
            <a:r>
              <a:rPr lang="ru-RU" b="1" dirty="0" err="1" smtClean="0"/>
              <a:t>неюрисдикционную</a:t>
            </a:r>
            <a:r>
              <a:rPr lang="ru-RU" b="1" dirty="0" smtClean="0"/>
              <a:t>.</a:t>
            </a:r>
          </a:p>
          <a:p>
            <a:r>
              <a:rPr lang="ru-RU" dirty="0" smtClean="0"/>
              <a:t>Юрисдикция (от лат. </a:t>
            </a:r>
            <a:r>
              <a:rPr lang="ru-RU" dirty="0" err="1" smtClean="0"/>
              <a:t>jurisdictio</a:t>
            </a:r>
            <a:r>
              <a:rPr lang="ru-RU" dirty="0" smtClean="0"/>
              <a:t> - суд, судопроизводство) - предусмотренные законом или другим правовым актом правомочия, полномочия государственного органа давать оценку правомерности или неправомерности действий юридических или физических лиц, разрешать юридические споры, применять санкции к лицам, нарушающим законы и нормы права.</a:t>
            </a:r>
          </a:p>
          <a:p>
            <a:r>
              <a:rPr lang="ru-RU" dirty="0" smtClean="0"/>
              <a:t>Специальными органами, осуществляющими юрисдикцию, являются суды, арбитражные суды, уполномоченные административные органы.</a:t>
            </a:r>
          </a:p>
          <a:p>
            <a:r>
              <a:rPr lang="ru-RU" dirty="0" smtClean="0"/>
              <a:t>Судебная (</a:t>
            </a:r>
            <a:r>
              <a:rPr lang="ru-RU" dirty="0" err="1" smtClean="0"/>
              <a:t>юрисдикционная</a:t>
            </a:r>
            <a:r>
              <a:rPr lang="ru-RU" dirty="0" smtClean="0"/>
              <a:t>) защита прав корпорации является наиболее эффективным и гарантированным со стороны государства способом защиты прав, наиболее часто используемым при возникновении споров.</a:t>
            </a:r>
          </a:p>
          <a:p>
            <a:r>
              <a:rPr lang="ru-RU" dirty="0" smtClean="0"/>
              <a:t>Судебная защита права корпораций возможна в порядке арбитражного или гражданского производства на основании норм Арбитражного процессуального (АПК РФ) и Гражданского процессуального (ГПК РФ) кодексов РФ.</a:t>
            </a:r>
          </a:p>
          <a:p>
            <a:endParaRPr lang="ru-RU" dirty="0"/>
          </a:p>
        </p:txBody>
      </p:sp>
    </p:spTree>
    <p:extLst>
      <p:ext uri="{BB962C8B-B14F-4D97-AF65-F5344CB8AC3E}">
        <p14:creationId xmlns:p14="http://schemas.microsoft.com/office/powerpoint/2010/main" xmlns="" val="39946837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4.Формы защиты прав корпорации.</a:t>
            </a:r>
            <a:endParaRPr lang="ru-RU" dirty="0"/>
          </a:p>
        </p:txBody>
      </p:sp>
      <p:sp>
        <p:nvSpPr>
          <p:cNvPr id="3" name="Объект 2"/>
          <p:cNvSpPr>
            <a:spLocks noGrp="1"/>
          </p:cNvSpPr>
          <p:nvPr>
            <p:ph sz="quarter" idx="13"/>
          </p:nvPr>
        </p:nvSpPr>
        <p:spPr/>
        <p:txBody>
          <a:bodyPr>
            <a:normAutofit fontScale="92500" lnSpcReduction="10000"/>
          </a:bodyPr>
          <a:lstStyle/>
          <a:p>
            <a:r>
              <a:rPr lang="ru-RU" dirty="0"/>
              <a:t>Корпоративные споры разрешаются в порядке арбитражного и гражданского судопроизводства, а также путем передачи дела на рассмотрение третейского суда. Последний приобретает все большее значение в сфере урегулирования корпоративных конфликтов.</a:t>
            </a:r>
          </a:p>
          <a:p>
            <a:r>
              <a:rPr lang="ru-RU" dirty="0"/>
              <a:t>Экономическое правосудие относится к одному из сложных видов судебной деятельности, поскольку усложняющийся характер предпринимательской деятельности приводит не только к остроте конкуренции, но и к переделу собственности "правовыми методами", т.е. с использованием сложных юридических схем, обеспечивающих легальность поглощения одного хозяйственного общества другим, что особенно проявляется в сфере корпоративных отношений.</a:t>
            </a:r>
          </a:p>
          <a:p>
            <a:r>
              <a:rPr lang="ru-RU" dirty="0" err="1"/>
              <a:t>Неюрисдикционная</a:t>
            </a:r>
            <a:r>
              <a:rPr lang="ru-RU" dirty="0"/>
              <a:t> форма защиты прав корпорации используется без обращения в </a:t>
            </a:r>
            <a:r>
              <a:rPr lang="ru-RU" dirty="0" err="1"/>
              <a:t>юрисдикционные</a:t>
            </a:r>
            <a:r>
              <a:rPr lang="ru-RU" dirty="0"/>
              <a:t> органы, путем допустимых законодательством средств и способов защиты права. </a:t>
            </a:r>
            <a:r>
              <a:rPr lang="ru-RU" dirty="0" err="1"/>
              <a:t>Неюрисдикционный</a:t>
            </a:r>
            <a:r>
              <a:rPr lang="ru-RU" dirty="0"/>
              <a:t> порядок защиты прав определяется как самостоятельные действия </a:t>
            </a:r>
            <a:r>
              <a:rPr lang="ru-RU" dirty="0" err="1"/>
              <a:t>управомоченного</a:t>
            </a:r>
            <a:r>
              <a:rPr lang="ru-RU" dirty="0"/>
              <a:t> лица без обращения к государственным и иным уполномоченным органам.</a:t>
            </a:r>
          </a:p>
          <a:p>
            <a:endParaRPr lang="ru-RU" dirty="0"/>
          </a:p>
        </p:txBody>
      </p:sp>
    </p:spTree>
    <p:extLst>
      <p:ext uri="{BB962C8B-B14F-4D97-AF65-F5344CB8AC3E}">
        <p14:creationId xmlns:p14="http://schemas.microsoft.com/office/powerpoint/2010/main" xmlns="" val="38491852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4.Формы защиты прав корпорации.</a:t>
            </a:r>
            <a:endParaRPr lang="ru-RU" dirty="0"/>
          </a:p>
        </p:txBody>
      </p:sp>
      <p:sp>
        <p:nvSpPr>
          <p:cNvPr id="3" name="Объект 2"/>
          <p:cNvSpPr>
            <a:spLocks noGrp="1"/>
          </p:cNvSpPr>
          <p:nvPr>
            <p:ph sz="quarter" idx="13"/>
          </p:nvPr>
        </p:nvSpPr>
        <p:spPr/>
        <p:txBody>
          <a:bodyPr>
            <a:normAutofit fontScale="92500" lnSpcReduction="10000"/>
          </a:bodyPr>
          <a:lstStyle/>
          <a:p>
            <a:r>
              <a:rPr lang="ru-RU" dirty="0"/>
              <a:t>В настоящее время важную роль играют такие </a:t>
            </a:r>
            <a:r>
              <a:rPr lang="ru-RU" dirty="0" err="1"/>
              <a:t>неюрисдикционные</a:t>
            </a:r>
            <a:r>
              <a:rPr lang="ru-RU" dirty="0"/>
              <a:t> способы защиты прав акционеров, как меры оперативного воздействия и самозащита.</a:t>
            </a:r>
          </a:p>
          <a:p>
            <a:r>
              <a:rPr lang="ru-RU" dirty="0"/>
              <a:t>Способы самозащиты гражданских прав по их направленности можно классифицировать следующим образом: 1) способы самозащиты, направленные на обеспечение неприкосновенности права (применительно к договорным отношениям такая функция может рассматриваться как обеспечение исполнения обязательств, так как неисполнение или ненадлежащее их исполнение должником будет являться нарушением прав кредитора в обязательстве); 2) способы самозащиты, направленные на пресечение нарушения прав; 3) способы самозащиты, направленные на восстановление нарушенного права или на компенсацию вреда, причиненного нарушением.</a:t>
            </a:r>
          </a:p>
          <a:p>
            <a:r>
              <a:rPr lang="ru-RU" dirty="0"/>
              <a:t>Многие из способов самозащиты при своей реализации направлены на выполнение всех трех задач: пресечение нарушения, обеспечение неприкосновенности права, ликвидацию последствий нарушения.</a:t>
            </a:r>
          </a:p>
          <a:p>
            <a:endParaRPr lang="ru-RU" dirty="0"/>
          </a:p>
        </p:txBody>
      </p:sp>
    </p:spTree>
    <p:extLst>
      <p:ext uri="{BB962C8B-B14F-4D97-AF65-F5344CB8AC3E}">
        <p14:creationId xmlns:p14="http://schemas.microsoft.com/office/powerpoint/2010/main" xmlns="" val="12108536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4.Формы защиты прав корпорации.</a:t>
            </a:r>
            <a:endParaRPr lang="ru-RU" dirty="0"/>
          </a:p>
        </p:txBody>
      </p:sp>
      <p:sp>
        <p:nvSpPr>
          <p:cNvPr id="3" name="Объект 2"/>
          <p:cNvSpPr>
            <a:spLocks noGrp="1"/>
          </p:cNvSpPr>
          <p:nvPr>
            <p:ph sz="quarter" idx="13"/>
          </p:nvPr>
        </p:nvSpPr>
        <p:spPr/>
        <p:txBody>
          <a:bodyPr/>
          <a:lstStyle/>
          <a:p>
            <a:r>
              <a:rPr lang="ru-RU" dirty="0"/>
              <a:t>Самозащита - допускаемые законом или договором действия </a:t>
            </a:r>
            <a:r>
              <a:rPr lang="ru-RU" dirty="0" err="1"/>
              <a:t>управомоченного</a:t>
            </a:r>
            <a:r>
              <a:rPr lang="ru-RU" dirty="0"/>
              <a:t> лица, направленные на обеспечение неприкосновенности права, пресечение нарушений и ликвидацию последствий такого нарушения, является разновидностью </a:t>
            </a:r>
            <a:r>
              <a:rPr lang="ru-RU" dirty="0" err="1"/>
              <a:t>неюрисдикционной</a:t>
            </a:r>
            <a:r>
              <a:rPr lang="ru-RU" dirty="0"/>
              <a:t> формы защиты субъективных гражданских прав и охраняемых законом интересов.</a:t>
            </a:r>
          </a:p>
          <a:p>
            <a:r>
              <a:rPr lang="ru-RU" dirty="0"/>
              <a:t>Как предупреждению, так и урегулированию корпоративных конфликтов способствует точное и безусловное соблюдение обществом законодательства, а также его добросовестное и разумное поведение во взаимоотношениях с акционерами.</a:t>
            </a:r>
          </a:p>
          <a:p>
            <a:r>
              <a:rPr lang="ru-RU" dirty="0"/>
              <a:t>Обратим особое внимание на самозащиту как один из способов защиты прав миноритарных акционеров.</a:t>
            </a:r>
          </a:p>
          <a:p>
            <a:endParaRPr lang="ru-RU" dirty="0"/>
          </a:p>
        </p:txBody>
      </p:sp>
    </p:spTree>
    <p:extLst>
      <p:ext uri="{BB962C8B-B14F-4D97-AF65-F5344CB8AC3E}">
        <p14:creationId xmlns:p14="http://schemas.microsoft.com/office/powerpoint/2010/main" xmlns="" val="24188847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4.Форма защиты прав корпорации.</a:t>
            </a:r>
            <a:endParaRPr lang="ru-RU" dirty="0"/>
          </a:p>
        </p:txBody>
      </p:sp>
      <p:sp>
        <p:nvSpPr>
          <p:cNvPr id="3" name="Объект 2"/>
          <p:cNvSpPr>
            <a:spLocks noGrp="1"/>
          </p:cNvSpPr>
          <p:nvPr>
            <p:ph sz="quarter" idx="13"/>
          </p:nvPr>
        </p:nvSpPr>
        <p:spPr/>
        <p:txBody>
          <a:bodyPr/>
          <a:lstStyle/>
          <a:p>
            <a:r>
              <a:rPr lang="ru-RU" dirty="0"/>
              <a:t>Способы, "близкие к самозащите", достаточно многообразны, но могут быть и неизвестны действующему законодательству, и уже в ближайшем будущем найдут самое широкое распространение именно в сфере предпринимательства в силу их оперативности, "экономической эффективности" в условиях рыночной экономики, связанной с риском, где прибыль предпринимателю не гарантирована. Предприниматель рискует не только своим временем, трудом и деловой репутацией, но и вложенными средствами - своими собственными и своих компаньонов или акционеров.</a:t>
            </a:r>
          </a:p>
          <a:p>
            <a:r>
              <a:rPr lang="ru-RU" dirty="0"/>
              <a:t>Наиболее распространенными способами самозащиты в сфере предпринимательской деятельности можно также назвать альтернативное разрешение споров: переговоры, претензионный порядок урегулирования споров.</a:t>
            </a:r>
          </a:p>
          <a:p>
            <a:endParaRPr lang="ru-RU" dirty="0"/>
          </a:p>
        </p:txBody>
      </p:sp>
    </p:spTree>
    <p:extLst>
      <p:ext uri="{BB962C8B-B14F-4D97-AF65-F5344CB8AC3E}">
        <p14:creationId xmlns:p14="http://schemas.microsoft.com/office/powerpoint/2010/main" xmlns="" val="28213379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a:t>5. Административный порядок защиты прав корпораций. </a:t>
            </a:r>
          </a:p>
        </p:txBody>
      </p:sp>
      <p:sp>
        <p:nvSpPr>
          <p:cNvPr id="3" name="Объект 2"/>
          <p:cNvSpPr>
            <a:spLocks noGrp="1"/>
          </p:cNvSpPr>
          <p:nvPr>
            <p:ph sz="quarter" idx="13"/>
          </p:nvPr>
        </p:nvSpPr>
        <p:spPr/>
        <p:txBody>
          <a:bodyPr>
            <a:normAutofit fontScale="85000" lnSpcReduction="20000"/>
          </a:bodyPr>
          <a:lstStyle/>
          <a:p>
            <a:r>
              <a:rPr lang="ru-RU" b="1" dirty="0"/>
              <a:t>Административный порядок </a:t>
            </a:r>
            <a:r>
              <a:rPr lang="ru-RU" dirty="0"/>
              <a:t>защиты права заключается в том, что в случаях, предусмотренных законом, органы государственного управления или местного самоуправления могут без вызова заинтересованных лиц и вне действующей процедуры принять решение о восстановлении нарушенного права или об устранении каких-то юридических неопределенностей. Так, прокурор может санкционировать выселение  в административном порядке лиц, самоуправно занявших жилое помещение или проживающих в домах, грозящих обвалом (ч. 2 ст. 90 ЖК). </a:t>
            </a:r>
            <a:r>
              <a:rPr lang="ru-RU" dirty="0" err="1"/>
              <a:t>Цетральный</a:t>
            </a:r>
            <a:r>
              <a:rPr lang="ru-RU" dirty="0"/>
              <a:t> банк РФ и его отделения вправе применять </a:t>
            </a:r>
            <a:r>
              <a:rPr lang="ru-RU" dirty="0" err="1"/>
              <a:t>безакцептное</a:t>
            </a:r>
            <a:r>
              <a:rPr lang="ru-RU" dirty="0"/>
              <a:t>  списание суммы задолжника с его банковского счета при осуществлении банковского контроля. Органы местного самоуправления вправе взыскивать с организаций ущерб за потравы посевов и повреждение насаждений. Комиссии по делам несовершеннолетних в некоторых случаях могут производить денежные взыскания с родителей и попечителей подростков.</a:t>
            </a:r>
          </a:p>
          <a:p>
            <a:r>
              <a:rPr lang="ru-RU" dirty="0"/>
              <a:t>Любое решение, выработанное в административном порядке, может быть обжаловано </a:t>
            </a:r>
            <a:r>
              <a:rPr lang="ru-RU" dirty="0" smtClean="0"/>
              <a:t>в суд </a:t>
            </a:r>
            <a:r>
              <a:rPr lang="ru-RU" dirty="0"/>
              <a:t>(ч. 2 ст. 11 ГК), поскольку судебный (процессуальный) порядок является наиболее совершенной формой защиты субъективных прав.</a:t>
            </a:r>
          </a:p>
        </p:txBody>
      </p:sp>
    </p:spTree>
    <p:extLst>
      <p:ext uri="{BB962C8B-B14F-4D97-AF65-F5344CB8AC3E}">
        <p14:creationId xmlns:p14="http://schemas.microsoft.com/office/powerpoint/2010/main" xmlns="" val="32781806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a:t>6. Судебный порядок защиты прав корпораций. </a:t>
            </a:r>
          </a:p>
        </p:txBody>
      </p:sp>
      <p:sp>
        <p:nvSpPr>
          <p:cNvPr id="3" name="Объект 2"/>
          <p:cNvSpPr>
            <a:spLocks noGrp="1"/>
          </p:cNvSpPr>
          <p:nvPr>
            <p:ph sz="quarter" idx="13"/>
          </p:nvPr>
        </p:nvSpPr>
        <p:spPr/>
        <p:txBody>
          <a:bodyPr>
            <a:normAutofit fontScale="77500" lnSpcReduction="20000"/>
          </a:bodyPr>
          <a:lstStyle/>
          <a:p>
            <a:r>
              <a:rPr lang="ru-RU" dirty="0"/>
              <a:t>Судебная защита прав корпораций возможна в порядке гражданского производства на основании Гражданского процессуального кодекса РФ 2002 г</a:t>
            </a:r>
            <a:r>
              <a:rPr lang="ru-RU" dirty="0" smtClean="0"/>
              <a:t>.</a:t>
            </a:r>
            <a:endParaRPr lang="ru-RU" dirty="0"/>
          </a:p>
          <a:p>
            <a:r>
              <a:rPr lang="ru-RU" dirty="0"/>
              <a:t>В соответствии с законом задачами гражданского судопроизводства являются правильное и своевременное рассмотрение и разрешение гражданских дел в целях защиты нарушенных или оспариваемых прав, свобод и законных интересов граждан, организаций, прав и интересов РФ, субъектов РФ, муниципальных образований, других лиц, являющихся субъектами гражданских, трудовых или иных правоотношений. Гражданское судопроизводство должно способствовать укреплению законности и правопорядка, предупреждению правонарушений, формированию уважительного отношения к закону и суду</a:t>
            </a:r>
            <a:r>
              <a:rPr lang="ru-RU" dirty="0" smtClean="0"/>
              <a:t>.</a:t>
            </a:r>
            <a:endParaRPr lang="ru-RU" dirty="0"/>
          </a:p>
          <a:p>
            <a:r>
              <a:rPr lang="ru-RU" dirty="0"/>
              <a:t>Заинтересованное лицо вправе в порядке, установленном законодательством о гражданском судопроизводстве, обратиться в суд за защитой нарушенных либо оспариваемых прав, свобод или законных интересов. Отказ от права на обращение в суд недействителен</a:t>
            </a:r>
            <a:r>
              <a:rPr lang="ru-RU" dirty="0" smtClean="0"/>
              <a:t>.</a:t>
            </a:r>
            <a:endParaRPr lang="ru-RU" dirty="0"/>
          </a:p>
          <a:p>
            <a:r>
              <a:rPr lang="ru-RU" dirty="0"/>
              <a:t>1. Компетенция судов по гражданским делам. По соглашению сторон подведомственный суду спор, возникающий из гражданских правоотношений, до принятия судом первой инстанции судебного постановления, которым заканчивается рассмотрение гражданского дела по существу, может быть передан сторонами на рассмотрение третейского суда, если иное не установлено федеральным законом.</a:t>
            </a:r>
          </a:p>
        </p:txBody>
      </p:sp>
    </p:spTree>
    <p:extLst>
      <p:ext uri="{BB962C8B-B14F-4D97-AF65-F5344CB8AC3E}">
        <p14:creationId xmlns:p14="http://schemas.microsoft.com/office/powerpoint/2010/main" xmlns="" val="7814452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a:t>6. Судебный порядок защиты прав корпораций. </a:t>
            </a:r>
          </a:p>
        </p:txBody>
      </p:sp>
      <p:sp>
        <p:nvSpPr>
          <p:cNvPr id="3" name="Объект 2"/>
          <p:cNvSpPr>
            <a:spLocks noGrp="1"/>
          </p:cNvSpPr>
          <p:nvPr>
            <p:ph sz="quarter" idx="13"/>
          </p:nvPr>
        </p:nvSpPr>
        <p:spPr/>
        <p:txBody>
          <a:bodyPr>
            <a:normAutofit fontScale="77500" lnSpcReduction="20000"/>
          </a:bodyPr>
          <a:lstStyle/>
          <a:p>
            <a:r>
              <a:rPr lang="ru-RU" dirty="0"/>
              <a:t>Суды рассматривают и разрешают: </a:t>
            </a:r>
          </a:p>
          <a:p>
            <a:pPr>
              <a:buFont typeface="Wingdings" panose="05000000000000000000" pitchFamily="2" charset="2"/>
              <a:buChar char="ü"/>
            </a:pPr>
            <a:r>
              <a:rPr lang="ru-RU" dirty="0"/>
              <a:t>исковые дела с участием граждан, организаций, органов государственной власти, органов местного самоуправления о защите нарушенных или оспариваемых прав, свобод и законных интересов, по спорам, возникающим из гражданских, семейных, трудовых, жилищных, земельных, экологических и иных правоотношений; </a:t>
            </a:r>
          </a:p>
          <a:p>
            <a:pPr>
              <a:buFont typeface="Wingdings" panose="05000000000000000000" pitchFamily="2" charset="2"/>
              <a:buChar char="ü"/>
            </a:pPr>
            <a:r>
              <a:rPr lang="ru-RU" dirty="0"/>
              <a:t>дела, разрешаемые в порядке приказного производства; </a:t>
            </a:r>
          </a:p>
          <a:p>
            <a:pPr>
              <a:buFont typeface="Wingdings" panose="05000000000000000000" pitchFamily="2" charset="2"/>
              <a:buChar char="ü"/>
            </a:pPr>
            <a:r>
              <a:rPr lang="ru-RU" dirty="0"/>
              <a:t>дела, возникающие из публичных правоотношений; </a:t>
            </a:r>
          </a:p>
          <a:p>
            <a:pPr>
              <a:buFont typeface="Wingdings" panose="05000000000000000000" pitchFamily="2" charset="2"/>
              <a:buChar char="ü"/>
            </a:pPr>
            <a:r>
              <a:rPr lang="ru-RU" dirty="0"/>
              <a:t>дела особого производства; </a:t>
            </a:r>
          </a:p>
          <a:p>
            <a:pPr>
              <a:buFont typeface="Wingdings" panose="05000000000000000000" pitchFamily="2" charset="2"/>
              <a:buChar char="ü"/>
            </a:pPr>
            <a:r>
              <a:rPr lang="ru-RU" dirty="0"/>
              <a:t>дела об оспаривании решений третейских судов и о выдаче исполнительных листов на принудительное исполнение решений третейских судов; </a:t>
            </a:r>
          </a:p>
          <a:p>
            <a:pPr>
              <a:buFont typeface="Wingdings" panose="05000000000000000000" pitchFamily="2" charset="2"/>
              <a:buChar char="ü"/>
            </a:pPr>
            <a:r>
              <a:rPr lang="ru-RU" dirty="0"/>
              <a:t>дела о признании и приведении в исполнение решений иностранных судов и иностранных арбитражных решений</a:t>
            </a:r>
            <a:r>
              <a:rPr lang="ru-RU" dirty="0" smtClean="0"/>
              <a:t>.</a:t>
            </a:r>
            <a:endParaRPr lang="ru-RU" dirty="0"/>
          </a:p>
          <a:p>
            <a:r>
              <a:rPr lang="ru-RU" dirty="0"/>
              <a:t>Суды рассматривают и разрешают дела с участием иностранных граждан, лиц без гражданства, иностранных организаций, организаций с иностранными инвестициями, международных организаций</a:t>
            </a:r>
            <a:r>
              <a:rPr lang="ru-RU" dirty="0" smtClean="0"/>
              <a:t>.</a:t>
            </a:r>
            <a:endParaRPr lang="ru-RU" dirty="0"/>
          </a:p>
          <a:p>
            <a:r>
              <a:rPr lang="ru-RU" dirty="0"/>
              <a:t>Суды рассматривают и разрешают дела, за исключением экономических споров и других дел, отнесенных федеральным конституционным законом и федеральным законом к компетенции арбитражных судов.</a:t>
            </a:r>
          </a:p>
        </p:txBody>
      </p:sp>
    </p:spTree>
    <p:extLst>
      <p:ext uri="{BB962C8B-B14F-4D97-AF65-F5344CB8AC3E}">
        <p14:creationId xmlns:p14="http://schemas.microsoft.com/office/powerpoint/2010/main" xmlns="" val="39015500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a:t>6. Судебный порядок защиты прав корпораций. </a:t>
            </a:r>
          </a:p>
        </p:txBody>
      </p:sp>
      <p:sp>
        <p:nvSpPr>
          <p:cNvPr id="3" name="Объект 2"/>
          <p:cNvSpPr>
            <a:spLocks noGrp="1"/>
          </p:cNvSpPr>
          <p:nvPr>
            <p:ph sz="quarter" idx="13"/>
          </p:nvPr>
        </p:nvSpPr>
        <p:spPr>
          <a:xfrm>
            <a:off x="274320" y="1298448"/>
            <a:ext cx="8595360" cy="5298904"/>
          </a:xfrm>
        </p:spPr>
        <p:txBody>
          <a:bodyPr>
            <a:normAutofit fontScale="62500" lnSpcReduction="20000"/>
          </a:bodyPr>
          <a:lstStyle/>
          <a:p>
            <a:r>
              <a:rPr lang="ru-RU" dirty="0"/>
              <a:t>При обращении в суд с заявлением, содержащим несколько связанных между собой требований, из которых одни подведомственны суду общей юрисдикции, другие — арбитражному суду, если разделение требований невозможно, дело подлежит рассмотрению и разрешению в суде общей юрисдикции. Если возможно разделение требований, судья выносит определение о принятии требований, подведомственных суду общей юрисдикции, и об отказе в принятии требований, подведомственных арбитражному суду</a:t>
            </a:r>
            <a:r>
              <a:rPr lang="ru-RU" dirty="0" smtClean="0"/>
              <a:t>.</a:t>
            </a:r>
            <a:endParaRPr lang="ru-RU" dirty="0"/>
          </a:p>
          <a:p>
            <a:r>
              <a:rPr lang="ru-RU" dirty="0"/>
              <a:t>Мировой судья рассматривает в качестве суда первой инстанции: </a:t>
            </a:r>
          </a:p>
          <a:p>
            <a:pPr marL="0" indent="0">
              <a:buNone/>
            </a:pPr>
            <a:r>
              <a:rPr lang="ru-RU" dirty="0"/>
              <a:t>дела о выдаче судебного приказа; </a:t>
            </a:r>
          </a:p>
          <a:p>
            <a:pPr marL="0" indent="0">
              <a:buNone/>
            </a:pPr>
            <a:r>
              <a:rPr lang="ru-RU" dirty="0"/>
              <a:t>дела о расторжении брака, если между супругами отсутствует спор о детях; </a:t>
            </a:r>
          </a:p>
          <a:p>
            <a:pPr marL="0" indent="0">
              <a:buNone/>
            </a:pPr>
            <a:r>
              <a:rPr lang="ru-RU" dirty="0"/>
              <a:t>дела о разделе между супругами совместно нажитого имущества при цене иска, не превышающей 5</a:t>
            </a:r>
            <a:r>
              <a:rPr lang="ru-RU" dirty="0" smtClean="0"/>
              <a:t>0 </a:t>
            </a:r>
            <a:r>
              <a:rPr lang="ru-RU" dirty="0"/>
              <a:t>тыс. руб.; </a:t>
            </a:r>
          </a:p>
          <a:p>
            <a:pPr marL="0" indent="0">
              <a:buNone/>
            </a:pPr>
            <a:r>
              <a:rPr lang="ru-RU" dirty="0"/>
              <a:t>иные возникающие из семейно-правовых отношений дела, за исключением дел об оспаривании отцовства (материнства), об установлении отцовства, о лишении родительских прав, об усыновлении (удочерении) ребенка; </a:t>
            </a:r>
          </a:p>
          <a:p>
            <a:pPr marL="0" indent="0">
              <a:buNone/>
            </a:pPr>
            <a:r>
              <a:rPr lang="ru-RU" dirty="0"/>
              <a:t>дела по имущественным спорам, за исключением дел о наследовании имущества и дел, возникающих из отношений по созданию и использованию результатов интеллектуальной деятельности, при цене иска, не превышающей 100 </a:t>
            </a:r>
            <a:r>
              <a:rPr lang="ru-RU" dirty="0" smtClean="0"/>
              <a:t>тыс. руб</a:t>
            </a:r>
            <a:r>
              <a:rPr lang="ru-RU" dirty="0"/>
              <a:t>.; </a:t>
            </a:r>
          </a:p>
          <a:p>
            <a:pPr marL="0" indent="0">
              <a:buNone/>
            </a:pPr>
            <a:r>
              <a:rPr lang="ru-RU" dirty="0"/>
              <a:t>дела об определении порядка пользования имуществом</a:t>
            </a:r>
            <a:r>
              <a:rPr lang="ru-RU" dirty="0" smtClean="0"/>
              <a:t>.</a:t>
            </a:r>
            <a:endParaRPr lang="ru-RU" dirty="0"/>
          </a:p>
          <a:p>
            <a:pPr marL="0" indent="0">
              <a:buNone/>
            </a:pPr>
            <a:r>
              <a:rPr lang="ru-RU" dirty="0"/>
              <a:t>Федеральными законами к подсудности мировых судей </a:t>
            </a:r>
            <a:r>
              <a:rPr lang="ru-RU" dirty="0" smtClean="0"/>
              <a:t>могут</a:t>
            </a:r>
            <a:endParaRPr lang="ru-RU" dirty="0"/>
          </a:p>
          <a:p>
            <a:pPr marL="0" indent="0">
              <a:buNone/>
            </a:pPr>
            <a:r>
              <a:rPr lang="ru-RU" dirty="0"/>
              <a:t>быть отнесены и другие дела</a:t>
            </a:r>
            <a:r>
              <a:rPr lang="ru-RU" dirty="0" smtClean="0"/>
              <a:t>.</a:t>
            </a:r>
            <a:endParaRPr lang="ru-RU" dirty="0"/>
          </a:p>
          <a:p>
            <a:r>
              <a:rPr lang="ru-RU" dirty="0"/>
              <a:t>При объединении нескольких связанных между собой требований, изменении предмета иска или предъявлении встречного иска, если новые требования становятся подсудными районному суду, а другие остаются подсудными мировому судье, все требования подлежат рассмотрению в районном суде. В этом случае, если подсудность дела изменилась в ходе его рассмотрения у мирового судьи, мировой судья выносит определение о передаче дела в районный суд и передает дело на рассмотрение в районный суд.</a:t>
            </a:r>
          </a:p>
        </p:txBody>
      </p:sp>
    </p:spTree>
    <p:extLst>
      <p:ext uri="{BB962C8B-B14F-4D97-AF65-F5344CB8AC3E}">
        <p14:creationId xmlns:p14="http://schemas.microsoft.com/office/powerpoint/2010/main" xmlns="" val="20792412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a:t>6. Судебный порядок защиты прав корпораций. </a:t>
            </a:r>
          </a:p>
        </p:txBody>
      </p:sp>
      <p:sp>
        <p:nvSpPr>
          <p:cNvPr id="3" name="Объект 2"/>
          <p:cNvSpPr>
            <a:spLocks noGrp="1"/>
          </p:cNvSpPr>
          <p:nvPr>
            <p:ph sz="quarter" idx="13"/>
          </p:nvPr>
        </p:nvSpPr>
        <p:spPr/>
        <p:txBody>
          <a:bodyPr>
            <a:normAutofit fontScale="77500" lnSpcReduction="20000"/>
          </a:bodyPr>
          <a:lstStyle/>
          <a:p>
            <a:r>
              <a:rPr lang="ru-RU" dirty="0"/>
              <a:t>3. Ведение дел в гражданском суде. Дела организаций ведут в суде их органы, действующие в пределах полномочий, предоставленных им федеральным законом, иными правовыми актами или учредительными документами, либо представители. Полномочия органов, ведущих дела организаций, подтверждаются документами, удостоверяющими служебное положение их представителей, а при необходимости учредительными документами. От имени ликвидируемой организации в суде выступает уполномоченный представитель ликвидационной комиссии</a:t>
            </a:r>
            <a:r>
              <a:rPr lang="ru-RU" dirty="0" smtClean="0"/>
              <a:t>.</a:t>
            </a:r>
            <a:endParaRPr lang="ru-RU" dirty="0"/>
          </a:p>
          <a:p>
            <a:r>
              <a:rPr lang="ru-RU" dirty="0"/>
              <a:t>Представителями в суде могут быть дееспособные лица, имеющие надлежащим образом оформленные полномочия на ведение дела, за исключением лиц, указанных в ст. 51 ГПК РФ. Лица, указанные в ст. 52 ГПК РФ, имеют полномочия представителей в силу закона</a:t>
            </a:r>
            <a:r>
              <a:rPr lang="ru-RU" dirty="0" smtClean="0"/>
              <a:t>.</a:t>
            </a:r>
            <a:endParaRPr lang="ru-RU" dirty="0"/>
          </a:p>
          <a:p>
            <a:r>
              <a:rPr lang="ru-RU" dirty="0"/>
              <a:t>Суд назначает адвоката в качестве представителя в случае отсутствия представителя у ответчика, место жительства которого неизвестно, а также в других предусмотренных федеральным законом случаях. Судьи, следователи, прокуроры не могут быть представителями в суде, за исключением случаев участия их в процессе в качестве представителей соответствующих органов или законных представителей. Полномочия представителя должны быть выражены в доверенности, выданной и оформленной в соответствии с законом</a:t>
            </a:r>
            <a:r>
              <a:rPr lang="ru-RU" dirty="0" smtClean="0"/>
              <a:t>.</a:t>
            </a:r>
            <a:endParaRPr lang="ru-RU" dirty="0"/>
          </a:p>
          <a:p>
            <a:endParaRPr lang="ru-RU" dirty="0"/>
          </a:p>
          <a:p>
            <a:endParaRPr lang="ru-RU" dirty="0"/>
          </a:p>
        </p:txBody>
      </p:sp>
    </p:spTree>
    <p:extLst>
      <p:ext uri="{BB962C8B-B14F-4D97-AF65-F5344CB8AC3E}">
        <p14:creationId xmlns:p14="http://schemas.microsoft.com/office/powerpoint/2010/main" xmlns="" val="3471596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a:t>6. Судебный порядок защиты прав корпораций. </a:t>
            </a:r>
          </a:p>
        </p:txBody>
      </p:sp>
      <p:sp>
        <p:nvSpPr>
          <p:cNvPr id="3" name="Объект 2"/>
          <p:cNvSpPr>
            <a:spLocks noGrp="1"/>
          </p:cNvSpPr>
          <p:nvPr>
            <p:ph sz="quarter" idx="13"/>
          </p:nvPr>
        </p:nvSpPr>
        <p:spPr/>
        <p:txBody>
          <a:bodyPr>
            <a:normAutofit fontScale="92500" lnSpcReduction="20000"/>
          </a:bodyPr>
          <a:lstStyle/>
          <a:p>
            <a:r>
              <a:rPr lang="ru-RU" dirty="0"/>
              <a:t>Доверенность от имени организации выдается за подписью ее руководителя или иного уполномоченного на это ее учредительными документами лица, скрепленной печатью этой организации. Право адвоката на выступление в суде в качестве представителя удостоверяется ордером, выданным соответствующим адвокатским образованием. Полномочия представителя могут быть определены также в устном заявлении, занесенном в протокол судебного заседания, или письменном заявлении доверителя в суде.</a:t>
            </a:r>
          </a:p>
          <a:p>
            <a:r>
              <a:rPr lang="ru-RU" dirty="0"/>
              <a:t>Представитель вправе совершать от имени представляемого все процессуальные действия. Однако право представителя на подписание искового заявления, предъявление его в суд, передачу спора на рассмотрение третейского суда, предъявление встречного иска, полный или частичный отказ от исковых требований, уменьшение их размера, признание иска, изменение предмета или основания иска, заключение мирового соглашения, передачу полномочий другому лицу (передоверие), обжалование судебного постановления, предъявление исполнительного документа к взысканию, получение присужденного имущества или денег должно быть специально оговорено в доверенности, выданной представляемым лицом.</a:t>
            </a:r>
          </a:p>
          <a:p>
            <a:endParaRPr lang="ru-RU" dirty="0"/>
          </a:p>
        </p:txBody>
      </p:sp>
    </p:spTree>
    <p:extLst>
      <p:ext uri="{BB962C8B-B14F-4D97-AF65-F5344CB8AC3E}">
        <p14:creationId xmlns:p14="http://schemas.microsoft.com/office/powerpoint/2010/main" xmlns="" val="3174831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7. Подведомственность и </a:t>
            </a:r>
            <a:r>
              <a:rPr lang="ru-RU" dirty="0" smtClean="0"/>
              <a:t>подсудность.</a:t>
            </a:r>
            <a:endParaRPr lang="ru-RU" dirty="0"/>
          </a:p>
        </p:txBody>
      </p:sp>
      <p:sp>
        <p:nvSpPr>
          <p:cNvPr id="3" name="Объект 2"/>
          <p:cNvSpPr>
            <a:spLocks noGrp="1"/>
          </p:cNvSpPr>
          <p:nvPr>
            <p:ph sz="quarter" idx="13"/>
          </p:nvPr>
        </p:nvSpPr>
        <p:spPr/>
        <p:txBody>
          <a:bodyPr>
            <a:normAutofit fontScale="77500" lnSpcReduction="20000"/>
          </a:bodyPr>
          <a:lstStyle/>
          <a:p>
            <a:r>
              <a:rPr lang="ru-RU" dirty="0"/>
              <a:t>В соответствии со ст. 118 Конституции РФ правосудие в России осуществляется только судом. Судебная власть осуществляется посредством конституционного, гражданского, административного и уголовного судопроизводства</a:t>
            </a:r>
            <a:r>
              <a:rPr lang="ru-RU" dirty="0" smtClean="0"/>
              <a:t>.</a:t>
            </a:r>
            <a:endParaRPr lang="ru-RU" dirty="0"/>
          </a:p>
          <a:p>
            <a:r>
              <a:rPr lang="ru-RU" dirty="0"/>
              <a:t>Защиту нарушенных или оспоренных гражданских прав и охраняемых законом интересов осуществляют различные </a:t>
            </a:r>
            <a:r>
              <a:rPr lang="ru-RU" dirty="0" err="1"/>
              <a:t>юрисдикционные</a:t>
            </a:r>
            <a:r>
              <a:rPr lang="ru-RU" dirty="0"/>
              <a:t> органы, как государственные, так и </a:t>
            </a:r>
            <a:r>
              <a:rPr lang="ru-RU" dirty="0" smtClean="0"/>
              <a:t>негосударственные.</a:t>
            </a:r>
            <a:endParaRPr lang="ru-RU" dirty="0"/>
          </a:p>
          <a:p>
            <a:r>
              <a:rPr lang="ru-RU" dirty="0"/>
              <a:t>К государственным органам, которые осуществляют правосудие, относятся суды конституционные (уставные), суды общей юрисдик­ции, арбитражные суды и административные суды</a:t>
            </a:r>
            <a:r>
              <a:rPr lang="ru-RU" dirty="0" smtClean="0"/>
              <a:t>.</a:t>
            </a:r>
            <a:endParaRPr lang="ru-RU" dirty="0"/>
          </a:p>
          <a:p>
            <a:r>
              <a:rPr lang="ru-RU" dirty="0"/>
              <a:t>К негосударственным органам, имеющим право рассматривать гражданско-правовые споры, относятся смешанные органы (комис­сии по трудовым спорам) и общественные образования (третейские суды).</a:t>
            </a:r>
          </a:p>
          <a:p>
            <a:r>
              <a:rPr lang="ru-RU" b="1" dirty="0" smtClean="0"/>
              <a:t>Подведомственность</a:t>
            </a:r>
            <a:r>
              <a:rPr lang="ru-RU" dirty="0" smtClean="0"/>
              <a:t> </a:t>
            </a:r>
            <a:r>
              <a:rPr lang="ru-RU" dirty="0"/>
              <a:t>— относимость нуждающихся в государст­венно-властном разрешении споров о праве и иных юридических дел к ведению того или иного государственного, общественного, смешанно­го органа или третейского суда</a:t>
            </a:r>
            <a:r>
              <a:rPr lang="ru-RU" dirty="0" smtClean="0"/>
              <a:t>.</a:t>
            </a:r>
          </a:p>
          <a:p>
            <a:r>
              <a:rPr lang="ru-RU" dirty="0"/>
              <a:t>Подведомственность конкретного правового требования может быть исключительной, альтернативной, условной или определяемой по связи требований</a:t>
            </a:r>
            <a:r>
              <a:rPr lang="ru-RU" dirty="0" smtClean="0"/>
              <a:t>.</a:t>
            </a:r>
            <a:endParaRPr lang="ru-RU" dirty="0"/>
          </a:p>
        </p:txBody>
      </p:sp>
    </p:spTree>
    <p:extLst>
      <p:ext uri="{BB962C8B-B14F-4D97-AF65-F5344CB8AC3E}">
        <p14:creationId xmlns:p14="http://schemas.microsoft.com/office/powerpoint/2010/main" xmlns="" val="5189000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520" y="11088"/>
            <a:ext cx="8591550" cy="674713"/>
          </a:xfrm>
        </p:spPr>
        <p:txBody>
          <a:bodyPr/>
          <a:lstStyle/>
          <a:p>
            <a:r>
              <a:rPr lang="ru-RU" dirty="0"/>
              <a:t>7. Подведомственность и </a:t>
            </a:r>
            <a:r>
              <a:rPr lang="ru-RU" dirty="0" smtClean="0"/>
              <a:t>подсудность.</a:t>
            </a:r>
            <a:endParaRPr lang="ru-RU" dirty="0"/>
          </a:p>
        </p:txBody>
      </p:sp>
      <p:sp>
        <p:nvSpPr>
          <p:cNvPr id="3" name="Объект 2"/>
          <p:cNvSpPr>
            <a:spLocks noGrp="1"/>
          </p:cNvSpPr>
          <p:nvPr>
            <p:ph sz="quarter" idx="13"/>
          </p:nvPr>
        </p:nvSpPr>
        <p:spPr>
          <a:xfrm>
            <a:off x="179512" y="764704"/>
            <a:ext cx="8784976" cy="5904656"/>
          </a:xfrm>
        </p:spPr>
        <p:txBody>
          <a:bodyPr>
            <a:normAutofit fontScale="70000" lnSpcReduction="20000"/>
          </a:bodyPr>
          <a:lstStyle/>
          <a:p>
            <a:r>
              <a:rPr lang="ru-RU" b="1" dirty="0"/>
              <a:t>Исключительная подведомственность</a:t>
            </a:r>
            <a:r>
              <a:rPr lang="ru-RU" dirty="0"/>
              <a:t>. Абсолютное большинство споров, вытекающих из гражданских, семейных, жилищных, экологических, других правоотношений, рассматривается непосредственно только судом и не может разрешаться по существу другими органами. Такой вид называется исключительной подведомственностью. Это понятие означает, что для разрешения спора судом не требуется обязательного досудебного порядка обращения в какие-либо иные органы. К исключительной подведомственности относятся споры о признании авторства на художественное произведение, о восстановлении на работе, о признании договора передачи квартиры в собственность гражданам недействительным и т.д</a:t>
            </a:r>
            <a:r>
              <a:rPr lang="ru-RU" dirty="0" smtClean="0"/>
              <a:t>.</a:t>
            </a:r>
            <a:endParaRPr lang="ru-RU" dirty="0"/>
          </a:p>
          <a:p>
            <a:r>
              <a:rPr lang="ru-RU" b="1" dirty="0"/>
              <a:t>Альтернативная подведомственность</a:t>
            </a:r>
            <a:r>
              <a:rPr lang="ru-RU" dirty="0"/>
              <a:t>. Спор правового характера может быть по закону разрешен не только судом, но и другим несудебным органом (в административном порядке, нотариальном порядке, третейским судом). Обращение к той или иной форме защиты права зависит от усмотрения истца, заявителя, другого заинтересованного лица или определяется соглашением сторон, выраженным как в отдельном документе, так и в тексте гражданско-правового договора (контракте</a:t>
            </a:r>
            <a:r>
              <a:rPr lang="ru-RU" dirty="0" smtClean="0"/>
              <a:t>).</a:t>
            </a:r>
            <a:endParaRPr lang="ru-RU" dirty="0"/>
          </a:p>
          <a:p>
            <a:r>
              <a:rPr lang="ru-RU" b="1" dirty="0"/>
              <a:t>Условная подведомственность</a:t>
            </a:r>
            <a:r>
              <a:rPr lang="ru-RU" dirty="0"/>
              <a:t>. Данный вид подведомственности означает, что для определенной категории споров или иных правовых вопросов соблюдение предварительного внесудебного порядка их рассмотрения выступает в качестве необходимого условия их подведомственности суду. Для условной подведомственности характерно, чтобы требование до суда обязательно было предметом рассмотрения и разрешения другого органа. Так, индивидуальные трудовые споры рассматриваются комиссиями по трудовым спорам и судами. Порядок образования комиссий по трудовым спорам, их компетенция, срок обращения в комиссию по трудовым спорам, порядок рассмотрения спора регламентируются Трудовым кодексом Российской Федерации (ст. ст. 384 - 389). Порядок разрешения коллективных трудовых споров также состоит из ряда этапов (ст. 401 Трудового кодекса РФ</a:t>
            </a:r>
            <a:r>
              <a:rPr lang="ru-RU" dirty="0" smtClean="0"/>
              <a:t>).</a:t>
            </a:r>
          </a:p>
          <a:p>
            <a:r>
              <a:rPr lang="ru-RU" dirty="0"/>
              <a:t>Подсудность — распределение дел, подлежащих рассмотрению по первой инстанции, между судами — установление конкретного суда, который должен рассмотреть данное дело. Подсудность включает как компетентность, или власть, принадлежащую тому, или другому суду постановить решение по делу, так и соответствующую этой власти обязанность заинтересованных лиц подчиняться данному компетентному суду</a:t>
            </a:r>
            <a:r>
              <a:rPr lang="ru-RU" dirty="0" smtClean="0"/>
              <a:t>.</a:t>
            </a:r>
            <a:endParaRPr lang="ru-RU" dirty="0"/>
          </a:p>
        </p:txBody>
      </p:sp>
    </p:spTree>
    <p:extLst>
      <p:ext uri="{BB962C8B-B14F-4D97-AF65-F5344CB8AC3E}">
        <p14:creationId xmlns:p14="http://schemas.microsoft.com/office/powerpoint/2010/main" xmlns="" val="3590586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3528" y="116632"/>
            <a:ext cx="8591550" cy="746721"/>
          </a:xfrm>
        </p:spPr>
        <p:txBody>
          <a:bodyPr/>
          <a:lstStyle/>
          <a:p>
            <a:r>
              <a:rPr lang="ru-RU" dirty="0"/>
              <a:t>7. Подведомственность и подсудность</a:t>
            </a:r>
          </a:p>
        </p:txBody>
      </p:sp>
      <p:sp>
        <p:nvSpPr>
          <p:cNvPr id="3" name="Объект 2"/>
          <p:cNvSpPr>
            <a:spLocks noGrp="1"/>
          </p:cNvSpPr>
          <p:nvPr>
            <p:ph sz="quarter" idx="13"/>
          </p:nvPr>
        </p:nvSpPr>
        <p:spPr>
          <a:xfrm>
            <a:off x="251520" y="908720"/>
            <a:ext cx="8568952" cy="5544616"/>
          </a:xfrm>
        </p:spPr>
        <p:txBody>
          <a:bodyPr>
            <a:normAutofit fontScale="70000" lnSpcReduction="20000"/>
          </a:bodyPr>
          <a:lstStyle/>
          <a:p>
            <a:r>
              <a:rPr lang="ru-RU" dirty="0" smtClean="0"/>
              <a:t>Все </a:t>
            </a:r>
            <a:r>
              <a:rPr lang="ru-RU" dirty="0"/>
              <a:t>гражданские дела с точки зрения их родовой подсудности делятся на четыре типа: одни дела подсудны по первой инстанции мировым судьям, другие - районным судам, третьи - верховным судам республики, областным, краевым судам, городским судам городов Москвы и Санкт-Петербурга, суду автономной области, судам автономных округов, четвертые - Верховному Суду Российской Федерации</a:t>
            </a:r>
            <a:r>
              <a:rPr lang="ru-RU" dirty="0" smtClean="0"/>
              <a:t>.</a:t>
            </a:r>
            <a:endParaRPr lang="ru-RU" dirty="0"/>
          </a:p>
          <a:p>
            <a:r>
              <a:rPr lang="ru-RU" dirty="0"/>
              <a:t>Родовая подсудность определяется характером (родом) дела, предметом спора, иногда субъектным составом материального правоотношения (например, при усыновлении детей иностранцами</a:t>
            </a:r>
            <a:r>
              <a:rPr lang="ru-RU" dirty="0" smtClean="0"/>
              <a:t>).</a:t>
            </a:r>
            <a:endParaRPr lang="ru-RU" dirty="0"/>
          </a:p>
          <a:p>
            <a:r>
              <a:rPr lang="ru-RU" dirty="0"/>
              <a:t>По родовой подсудности происходит отграничение компетенции мировых судей от районных судов по рассмотрению дел по первой инстанции, районных судов от компетенции судов субъектов Федерации и последних - от компетенции Верховного Суда Российской Федерации</a:t>
            </a:r>
            <a:r>
              <a:rPr lang="ru-RU" dirty="0" smtClean="0"/>
              <a:t>.</a:t>
            </a:r>
            <a:endParaRPr lang="ru-RU" dirty="0"/>
          </a:p>
          <a:p>
            <a:r>
              <a:rPr lang="ru-RU" dirty="0"/>
              <a:t>В качестве признака определения подсудности, кроме рода дела, выступает также территория, на которой функционирует конкретный суд. Признак территории функционирования суда позволяет определять, какому из однородных судов (из множества районных либо судов субъектов Федерации) подсудно данное дело</a:t>
            </a:r>
            <a:r>
              <a:rPr lang="ru-RU" dirty="0" smtClean="0"/>
              <a:t>.</a:t>
            </a:r>
            <a:endParaRPr lang="ru-RU" dirty="0"/>
          </a:p>
          <a:p>
            <a:r>
              <a:rPr lang="ru-RU" dirty="0"/>
              <a:t>Этот вид подсудности называется территориальной (местной) подсудностью. Правила территориальной (местной) подсудности позволяют распределять гражданские дела для рассмотрения по первой инстанции между однородными судами</a:t>
            </a:r>
            <a:r>
              <a:rPr lang="ru-RU" dirty="0" smtClean="0"/>
              <a:t>.</a:t>
            </a:r>
            <a:endParaRPr lang="ru-RU" dirty="0"/>
          </a:p>
          <a:p>
            <a:r>
              <a:rPr lang="ru-RU" dirty="0"/>
              <a:t>В теории гражданского процессуального права территориальную подсудность разделяют на подвиды: общая территориальная подсудность, подсудность по выбору истца (альтернативная), исключительная подсудность, договорная подсудность и подсудность по связи дел</a:t>
            </a:r>
            <a:r>
              <a:rPr lang="ru-RU" dirty="0" smtClean="0"/>
              <a:t>.</a:t>
            </a:r>
          </a:p>
          <a:p>
            <a:endParaRPr lang="ru-RU" dirty="0"/>
          </a:p>
        </p:txBody>
      </p:sp>
    </p:spTree>
    <p:extLst>
      <p:ext uri="{BB962C8B-B14F-4D97-AF65-F5344CB8AC3E}">
        <p14:creationId xmlns:p14="http://schemas.microsoft.com/office/powerpoint/2010/main" xmlns="" val="145755209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a:t>8. Представление интересов корпораций в суде. </a:t>
            </a:r>
          </a:p>
        </p:txBody>
      </p:sp>
      <p:sp>
        <p:nvSpPr>
          <p:cNvPr id="3" name="Объект 2"/>
          <p:cNvSpPr>
            <a:spLocks noGrp="1"/>
          </p:cNvSpPr>
          <p:nvPr>
            <p:ph sz="quarter" idx="13"/>
          </p:nvPr>
        </p:nvSpPr>
        <p:spPr/>
        <p:txBody>
          <a:bodyPr>
            <a:normAutofit fontScale="70000" lnSpcReduction="20000"/>
          </a:bodyPr>
          <a:lstStyle/>
          <a:p>
            <a:r>
              <a:rPr lang="ru-RU" dirty="0"/>
              <a:t>Как следует из п. 1 ст. 48 ГПК РФ, граждане вправе вести свои дела в суде лично или через представителей. Личное участие в деле гражданина не лишает его права иметь по этому делу представителя.</a:t>
            </a:r>
          </a:p>
          <a:p>
            <a:r>
              <a:rPr lang="ru-RU" dirty="0"/>
              <a:t>В соответствии со ст. 49 ГПК РФ представителями в суде могут быть дееспособные лица, имеющие надлежащим образом оформленные полномочия на ведение дела, за исключением лиц, указанных в ст. 51 ГПК РФ. Лица, указанные в ГПК РФ, имеют полномочия представителей в силу закона.</a:t>
            </a:r>
          </a:p>
          <a:p>
            <a:r>
              <a:rPr lang="ru-RU" dirty="0"/>
              <a:t>Полномочия представителя должны быть выражены в доверенности, выданной и оформленной в соответствии с законом (п. 1 ст. 53 ГПК РФ).</a:t>
            </a:r>
          </a:p>
          <a:p>
            <a:r>
              <a:rPr lang="ru-RU" dirty="0"/>
              <a:t>Доверенности, выдаваемые гражданами, могут быть удостоверены в нотариальном порядке либо организацией, в которой работает или учится доверитель, товариществом собственников жилья, жилищным, жилищно-строительным или иным специализированным потребительским кооперативом, осуществляющим управление многоквартирным домом, управляющей организацией по месту жительства доверителя, администрацией учреждения социальной защиты населения, в котором находится доверитель, а также стационарного лечебного учреждения, в котором доверитель находится на излечении, командиром (начальником) соответствующих воинских части, соединения, учреждения, военно-учебного заведения, если доверенности выдаются военнослужащими, работниками этих части, соединения, учреждения, военно-учебного заведения или членами их семей. Доверенности лиц, находящихся в местах лишения свободы, удостоверяются начальником соответствующего места лишения свободы (п. 2 ст. 53 ГПК РФ).</a:t>
            </a:r>
          </a:p>
        </p:txBody>
      </p:sp>
    </p:spTree>
    <p:extLst>
      <p:ext uri="{BB962C8B-B14F-4D97-AF65-F5344CB8AC3E}">
        <p14:creationId xmlns:p14="http://schemas.microsoft.com/office/powerpoint/2010/main" xmlns="" val="239066779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a:t>8. Представление интересов корпораций в суде. </a:t>
            </a:r>
          </a:p>
        </p:txBody>
      </p:sp>
      <p:sp>
        <p:nvSpPr>
          <p:cNvPr id="3" name="Объект 2"/>
          <p:cNvSpPr>
            <a:spLocks noGrp="1"/>
          </p:cNvSpPr>
          <p:nvPr>
            <p:ph sz="quarter" idx="13"/>
          </p:nvPr>
        </p:nvSpPr>
        <p:spPr/>
        <p:txBody>
          <a:bodyPr>
            <a:normAutofit fontScale="70000" lnSpcReduction="20000"/>
          </a:bodyPr>
          <a:lstStyle/>
          <a:p>
            <a:r>
              <a:rPr lang="ru-RU" dirty="0"/>
              <a:t>В силу ст. 54 ГПК РФ представитель вправе совершать от имени представляемого все процессуальные действия. Однако право представителя на подписание искового заявления, предъявление его в суд, передачу спора на рассмотрение третейского суда, предъявление встречного иска, полный или частичный отказ от исковых требований, уменьшение их размера, признание иска, изменение предмета или основания иска, заключение мирового соглашения, передачу полномочий другому лицу (передоверие), обжалование судебного постановления, предъявление исполнительного документа к взысканию, получение присужденного имущества или денег должно быть специально оговорено в доверенности, выданной представляемым лицом.</a:t>
            </a:r>
          </a:p>
          <a:p>
            <a:r>
              <a:rPr lang="ru-RU" dirty="0"/>
              <a:t>Как следует из п. 1 ст. 100 ГПК РФ стороне, в пользу которой состоялось решение суда, по ее письменному ходатайству суд присуждает с другой стороны расходы на оплату услуг представителя в разумных пределах.</a:t>
            </a:r>
          </a:p>
          <a:p>
            <a:r>
              <a:rPr lang="ru-RU" dirty="0"/>
              <a:t>Для возмещения расходов на оплату услуг представителя к исковому заявлению необходимо приложить договор на оказание юридических услуг и документ об оплате гражданином услуг представителя, в качестве которого может служить расписка в получении денежных средств за оказанные услуги.</a:t>
            </a:r>
          </a:p>
          <a:p>
            <a:r>
              <a:rPr lang="ru-RU" dirty="0"/>
              <a:t>Так, представителем в суде по гражданскому делу гражданина может быть любое, за исключениями, изложенными в ст. 51 ГПК РФ, на основании доверенности, выданной гражданином и удостоверенной в нотариальном порядке. В доверенности необходимо указать перечень процессуальных прав представителя. Суд по требованию гражданина может впоследствии возместить расходы на представителя на основании соответствующего договора и расписки в получении денежных средств в счет оплаты оказанных услуг</a:t>
            </a:r>
            <a:r>
              <a:rPr lang="ru-RU" dirty="0" smtClean="0"/>
              <a:t>.</a:t>
            </a:r>
            <a:endParaRPr lang="ru-RU" dirty="0"/>
          </a:p>
        </p:txBody>
      </p:sp>
    </p:spTree>
    <p:extLst>
      <p:ext uri="{BB962C8B-B14F-4D97-AF65-F5344CB8AC3E}">
        <p14:creationId xmlns:p14="http://schemas.microsoft.com/office/powerpoint/2010/main" xmlns="" val="267379865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520" y="116632"/>
            <a:ext cx="8591550" cy="746721"/>
          </a:xfrm>
        </p:spPr>
        <p:txBody>
          <a:bodyPr>
            <a:normAutofit fontScale="90000"/>
          </a:bodyPr>
          <a:lstStyle/>
          <a:p>
            <a:r>
              <a:rPr lang="ru-RU" dirty="0"/>
              <a:t>9. Самозащита гражданских прав корпораций. </a:t>
            </a:r>
          </a:p>
        </p:txBody>
      </p:sp>
      <p:sp>
        <p:nvSpPr>
          <p:cNvPr id="3" name="Объект 2"/>
          <p:cNvSpPr>
            <a:spLocks noGrp="1"/>
          </p:cNvSpPr>
          <p:nvPr>
            <p:ph sz="quarter" idx="13"/>
          </p:nvPr>
        </p:nvSpPr>
        <p:spPr>
          <a:xfrm>
            <a:off x="251520" y="908720"/>
            <a:ext cx="8640960" cy="5544616"/>
          </a:xfrm>
        </p:spPr>
        <p:txBody>
          <a:bodyPr>
            <a:normAutofit fontScale="77500" lnSpcReduction="20000"/>
          </a:bodyPr>
          <a:lstStyle/>
          <a:p>
            <a:r>
              <a:rPr lang="ru-RU" dirty="0"/>
              <a:t>Всякое право, в </a:t>
            </a:r>
            <a:r>
              <a:rPr lang="ru-RU" dirty="0" err="1"/>
              <a:t>т.ч</a:t>
            </a:r>
            <a:r>
              <a:rPr lang="ru-RU" dirty="0"/>
              <a:t>. и СГП, имеет для субъекта реальное значение, только если оно может быть защищено как действиями самого субъекта, так и действиями государственных и иных уполномоченных органов. Право на защиту является элементом, входящим в содержание любого СГП – </a:t>
            </a:r>
            <a:r>
              <a:rPr lang="ru-RU" u="sng" dirty="0"/>
              <a:t>правомочием</a:t>
            </a:r>
            <a:r>
              <a:rPr lang="ru-RU" dirty="0"/>
              <a:t>. </a:t>
            </a:r>
            <a:endParaRPr lang="ru-RU" dirty="0" smtClean="0"/>
          </a:p>
          <a:p>
            <a:r>
              <a:rPr lang="ru-RU" b="1" dirty="0" smtClean="0"/>
              <a:t>Субъективное </a:t>
            </a:r>
            <a:r>
              <a:rPr lang="ru-RU" b="1" dirty="0"/>
              <a:t>гражданское право на защиту (СГПНЗ) – это юридически закрепленная возможность </a:t>
            </a:r>
            <a:r>
              <a:rPr lang="ru-RU" b="1" dirty="0" err="1"/>
              <a:t>управомоченного</a:t>
            </a:r>
            <a:r>
              <a:rPr lang="ru-RU" b="1" dirty="0"/>
              <a:t> лица использовать меры правоохранительного характера с целью восстановления нарушенного права и пресечения действий, нарушающих право.</a:t>
            </a:r>
            <a:r>
              <a:rPr lang="ru-RU" dirty="0"/>
              <a:t> </a:t>
            </a:r>
            <a:endParaRPr lang="ru-RU" dirty="0" smtClean="0"/>
          </a:p>
          <a:p>
            <a:r>
              <a:rPr lang="ru-RU" u="sng" dirty="0" smtClean="0"/>
              <a:t>Содержание </a:t>
            </a:r>
            <a:r>
              <a:rPr lang="ru-RU" u="sng" dirty="0"/>
              <a:t>права на защиту</a:t>
            </a:r>
            <a:r>
              <a:rPr lang="ru-RU" dirty="0"/>
              <a:t>, т.е. возможности </a:t>
            </a:r>
            <a:r>
              <a:rPr lang="ru-RU" dirty="0" err="1"/>
              <a:t>управомоченного</a:t>
            </a:r>
            <a:r>
              <a:rPr lang="ru-RU" dirty="0"/>
              <a:t> субъекта в процессе осуществления, определяются комплексом норм ГП, устанавливающих: а) само содержание правоохранительной меры; б) основания ее применения; в) круг субъектов, уполномоченных на ее применение; процессуальный и процедурный порядок ее применения; материально-правовые и процессуальные права субъектов, по отношению к которым применяется данная мера. </a:t>
            </a:r>
            <a:endParaRPr lang="ru-RU" dirty="0" smtClean="0"/>
          </a:p>
          <a:p>
            <a:r>
              <a:rPr lang="ru-RU" dirty="0" smtClean="0"/>
              <a:t>Перечень </a:t>
            </a:r>
            <a:r>
              <a:rPr lang="ru-RU" u="sng" dirty="0"/>
              <a:t>способов защиты гражданских прав</a:t>
            </a:r>
            <a:r>
              <a:rPr lang="ru-RU" dirty="0"/>
              <a:t> содержится в </a:t>
            </a:r>
            <a:r>
              <a:rPr lang="ru-RU" dirty="0" err="1"/>
              <a:t>ОбЧ</a:t>
            </a:r>
            <a:r>
              <a:rPr lang="ru-RU" dirty="0"/>
              <a:t> ГЗ, ст.12 закрепляет, что ЗГП осуществляется путем: а) признания права; б) восстановления положения, существовавшего до нарушения права, и пресечения действий, нарушающих право или создающих угрозу его нарушения; в) признания оспоримой сделки НД и применения последствий ее НД, применения последствий НД ничтожной сделки; г) признания недействительным акта ГО или ОМСУ; д) самозащиты права; е) присуждения к исполнению обязанности в натуре; ж) возмещения убытков; з) взыскания неустойки; и) компенсации МВ; к) прекращения или изменения ПО; л) неприменения судом акта ГО или ОМСУ, противоречащего закону; м) иными способами, предусмотренными законом.</a:t>
            </a:r>
          </a:p>
        </p:txBody>
      </p:sp>
    </p:spTree>
    <p:extLst>
      <p:ext uri="{BB962C8B-B14F-4D97-AF65-F5344CB8AC3E}">
        <p14:creationId xmlns:p14="http://schemas.microsoft.com/office/powerpoint/2010/main" xmlns="" val="91643189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520" y="116632"/>
            <a:ext cx="8591550" cy="458689"/>
          </a:xfrm>
        </p:spPr>
        <p:txBody>
          <a:bodyPr>
            <a:normAutofit fontScale="90000"/>
          </a:bodyPr>
          <a:lstStyle/>
          <a:p>
            <a:r>
              <a:rPr lang="ru-RU" dirty="0"/>
              <a:t>9. Самозащита гражданских прав корпораций. </a:t>
            </a:r>
          </a:p>
        </p:txBody>
      </p:sp>
      <p:sp>
        <p:nvSpPr>
          <p:cNvPr id="3" name="Объект 2"/>
          <p:cNvSpPr>
            <a:spLocks noGrp="1"/>
          </p:cNvSpPr>
          <p:nvPr>
            <p:ph sz="quarter" idx="13"/>
          </p:nvPr>
        </p:nvSpPr>
        <p:spPr>
          <a:xfrm>
            <a:off x="179512" y="620688"/>
            <a:ext cx="8784976" cy="5976664"/>
          </a:xfrm>
        </p:spPr>
        <p:txBody>
          <a:bodyPr>
            <a:normAutofit fontScale="77500" lnSpcReduction="20000"/>
          </a:bodyPr>
          <a:lstStyle/>
          <a:p>
            <a:r>
              <a:rPr lang="ru-RU" dirty="0"/>
              <a:t>Каждый способ ЗГП может применяться в определенном процессуальном или процедурном порядке – </a:t>
            </a:r>
            <a:r>
              <a:rPr lang="ru-RU" u="sng" dirty="0"/>
              <a:t>форме защиты ГП</a:t>
            </a:r>
            <a:r>
              <a:rPr lang="ru-RU" dirty="0"/>
              <a:t>: а) </a:t>
            </a:r>
            <a:r>
              <a:rPr lang="ru-RU" dirty="0" err="1"/>
              <a:t>юрисдикционная</a:t>
            </a:r>
            <a:r>
              <a:rPr lang="ru-RU" dirty="0"/>
              <a:t> форма защиты (ЗГП государственным или уполномоченным государством органами); </a:t>
            </a:r>
            <a:r>
              <a:rPr lang="ru-RU" dirty="0" err="1"/>
              <a:t>Юрисдикционная</a:t>
            </a:r>
            <a:r>
              <a:rPr lang="ru-RU" dirty="0"/>
              <a:t> форма ЗГП означает возможность защиты в </a:t>
            </a:r>
            <a:r>
              <a:rPr lang="ru-RU" u="sng" dirty="0"/>
              <a:t>судебном</a:t>
            </a:r>
            <a:r>
              <a:rPr lang="ru-RU" dirty="0"/>
              <a:t> или </a:t>
            </a:r>
            <a:r>
              <a:rPr lang="ru-RU" u="sng" dirty="0"/>
              <a:t>административном порядке</a:t>
            </a:r>
            <a:r>
              <a:rPr lang="ru-RU" dirty="0" smtClean="0"/>
              <a:t>. </a:t>
            </a:r>
            <a:r>
              <a:rPr lang="ru-RU" dirty="0"/>
              <a:t>СФ ЗГП наиболее полно соответствует принципу равенства сторон. ЗГП в АП путем обращения к вышестоящему или должностному лицу нетипична для ГП и осуществляется лишь в случаях указанных в законе (отказ выдачи патента). б) </a:t>
            </a:r>
            <a:r>
              <a:rPr lang="ru-RU" dirty="0" err="1"/>
              <a:t>неюрисдикционная</a:t>
            </a:r>
            <a:r>
              <a:rPr lang="ru-RU" dirty="0"/>
              <a:t> - ЗГП самостоятельными действиями </a:t>
            </a:r>
            <a:r>
              <a:rPr lang="ru-RU" dirty="0" err="1"/>
              <a:t>управомоченного</a:t>
            </a:r>
            <a:r>
              <a:rPr lang="ru-RU" dirty="0"/>
              <a:t> лица без обращения к государственным или иным </a:t>
            </a:r>
            <a:r>
              <a:rPr lang="ru-RU" dirty="0" err="1"/>
              <a:t>управомоченным</a:t>
            </a:r>
            <a:r>
              <a:rPr lang="ru-RU" dirty="0"/>
              <a:t> органам. Такая форма ЗГП имеет место при самозащите и при применении </a:t>
            </a:r>
            <a:r>
              <a:rPr lang="ru-RU" dirty="0" err="1"/>
              <a:t>управомоченным</a:t>
            </a:r>
            <a:r>
              <a:rPr lang="ru-RU" dirty="0"/>
              <a:t> лицом мер оперативного воздействия. Под </a:t>
            </a:r>
            <a:r>
              <a:rPr lang="ru-RU" u="sng" dirty="0"/>
              <a:t>самозащитой гражданских прав</a:t>
            </a:r>
            <a:r>
              <a:rPr lang="ru-RU" dirty="0"/>
              <a:t> (СЗГП) понимается совершение </a:t>
            </a:r>
            <a:r>
              <a:rPr lang="ru-RU" dirty="0" err="1"/>
              <a:t>управомоченным</a:t>
            </a:r>
            <a:r>
              <a:rPr lang="ru-RU" dirty="0"/>
              <a:t> лицом не запрещенных законом действий фактического порядка, направленных на охрану его личных интересов, или интересов и прав других лиц и государства. К ним относятся фактические действия собственника или иного законного владельца, направленные на охрану имущества, а также аналогичные действия, совершенные в состоянии необходимой обороны (НОО) или в случае крайней необходимости (СКНО). Меры фактического характера – это использование охранных средств и приспособлений в виде замков, охранных систем и т.п. Использование названных мер защиты имеет свои границы и подчинено общим нормам принципам осуществления СГП, недопустимо использовать меры опасные для жизни и здоровья окружающих, наносящим вред основам правопорядка и нравственным устоям общества. НОО – один из способов СЗГП. Условия правомерности: нападение должно быть реальным, наличным и противоправным; недопустимость превышения ее пределов (действия должны быть соразмерны нападению). ПРНОО возможно в отношении выбора средств защиты, интенсивности обороны и ее своевременности. </a:t>
            </a:r>
          </a:p>
        </p:txBody>
      </p:sp>
    </p:spTree>
    <p:extLst>
      <p:ext uri="{BB962C8B-B14F-4D97-AF65-F5344CB8AC3E}">
        <p14:creationId xmlns:p14="http://schemas.microsoft.com/office/powerpoint/2010/main" xmlns="" val="134099486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3528" y="116632"/>
            <a:ext cx="8591550" cy="674713"/>
          </a:xfrm>
        </p:spPr>
        <p:txBody>
          <a:bodyPr>
            <a:normAutofit fontScale="90000"/>
          </a:bodyPr>
          <a:lstStyle/>
          <a:p>
            <a:r>
              <a:rPr lang="ru-RU" dirty="0"/>
              <a:t>9. Самозащита гражданских прав корпораций. </a:t>
            </a:r>
          </a:p>
        </p:txBody>
      </p:sp>
      <p:sp>
        <p:nvSpPr>
          <p:cNvPr id="3" name="Объект 2"/>
          <p:cNvSpPr>
            <a:spLocks noGrp="1"/>
          </p:cNvSpPr>
          <p:nvPr>
            <p:ph sz="quarter" idx="13"/>
          </p:nvPr>
        </p:nvSpPr>
        <p:spPr>
          <a:xfrm>
            <a:off x="179512" y="836712"/>
            <a:ext cx="8856984" cy="5904656"/>
          </a:xfrm>
        </p:spPr>
        <p:txBody>
          <a:bodyPr>
            <a:normAutofit lnSpcReduction="10000"/>
          </a:bodyPr>
          <a:lstStyle/>
          <a:p>
            <a:r>
              <a:rPr lang="ru-RU" dirty="0"/>
              <a:t>Другой способ СЗГП – действия гражданина в СКНО. Это действия, которые предпринимаются лицом для устранения опасности угрожающей самому </a:t>
            </a:r>
            <a:r>
              <a:rPr lang="ru-RU" dirty="0" err="1"/>
              <a:t>причинителю</a:t>
            </a:r>
            <a:r>
              <a:rPr lang="ru-RU" dirty="0"/>
              <a:t> вреда или другим лицам, если эта опасность при данных обстоятельствах не может быть устранена иными способами. Опасность для уполномоченного лица возникает не из-за действий тех лиц которым причиняется вред, а вследствие стихийного бедствия, неисправности механизма, особого состояния организма человека и т.д. Лицо вынуждено использовать средства, связанные с причинением вреда</a:t>
            </a:r>
            <a:r>
              <a:rPr lang="ru-RU" dirty="0" smtClean="0"/>
              <a:t>.</a:t>
            </a:r>
          </a:p>
          <a:p>
            <a:r>
              <a:rPr lang="ru-RU" dirty="0" smtClean="0"/>
              <a:t>Под </a:t>
            </a:r>
            <a:r>
              <a:rPr lang="ru-RU" u="sng" dirty="0"/>
              <a:t>мерами оперативного воздействия</a:t>
            </a:r>
            <a:r>
              <a:rPr lang="ru-RU" dirty="0"/>
              <a:t> понимаются такие юридические средства правоохранительного характера, которые применяются к нарушителю ГП и О непосредственно </a:t>
            </a:r>
            <a:r>
              <a:rPr lang="ru-RU" dirty="0" err="1"/>
              <a:t>управомоченным</a:t>
            </a:r>
            <a:r>
              <a:rPr lang="ru-RU" dirty="0"/>
              <a:t> лицом как стороной в ГПО, без обращения за защитой права к компетентным госорганам (односторонний отказ от нарушенного другой стороной договора, задержка выдачи груза получателю до окончания расчетов и т.д.). В отличии от мер СЗГП они носят юридический, а не фактический</a:t>
            </a:r>
          </a:p>
        </p:txBody>
      </p:sp>
    </p:spTree>
    <p:extLst>
      <p:ext uri="{BB962C8B-B14F-4D97-AF65-F5344CB8AC3E}">
        <p14:creationId xmlns:p14="http://schemas.microsoft.com/office/powerpoint/2010/main" xmlns="" val="246630279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10. Претензионный порядок защиты. </a:t>
            </a:r>
          </a:p>
        </p:txBody>
      </p:sp>
      <p:sp>
        <p:nvSpPr>
          <p:cNvPr id="3" name="Объект 2"/>
          <p:cNvSpPr>
            <a:spLocks noGrp="1"/>
          </p:cNvSpPr>
          <p:nvPr>
            <p:ph sz="quarter" idx="13"/>
          </p:nvPr>
        </p:nvSpPr>
        <p:spPr/>
        <p:txBody>
          <a:bodyPr>
            <a:normAutofit fontScale="92500" lnSpcReduction="10000"/>
          </a:bodyPr>
          <a:lstStyle/>
          <a:p>
            <a:r>
              <a:rPr lang="ru-RU" dirty="0"/>
              <a:t>Претензионный порядок урегулирования спора представляет собой особую (письменную) примирительную процедуру, процедуру урегулирования спора самими спорящими сторонами, осуществляемую посредством предъявления претензии и направления ответа на нее</a:t>
            </a:r>
            <a:r>
              <a:rPr lang="ru-RU" dirty="0" smtClean="0"/>
              <a:t>.</a:t>
            </a:r>
            <a:endParaRPr lang="ru-RU" dirty="0"/>
          </a:p>
          <a:p>
            <a:r>
              <a:rPr lang="ru-RU" dirty="0"/>
              <a:t>Суть претензионного порядка урегулирования разногласий заключается в том, что ответчику заранее (то есть до его обращения в арбитражный суд за защитой нарушенных прав) предъявляются требования, касающиеся наличия у организации каких-либо претензий к нему. Претензионный порядок в определенной степени охраняет интересы самого ответчика, поскольку позволяет ему удовлетворить предъявленные требования в добровольном порядке и, следовательно, избежать дополнительных расходов в случае передачи спора на разрешение арбитражного суда</a:t>
            </a:r>
            <a:r>
              <a:rPr lang="ru-RU" dirty="0" smtClean="0"/>
              <a:t>.</a:t>
            </a:r>
            <a:endParaRPr lang="ru-RU" dirty="0"/>
          </a:p>
          <a:p>
            <a:r>
              <a:rPr lang="ru-RU" dirty="0"/>
              <a:t>Таким образом прежде чем подать иск </a:t>
            </a:r>
            <a:r>
              <a:rPr lang="ru-RU" dirty="0" smtClean="0"/>
              <a:t>в </a:t>
            </a:r>
            <a:r>
              <a:rPr lang="ru-RU" dirty="0"/>
              <a:t>суд, целесообразно направить виновной стороне претензию.</a:t>
            </a:r>
          </a:p>
        </p:txBody>
      </p:sp>
    </p:spTree>
    <p:extLst>
      <p:ext uri="{BB962C8B-B14F-4D97-AF65-F5344CB8AC3E}">
        <p14:creationId xmlns:p14="http://schemas.microsoft.com/office/powerpoint/2010/main" xmlns="" val="288902959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10. Претензионный порядок защиты. </a:t>
            </a:r>
          </a:p>
        </p:txBody>
      </p:sp>
      <p:sp>
        <p:nvSpPr>
          <p:cNvPr id="3" name="Объект 2"/>
          <p:cNvSpPr>
            <a:spLocks noGrp="1"/>
          </p:cNvSpPr>
          <p:nvPr>
            <p:ph sz="quarter" idx="13"/>
          </p:nvPr>
        </p:nvSpPr>
        <p:spPr/>
        <p:txBody>
          <a:bodyPr>
            <a:normAutofit fontScale="92500" lnSpcReduction="20000"/>
          </a:bodyPr>
          <a:lstStyle/>
          <a:p>
            <a:r>
              <a:rPr lang="ru-RU" dirty="0"/>
              <a:t>Виды претензионного порядка урегулирования споров:</a:t>
            </a:r>
          </a:p>
          <a:p>
            <a:endParaRPr lang="ru-RU" dirty="0"/>
          </a:p>
          <a:p>
            <a:pPr marL="0" indent="0">
              <a:buNone/>
            </a:pPr>
            <a:r>
              <a:rPr lang="ru-RU" dirty="0"/>
              <a:t>— обязательный претензионный порядок урегулирования спора (обязательность которого установлена федеральным законом);</a:t>
            </a:r>
          </a:p>
          <a:p>
            <a:pPr marL="0" indent="0">
              <a:buNone/>
            </a:pPr>
            <a:endParaRPr lang="ru-RU" dirty="0"/>
          </a:p>
          <a:p>
            <a:pPr marL="0" indent="0">
              <a:buNone/>
            </a:pPr>
            <a:r>
              <a:rPr lang="ru-RU" dirty="0"/>
              <a:t>— нормативный претензионный порядок урегулирования спора (рекомендации об использовании которого содержатся в федеральном законодательстве и иных нормативных правовых актах, притом что данный порядок не предусмотрен федеральным законом в качестве обязательного);</a:t>
            </a:r>
          </a:p>
          <a:p>
            <a:pPr marL="0" indent="0">
              <a:buNone/>
            </a:pPr>
            <a:endParaRPr lang="ru-RU" dirty="0"/>
          </a:p>
          <a:p>
            <a:pPr marL="0" indent="0">
              <a:buNone/>
            </a:pPr>
            <a:r>
              <a:rPr lang="ru-RU" dirty="0"/>
              <a:t>— договорный претензионный порядок урегулирования спора (согласованный сторонами в договоре);</a:t>
            </a:r>
          </a:p>
          <a:p>
            <a:pPr marL="0" indent="0">
              <a:buNone/>
            </a:pPr>
            <a:endParaRPr lang="ru-RU" dirty="0"/>
          </a:p>
          <a:p>
            <a:pPr marL="0" indent="0">
              <a:buNone/>
            </a:pPr>
            <a:r>
              <a:rPr lang="ru-RU" dirty="0"/>
              <a:t>— уведомительный претензионный порядок (используется в отсутствие указаний закона или соглашения сторон).</a:t>
            </a:r>
          </a:p>
        </p:txBody>
      </p:sp>
    </p:spTree>
    <p:extLst>
      <p:ext uri="{BB962C8B-B14F-4D97-AF65-F5344CB8AC3E}">
        <p14:creationId xmlns:p14="http://schemas.microsoft.com/office/powerpoint/2010/main" xmlns="" val="286246259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10. Претензионный порядок защиты. </a:t>
            </a:r>
          </a:p>
        </p:txBody>
      </p:sp>
      <p:sp>
        <p:nvSpPr>
          <p:cNvPr id="3" name="Объект 2"/>
          <p:cNvSpPr>
            <a:spLocks noGrp="1"/>
          </p:cNvSpPr>
          <p:nvPr>
            <p:ph sz="quarter" idx="13"/>
          </p:nvPr>
        </p:nvSpPr>
        <p:spPr/>
        <p:txBody>
          <a:bodyPr>
            <a:normAutofit fontScale="92500"/>
          </a:bodyPr>
          <a:lstStyle/>
          <a:p>
            <a:r>
              <a:rPr lang="ru-RU" dirty="0"/>
              <a:t>Претензионный порядок считается соблюденным, если</a:t>
            </a:r>
            <a:r>
              <a:rPr lang="ru-RU" dirty="0" smtClean="0"/>
              <a:t>:</a:t>
            </a:r>
            <a:endParaRPr lang="ru-RU" dirty="0"/>
          </a:p>
          <a:p>
            <a:pPr marL="0" indent="0">
              <a:buNone/>
            </a:pPr>
            <a:r>
              <a:rPr lang="ru-RU" dirty="0"/>
              <a:t>— претензия заявлена в установленный срок</a:t>
            </a:r>
            <a:r>
              <a:rPr lang="ru-RU" dirty="0" smtClean="0"/>
              <a:t>;</a:t>
            </a:r>
            <a:endParaRPr lang="ru-RU" dirty="0"/>
          </a:p>
          <a:p>
            <a:pPr marL="0" indent="0">
              <a:buNone/>
            </a:pPr>
            <a:r>
              <a:rPr lang="ru-RU" dirty="0"/>
              <a:t>— претензия заявлена надлежащим заявителем, т.е. лицом, имеющим право на предъявление претензии</a:t>
            </a:r>
            <a:r>
              <a:rPr lang="ru-RU" dirty="0" smtClean="0"/>
              <a:t>;</a:t>
            </a:r>
            <a:endParaRPr lang="ru-RU" dirty="0"/>
          </a:p>
          <a:p>
            <a:pPr marL="0" indent="0">
              <a:buNone/>
            </a:pPr>
            <a:r>
              <a:rPr lang="ru-RU" dirty="0"/>
              <a:t>— претензия заявлена к надлежащему лицу, т.е. субъекту совершившему правонарушение, субъекту, который уполномочен ее рассматривать</a:t>
            </a:r>
            <a:r>
              <a:rPr lang="ru-RU" dirty="0" smtClean="0"/>
              <a:t>;</a:t>
            </a:r>
            <a:endParaRPr lang="ru-RU" dirty="0"/>
          </a:p>
          <a:p>
            <a:pPr marL="0" indent="0">
              <a:buNone/>
            </a:pPr>
            <a:r>
              <a:rPr lang="ru-RU" dirty="0"/>
              <a:t>— претензия содержит все необходимые сведения и расчет суммы требований, позволяющие рассмотреть ее по существу</a:t>
            </a:r>
            <a:r>
              <a:rPr lang="ru-RU" dirty="0" smtClean="0"/>
              <a:t>;</a:t>
            </a:r>
            <a:endParaRPr lang="ru-RU" dirty="0"/>
          </a:p>
          <a:p>
            <a:pPr marL="0" indent="0">
              <a:buNone/>
            </a:pPr>
            <a:r>
              <a:rPr lang="ru-RU" dirty="0"/>
              <a:t>— к претензии приложены документы, которые могут служить доказательством предъявленных требований клиента</a:t>
            </a:r>
            <a:r>
              <a:rPr lang="ru-RU" dirty="0" smtClean="0"/>
              <a:t>.</a:t>
            </a:r>
            <a:endParaRPr lang="ru-RU" dirty="0"/>
          </a:p>
          <a:p>
            <a:r>
              <a:rPr lang="ru-RU" dirty="0"/>
              <a:t>Сроки предъявления претензии определяются законом. Если претензионный порядок не установлен законом, сроки предъявления претензии могут быть установлены соглашением сторон.</a:t>
            </a:r>
          </a:p>
        </p:txBody>
      </p:sp>
    </p:spTree>
    <p:extLst>
      <p:ext uri="{BB962C8B-B14F-4D97-AF65-F5344CB8AC3E}">
        <p14:creationId xmlns:p14="http://schemas.microsoft.com/office/powerpoint/2010/main" xmlns="" val="399091254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dirty="0" smtClean="0"/>
              <a:t> Заключение </a:t>
            </a:r>
            <a:endParaRPr lang="ru-RU" dirty="0"/>
          </a:p>
        </p:txBody>
      </p:sp>
      <p:sp>
        <p:nvSpPr>
          <p:cNvPr id="3" name="Объект 2"/>
          <p:cNvSpPr>
            <a:spLocks noGrp="1"/>
          </p:cNvSpPr>
          <p:nvPr>
            <p:ph sz="quarter" idx="13"/>
          </p:nvPr>
        </p:nvSpPr>
        <p:spPr/>
        <p:txBody>
          <a:bodyPr>
            <a:normAutofit fontScale="85000" lnSpcReduction="20000"/>
          </a:bodyPr>
          <a:lstStyle/>
          <a:p>
            <a:r>
              <a:rPr lang="ru-RU" dirty="0"/>
              <a:t>Проблема корпоративного управления сводится к созданию механизмов, которые призваны обеспечивать бы соблюдение интересов акционеров  в условиях, когда значимая для принятия решений (как текущих, так и стратегических) информация распределена асимметрично в пользу преследующих собственные интересы менеджеров при условии сохранения возможностей принятия ими решений об использовании активов компании. В то же время предполагается, что менеджеры обладают сравнительными преимуществами в принятии профессиональных решений</a:t>
            </a:r>
            <a:r>
              <a:rPr lang="ru-RU" dirty="0" smtClean="0"/>
              <a:t>.</a:t>
            </a:r>
            <a:endParaRPr lang="ru-RU" dirty="0"/>
          </a:p>
          <a:p>
            <a:r>
              <a:rPr lang="ru-RU" dirty="0"/>
              <a:t>В связи с обозначенной выше проблемой важно отметить, что права собственности и права управления (контроля), строго говоря, могут быть обособлены в разной степени, что предполагает различные информационные требования к организации работы той или иной компании</a:t>
            </a:r>
            <a:r>
              <a:rPr lang="ru-RU" dirty="0" smtClean="0"/>
              <a:t>.</a:t>
            </a:r>
            <a:endParaRPr lang="ru-RU" dirty="0"/>
          </a:p>
          <a:p>
            <a:r>
              <a:rPr lang="ru-RU" dirty="0"/>
              <a:t>Отсюда — необходимость корректировки набора разрешенных организационно-правовых форм, более четкого определения статуса публичной компании, механизмов изменения статуса компании, а также спецификации ответственности директоров и менеджеров, урегулирования комплекса вопросов, связанных с крупными сделками и сделками с заинтересованностью.</a:t>
            </a:r>
          </a:p>
        </p:txBody>
      </p:sp>
    </p:spTree>
    <p:extLst>
      <p:ext uri="{BB962C8B-B14F-4D97-AF65-F5344CB8AC3E}">
        <p14:creationId xmlns:p14="http://schemas.microsoft.com/office/powerpoint/2010/main" xmlns="" val="258095315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Список литературы </a:t>
            </a:r>
            <a:endParaRPr lang="ru-RU" dirty="0"/>
          </a:p>
        </p:txBody>
      </p:sp>
      <p:sp>
        <p:nvSpPr>
          <p:cNvPr id="3" name="Объект 2"/>
          <p:cNvSpPr>
            <a:spLocks noGrp="1"/>
          </p:cNvSpPr>
          <p:nvPr>
            <p:ph sz="quarter" idx="13"/>
          </p:nvPr>
        </p:nvSpPr>
        <p:spPr/>
        <p:txBody>
          <a:bodyPr>
            <a:normAutofit fontScale="92500" lnSpcReduction="20000"/>
          </a:bodyPr>
          <a:lstStyle/>
          <a:p>
            <a:r>
              <a:rPr lang="ru-RU" dirty="0"/>
              <a:t>Арбитражный процессуальный кодекс Российской Федерации от 24. 07. 2002 N </a:t>
            </a:r>
            <a:r>
              <a:rPr lang="ru-RU" dirty="0" smtClean="0"/>
              <a:t>95-ФЗ;</a:t>
            </a:r>
          </a:p>
          <a:p>
            <a:r>
              <a:rPr lang="ru-RU" dirty="0" smtClean="0"/>
              <a:t>Гражданский </a:t>
            </a:r>
            <a:r>
              <a:rPr lang="ru-RU" dirty="0"/>
              <a:t>кодекс Российской Федерации (часть первая) от 30. 11. 1994 N </a:t>
            </a:r>
            <a:r>
              <a:rPr lang="ru-RU" dirty="0" smtClean="0"/>
              <a:t>51-ФЗ;</a:t>
            </a:r>
          </a:p>
          <a:p>
            <a:r>
              <a:rPr lang="ru-RU" dirty="0" smtClean="0"/>
              <a:t>Гражданский </a:t>
            </a:r>
            <a:r>
              <a:rPr lang="ru-RU" dirty="0"/>
              <a:t>кодекс Российской Федерации (часть вторая) от 26. 01. 1996 N </a:t>
            </a:r>
            <a:r>
              <a:rPr lang="ru-RU" dirty="0" smtClean="0"/>
              <a:t>14-ФЗ;</a:t>
            </a:r>
            <a:endParaRPr lang="ru-RU" dirty="0"/>
          </a:p>
          <a:p>
            <a:r>
              <a:rPr lang="ru-RU" dirty="0" smtClean="0"/>
              <a:t>Федеральный </a:t>
            </a:r>
            <a:r>
              <a:rPr lang="ru-RU" dirty="0"/>
              <a:t>закон от 26. 12. 1995 N </a:t>
            </a:r>
            <a:r>
              <a:rPr lang="ru-RU" dirty="0" smtClean="0"/>
              <a:t>208-ФЗ "Об </a:t>
            </a:r>
            <a:r>
              <a:rPr lang="ru-RU" dirty="0"/>
              <a:t>акционерных </a:t>
            </a:r>
            <a:r>
              <a:rPr lang="ru-RU" dirty="0" smtClean="0"/>
              <a:t>обществах«;</a:t>
            </a:r>
          </a:p>
          <a:p>
            <a:r>
              <a:rPr lang="ru-RU" dirty="0"/>
              <a:t> Вавилин Е. В. Осуществление и защита гражданских прав. М. , «</a:t>
            </a:r>
            <a:r>
              <a:rPr lang="ru-RU" dirty="0" err="1"/>
              <a:t>Волтерс</a:t>
            </a:r>
            <a:r>
              <a:rPr lang="ru-RU" dirty="0"/>
              <a:t> </a:t>
            </a:r>
            <a:r>
              <a:rPr lang="ru-RU" dirty="0" err="1"/>
              <a:t>Клувер</a:t>
            </a:r>
            <a:r>
              <a:rPr lang="ru-RU" dirty="0"/>
              <a:t>», 2011 // СПС «Консультант-Плюс</a:t>
            </a:r>
            <a:r>
              <a:rPr lang="ru-RU" dirty="0" smtClean="0"/>
              <a:t>»;</a:t>
            </a:r>
          </a:p>
          <a:p>
            <a:r>
              <a:rPr lang="ru-RU" dirty="0" err="1"/>
              <a:t>Добашина</a:t>
            </a:r>
            <a:r>
              <a:rPr lang="ru-RU" dirty="0"/>
              <a:t> Ю. Проблема защиты преимущественных прав акционеров ЗАО на приобретение акций, отчуждаемых третьим лицам по договору мены // Хозяйство и право. 2012. №</a:t>
            </a:r>
            <a:r>
              <a:rPr lang="ru-RU" dirty="0" smtClean="0"/>
              <a:t>11;</a:t>
            </a:r>
            <a:endParaRPr lang="ru-RU" dirty="0"/>
          </a:p>
          <a:p>
            <a:r>
              <a:rPr lang="ru-RU" dirty="0" smtClean="0"/>
              <a:t>Добровольский </a:t>
            </a:r>
            <a:r>
              <a:rPr lang="ru-RU" dirty="0"/>
              <a:t>В. И. Судебная защита прав акционера (участника) - вопросы применения // Вестник ВАС РФ. 2005. №</a:t>
            </a:r>
            <a:r>
              <a:rPr lang="ru-RU" dirty="0" smtClean="0"/>
              <a:t>5;</a:t>
            </a:r>
          </a:p>
          <a:p>
            <a:r>
              <a:rPr lang="ru-RU" dirty="0"/>
              <a:t>Добровольский В. И. Корпоративное право для практикующих юристов. М. , «</a:t>
            </a:r>
            <a:r>
              <a:rPr lang="ru-RU" dirty="0" err="1"/>
              <a:t>Вольтерс</a:t>
            </a:r>
            <a:r>
              <a:rPr lang="ru-RU" dirty="0"/>
              <a:t> </a:t>
            </a:r>
            <a:r>
              <a:rPr lang="ru-RU" dirty="0" err="1"/>
              <a:t>Клювер</a:t>
            </a:r>
            <a:r>
              <a:rPr lang="ru-RU" dirty="0"/>
              <a:t>», 2011.</a:t>
            </a:r>
            <a:endParaRPr lang="ru-RU" dirty="0" smtClean="0"/>
          </a:p>
          <a:p>
            <a:endParaRPr lang="ru-RU" dirty="0" smtClean="0"/>
          </a:p>
          <a:p>
            <a:endParaRPr lang="ru-RU" dirty="0"/>
          </a:p>
        </p:txBody>
      </p:sp>
    </p:spTree>
    <p:extLst>
      <p:ext uri="{BB962C8B-B14F-4D97-AF65-F5344CB8AC3E}">
        <p14:creationId xmlns:p14="http://schemas.microsoft.com/office/powerpoint/2010/main" xmlns="" val="119185823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ho">
  <a:themeElements>
    <a:clrScheme name="SOHO">
      <a:dk1>
        <a:srgbClr val="2E2224"/>
      </a:dk1>
      <a:lt1>
        <a:sysClr val="window" lastClr="FFFFFF"/>
      </a:lt1>
      <a:dk2>
        <a:srgbClr val="48231E"/>
      </a:dk2>
      <a:lt2>
        <a:srgbClr val="CBD8DD"/>
      </a:lt2>
      <a:accent1>
        <a:srgbClr val="61625E"/>
      </a:accent1>
      <a:accent2>
        <a:srgbClr val="964D2C"/>
      </a:accent2>
      <a:accent3>
        <a:srgbClr val="66553E"/>
      </a:accent3>
      <a:accent4>
        <a:srgbClr val="848058"/>
      </a:accent4>
      <a:accent5>
        <a:srgbClr val="AFA14B"/>
      </a:accent5>
      <a:accent6>
        <a:srgbClr val="AD7D4D"/>
      </a:accent6>
      <a:hlink>
        <a:srgbClr val="FFDE66"/>
      </a:hlink>
      <a:folHlink>
        <a:srgbClr val="C0AEBC"/>
      </a:folHlink>
    </a:clrScheme>
    <a:fontScheme name="SOHO">
      <a:majorFont>
        <a:latin typeface="Candara"/>
        <a:ea typeface=""/>
        <a:cs typeface=""/>
        <a:font script="Jpan" typeface="ＭＳ Ｐゴシック"/>
        <a:font script="Hang" typeface="HY견명조"/>
        <a:font script="Hans" typeface="华文新魏"/>
        <a:font script="Hant" typeface="新細明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ＭＳ Ｐゴシック"/>
        <a:font script="Hang" typeface="HY견명조"/>
        <a:font script="Hans" typeface="华文楷体"/>
        <a:font script="Hant" typeface="新細明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OHO">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7000"/>
                <a:satMod val="150000"/>
              </a:schemeClr>
            </a:gs>
            <a:gs pos="30000">
              <a:schemeClr val="phClr">
                <a:shade val="94000"/>
                <a:satMod val="130000"/>
              </a:schemeClr>
            </a:gs>
            <a:gs pos="45000">
              <a:schemeClr val="phClr">
                <a:shade val="100000"/>
                <a:satMod val="120000"/>
              </a:schemeClr>
            </a:gs>
            <a:gs pos="55000">
              <a:schemeClr val="phClr">
                <a:shade val="100000"/>
                <a:satMod val="118000"/>
              </a:schemeClr>
            </a:gs>
            <a:gs pos="73000">
              <a:schemeClr val="phClr">
                <a:shade val="94000"/>
                <a:satMod val="130000"/>
              </a:schemeClr>
            </a:gs>
            <a:gs pos="100000">
              <a:schemeClr val="phClr">
                <a:shade val="67000"/>
                <a:satMod val="150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2700000" algn="br" rotWithShape="0">
              <a:srgbClr val="000000">
                <a:alpha val="40000"/>
              </a:srgbClr>
            </a:outerShdw>
          </a:effectLst>
        </a:effectStyle>
        <a:effectStyle>
          <a:effectLst>
            <a:outerShdw blurRad="50800" dist="38100" dir="2700000" algn="br" rotWithShape="0">
              <a:srgbClr val="000000">
                <a:alpha val="40000"/>
              </a:srgbClr>
            </a:outerShdw>
          </a:effectLst>
        </a:effectStyle>
        <a:effectStyle>
          <a:effectLst>
            <a:outerShdw blurRad="50800" dist="38100" dir="2700000" algn="br" rotWithShape="0">
              <a:srgbClr val="000000">
                <a:alpha val="40000"/>
              </a:srgbClr>
            </a:outerShdw>
          </a:effectLst>
          <a:scene3d>
            <a:camera prst="orthographicFront">
              <a:rot lat="0" lon="0" rev="0"/>
            </a:camera>
            <a:lightRig rig="threePt" dir="t">
              <a:rot lat="0" lon="0" rev="2700000"/>
            </a:lightRig>
          </a:scene3d>
          <a:sp3d contourW="19050">
            <a:bevelT w="31750" h="38100"/>
            <a:contourClr>
              <a:schemeClr val="phClr">
                <a:shade val="15000"/>
                <a:satMod val="110000"/>
              </a:schemeClr>
            </a:contourClr>
          </a:sp3d>
        </a:effectStyle>
      </a:effectStyleLst>
      <a:bgFillStyleLst>
        <a:solidFill>
          <a:schemeClr val="phClr"/>
        </a:solidFill>
        <a:gradFill rotWithShape="1">
          <a:gsLst>
            <a:gs pos="0">
              <a:schemeClr val="phClr">
                <a:tint val="64000"/>
                <a:satMod val="210000"/>
              </a:schemeClr>
            </a:gs>
            <a:gs pos="40000">
              <a:schemeClr val="phClr">
                <a:tint val="72000"/>
                <a:shade val="99000"/>
                <a:satMod val="200000"/>
              </a:schemeClr>
            </a:gs>
            <a:gs pos="100000">
              <a:schemeClr val="phClr">
                <a:tint val="100000"/>
                <a:shade val="30000"/>
                <a:alpha val="100000"/>
                <a:satMod val="175000"/>
                <a:lumMod val="100000"/>
              </a:schemeClr>
            </a:gs>
          </a:gsLst>
          <a:path path="circle">
            <a:fillToRect l="50000" t="-80000" r="50000" b="180000"/>
          </a:path>
        </a:gradFill>
        <a:blipFill rotWithShape="1">
          <a:blip xmlns:r="http://schemas.openxmlformats.org/officeDocument/2006/relationships" r:embed="rId1">
            <a:duotone>
              <a:schemeClr val="phClr">
                <a:tint val="86000"/>
                <a:alpha val="90000"/>
              </a:schemeClr>
              <a:schemeClr val="phClr">
                <a:shade val="49000"/>
                <a:satMod val="120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SOHO</Template>
  <TotalTime>112</TotalTime>
  <Words>5436</Words>
  <Application>Microsoft Office PowerPoint</Application>
  <PresentationFormat>Экран (4:3)</PresentationFormat>
  <Paragraphs>180</Paragraphs>
  <Slides>31</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31</vt:i4>
      </vt:variant>
    </vt:vector>
  </HeadingPairs>
  <TitlesOfParts>
    <vt:vector size="32" baseType="lpstr">
      <vt:lpstr>Soho</vt:lpstr>
      <vt:lpstr>ВГУЭС ИНСТИТУТ ПРАВА Тема 2.8. «Защита прав корпорации» </vt:lpstr>
      <vt:lpstr>План презентации </vt:lpstr>
      <vt:lpstr>Введение </vt:lpstr>
      <vt:lpstr>1. Понятие права корпорации на защиту. </vt:lpstr>
      <vt:lpstr>1. Понятие права корпорации на защиту. </vt:lpstr>
      <vt:lpstr>2. Виды нарушений прав корпораций. </vt:lpstr>
      <vt:lpstr>3. Особенности применения способов защиты прав корпораций</vt:lpstr>
      <vt:lpstr>4. Формы защиты прав корпораций. </vt:lpstr>
      <vt:lpstr>4.Формы защиты прав корпорации.</vt:lpstr>
      <vt:lpstr>4.Формы защиты прав корпорации.</vt:lpstr>
      <vt:lpstr>4.Формы защиты прав корпорации.</vt:lpstr>
      <vt:lpstr>4.Форма защиты прав корпорации.</vt:lpstr>
      <vt:lpstr>5. Административный порядок защиты прав корпораций. </vt:lpstr>
      <vt:lpstr>6. Судебный порядок защиты прав корпораций. </vt:lpstr>
      <vt:lpstr>6. Судебный порядок защиты прав корпораций. </vt:lpstr>
      <vt:lpstr>6. Судебный порядок защиты прав корпораций. </vt:lpstr>
      <vt:lpstr>6. Судебный порядок защиты прав корпораций. </vt:lpstr>
      <vt:lpstr>6. Судебный порядок защиты прав корпораций. </vt:lpstr>
      <vt:lpstr>7. Подведомственность и подсудность.</vt:lpstr>
      <vt:lpstr>7. Подведомственность и подсудность.</vt:lpstr>
      <vt:lpstr>7. Подведомственность и подсудность</vt:lpstr>
      <vt:lpstr>8. Представление интересов корпораций в суде. </vt:lpstr>
      <vt:lpstr>8. Представление интересов корпораций в суде. </vt:lpstr>
      <vt:lpstr>9. Самозащита гражданских прав корпораций. </vt:lpstr>
      <vt:lpstr>9. Самозащита гражданских прав корпораций. </vt:lpstr>
      <vt:lpstr>9. Самозащита гражданских прав корпораций. </vt:lpstr>
      <vt:lpstr>10. Претензионный порядок защиты. </vt:lpstr>
      <vt:lpstr>10. Претензионный порядок защиты. </vt:lpstr>
      <vt:lpstr>10. Претензионный порядок защиты. </vt:lpstr>
      <vt:lpstr> Заключение </vt:lpstr>
      <vt:lpstr>Список литературы </vt:lpstr>
    </vt:vector>
  </TitlesOfParts>
  <Company>ORG</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ВГУЭС ИНСТИТУТ ПРАВА Тема 2.8. «Защита прав корпорации» </dc:title>
  <dc:creator>User</dc:creator>
  <cp:lastModifiedBy>Алекс</cp:lastModifiedBy>
  <cp:revision>10</cp:revision>
  <dcterms:created xsi:type="dcterms:W3CDTF">2014-09-26T10:41:12Z</dcterms:created>
  <dcterms:modified xsi:type="dcterms:W3CDTF">2014-09-30T07:22:17Z</dcterms:modified>
</cp:coreProperties>
</file>