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0" r:id="rId3"/>
    <p:sldId id="258" r:id="rId4"/>
    <p:sldId id="261" r:id="rId5"/>
    <p:sldId id="259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effectLst/>
                <a:latin typeface="Times New Roman" pitchFamily="18" charset="0"/>
                <a:cs typeface="Times New Roman" pitchFamily="18" charset="0"/>
              </a:rPr>
              <a:t>Лекция №4 Виды экстремизма (по направленности): </a:t>
            </a:r>
            <a:br>
              <a:rPr lang="ru-RU" sz="27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effectLst/>
                <a:latin typeface="Times New Roman" pitchFamily="18" charset="0"/>
                <a:cs typeface="Times New Roman" pitchFamily="18" charset="0"/>
              </a:rPr>
              <a:t>политический, национальный, религиозный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052736"/>
            <a:ext cx="8172400" cy="5805264"/>
          </a:xfrm>
        </p:spPr>
        <p:txBody>
          <a:bodyPr>
            <a:normAutofit fontScale="77500" lnSpcReduction="20000"/>
          </a:bodyPr>
          <a:lstStyle/>
          <a:p>
            <a:pPr marL="82296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Политический экстремизм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движения или течения против существующего конституционного строя.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Национальный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или религиозный экстремизм является основанием для возникновения политического экстремизма.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Признаки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политического экстремизма и терроризма: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политическая мотивация насильственных действий;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направленность насилия на дестабилизацию положения в обществе и запугивание различных социальных групп;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отсутствие обязательной связи терактов с последующими вооруженными конфликтами;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наличие определенной идеологии экстремистской направленности, оправдывающей террористические действия.</a:t>
            </a:r>
          </a:p>
          <a:p>
            <a:pPr marL="82296" indent="0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051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rmAutofit/>
          </a:bodyPr>
          <a:lstStyle/>
          <a:p>
            <a:pPr algn="ctr"/>
            <a:r>
              <a:rPr lang="ru-RU" sz="2700" b="1" dirty="0" smtClean="0">
                <a:effectLst/>
                <a:latin typeface="Times New Roman" pitchFamily="18" charset="0"/>
                <a:cs typeface="Times New Roman" pitchFamily="18" charset="0"/>
              </a:rPr>
              <a:t>Политический экстремизм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052736"/>
            <a:ext cx="8172400" cy="5805264"/>
          </a:xfrm>
        </p:spPr>
        <p:txBody>
          <a:bodyPr>
            <a:normAutofit fontScale="62500" lnSpcReduction="20000"/>
          </a:bodyPr>
          <a:lstStyle/>
          <a:p>
            <a:pPr marL="82296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Примером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политического экстремизма является движение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Национал-большевистской партии (НБП),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лидером которой является Эдуард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Лимонов (дата образования 1993 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.).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Выступает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 социальную справедливость в экономике, имперское доминирование во внешней политике, гражданские и политические свободы во внутренней политике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82296" indent="0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Согласно программе,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глобальной целью национал-большевизма является создание «Империи от Владивостока до Гибралтара на базе русской цивилизации», а сущность национал-большевизма заключается в «испепеляющей ненависти к античеловеческой СИСТЕМЕ троицы: либерализма/демократии/капитализма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82296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***В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2007 году НБП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была признана судом экстремистской организацией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её деятельность была запрещена на территории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РФ. 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июле 2010 года члены запрещённой НБП создали новую политическую партию — Другая Россия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82296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Члены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партии на современном политическом жаргоне именуются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лимоновцами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 или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нацболами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marL="82296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485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16632"/>
            <a:ext cx="7498080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effectLst/>
                <a:latin typeface="Times New Roman" pitchFamily="18" charset="0"/>
                <a:cs typeface="Times New Roman" pitchFamily="18" charset="0"/>
              </a:rPr>
              <a:t>Национальный экстремизм</a:t>
            </a:r>
            <a:endParaRPr lang="ru-RU" sz="40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764704"/>
            <a:ext cx="8172400" cy="6093296"/>
          </a:xfrm>
        </p:spPr>
        <p:txBody>
          <a:bodyPr>
            <a:normAutofit fontScale="77500" lnSpcReduction="20000"/>
          </a:bodyPr>
          <a:lstStyle/>
          <a:p>
            <a:pPr marL="82296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Национальный экстремизм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выступает под лозунгами защиты «своего народа», его экономических интересов, культурных ценностей, как правило, в ущерб представителей других национальностей, проживающих на этой же территории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82296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Национальный экстремизм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проявляется в сфере межнациональных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отношений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разжигании ненависти между нациями и народностями, в региональных войнах, вооруженных конфликтах и столкновениях, в актах геноцида по отношению к так называемому коренному населению, выступает с позиции защиты «своей нации», ее прав, ее интересов, причем отвергаются подобные же права других национальных и этнических групп.</a:t>
            </a:r>
          </a:p>
          <a:p>
            <a:pPr marL="82296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Примером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национального экстремизма является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движение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скинхедов 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дословный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перевод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«бритая голова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490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16632"/>
            <a:ext cx="7498080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effectLst/>
                <a:latin typeface="Times New Roman" pitchFamily="18" charset="0"/>
                <a:cs typeface="Times New Roman" pitchFamily="18" charset="0"/>
              </a:rPr>
              <a:t>Национальный экстремизм (2)</a:t>
            </a:r>
            <a:endParaRPr lang="ru-RU" sz="40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764704"/>
            <a:ext cx="8172400" cy="6093296"/>
          </a:xfrm>
        </p:spPr>
        <p:txBody>
          <a:bodyPr>
            <a:normAutofit fontScale="77500" lnSpcReduction="20000"/>
          </a:bodyPr>
          <a:lstStyle/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одно из самых распространенных националистических движений, которое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зародилось в Англии в 60-е годы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Первыми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представителями этого движения были молодые люди из рабочих кварталов Лондона, представители тяжелого физического труда, которые первоначально выступали за запрет использования дешевой рабочей силы из стран третьего мира.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1970 гг.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скинхеды уже выступали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 идеей «расовой чистоты» и «отъема рабочих мест у понаехавших эмигрантов».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Это движение очень быстро получило поддержку в других странах мира.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середины 90-х годов Россию охватило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движение «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скинов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которое существует по сегодняшний день и имеет отряды агрессивно-настроенных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молодых людей.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9446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836712"/>
          </a:xfrm>
        </p:spPr>
        <p:txBody>
          <a:bodyPr/>
          <a:lstStyle/>
          <a:p>
            <a:pPr algn="ctr"/>
            <a:r>
              <a:rPr lang="ru-RU" b="1" dirty="0" smtClean="0">
                <a:effectLst/>
                <a:latin typeface="Times New Roman" pitchFamily="18" charset="0"/>
                <a:cs typeface="Times New Roman" pitchFamily="18" charset="0"/>
              </a:rPr>
              <a:t>Религиозный экстремизм</a:t>
            </a:r>
            <a:endParaRPr lang="ru-RU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692696"/>
            <a:ext cx="8172400" cy="6165304"/>
          </a:xfrm>
        </p:spPr>
        <p:txBody>
          <a:bodyPr>
            <a:normAutofit fontScale="85000" lnSpcReduction="20000"/>
          </a:bodyPr>
          <a:lstStyle/>
          <a:p>
            <a:pPr marL="82296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Под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религиозным экстремизмом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понимают нетерпимость по отношению к инакомыслящим представителям той же или другой религий.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Его следует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рассматривать как крайнюю форму религиозного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фанатизма.</a:t>
            </a:r>
          </a:p>
          <a:p>
            <a:pPr marL="82296" indent="0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Основная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религиозного экстремизма – признание своей религии ведущей и подавление других религиозных конфессий через их принуждение к своей системе религиозной веры.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Наиболее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ярые экстремисты ставят своей задачей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создание отдельного государства,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правовые нормы которого будут заменены нормами общей для всего населения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религии (</a:t>
            </a:r>
            <a:r>
              <a:rPr lang="vi-VN" sz="2800" dirty="0" smtClean="0">
                <a:latin typeface="Times New Roman" pitchFamily="18" charset="0"/>
                <a:cs typeface="Times New Roman" pitchFamily="18" charset="0"/>
              </a:rPr>
              <a:t>Халифа́т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vi-V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800" dirty="0">
                <a:latin typeface="Times New Roman" pitchFamily="18" charset="0"/>
                <a:cs typeface="Times New Roman" pitchFamily="18" charset="0"/>
              </a:rPr>
              <a:t>арабо-мусульманское государство, созданное пророком Мухаммедом и впоследствии возглавляемое халифами («заместителями» пророка</a:t>
            </a:r>
            <a:r>
              <a:rPr lang="vi-VN" sz="28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Новый исламский экстремизм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не привязан к определенной национальной территории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достаточно верить в Аллаха, следовать требованиям радикального ислама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подавлять врагов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джихадом (священная война с неверными).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равление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форме халифата — истинная исламская власть и она сможет решить все вопросы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041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836712"/>
          </a:xfrm>
        </p:spPr>
        <p:txBody>
          <a:bodyPr/>
          <a:lstStyle/>
          <a:p>
            <a:pPr algn="ctr"/>
            <a:r>
              <a:rPr lang="ru-RU" b="1" dirty="0" smtClean="0">
                <a:effectLst/>
                <a:latin typeface="Times New Roman" pitchFamily="18" charset="0"/>
                <a:cs typeface="Times New Roman" pitchFamily="18" charset="0"/>
              </a:rPr>
              <a:t>Религиозный экстремизм (2)</a:t>
            </a:r>
            <a:endParaRPr lang="ru-RU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908720"/>
            <a:ext cx="8172400" cy="5949280"/>
          </a:xfrm>
        </p:spPr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Религиозный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экстремизм часто смыкается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 религиозным фундаментализмом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суть которого заключена в стремлении воссоздать фундаментальные основы "своей" цивилизации, очистив ее от чуждых новаций и заимствований, вернуть ей "истинный облик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".</a:t>
            </a:r>
          </a:p>
          <a:p>
            <a:pPr marL="82296" indent="0"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Манипулирование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религиозными текстами и ссылки на богословские авторитеты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в сочетании с представлением извращенной информации используются ими для создания эмоционального дискомфорта и подавления способности человека логически мыслить и трезво оценивать происходящие события.</a:t>
            </a:r>
          </a:p>
        </p:txBody>
      </p:sp>
    </p:spTree>
    <p:extLst>
      <p:ext uri="{BB962C8B-B14F-4D97-AF65-F5344CB8AC3E}">
        <p14:creationId xmlns:p14="http://schemas.microsoft.com/office/powerpoint/2010/main" val="5160500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1412</TotalTime>
  <Words>622</Words>
  <Application>Microsoft Office PowerPoint</Application>
  <PresentationFormat>Экран (4:3)</PresentationFormat>
  <Paragraphs>40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Солнцестояние</vt:lpstr>
      <vt:lpstr>Лекция №4 Виды экстремизма (по направленности):  политический, национальный, религиозный</vt:lpstr>
      <vt:lpstr>Политический экстремизм</vt:lpstr>
      <vt:lpstr>Национальный экстремизм</vt:lpstr>
      <vt:lpstr>Национальный экстремизм (2)</vt:lpstr>
      <vt:lpstr>Религиозный экстремизм</vt:lpstr>
      <vt:lpstr>Религиозный экстремизм (2)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№4 Политический экстремизм</dc:title>
  <dc:creator>Андрей</dc:creator>
  <cp:lastModifiedBy>Андрей</cp:lastModifiedBy>
  <cp:revision>27</cp:revision>
  <dcterms:created xsi:type="dcterms:W3CDTF">2016-01-25T03:23:39Z</dcterms:created>
  <dcterms:modified xsi:type="dcterms:W3CDTF">2016-01-26T03:52:03Z</dcterms:modified>
</cp:coreProperties>
</file>