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3114" y="808439"/>
            <a:ext cx="8668570" cy="3920540"/>
          </a:xfrm>
        </p:spPr>
        <p:txBody>
          <a:bodyPr/>
          <a:lstStyle/>
          <a:p>
            <a:pPr algn="ctr"/>
            <a:r>
              <a:rPr lang="ru-RU" dirty="0" smtClean="0"/>
              <a:t>Возможности и угрозы внешней среды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56923" y="6204577"/>
            <a:ext cx="3960279" cy="418753"/>
          </a:xfrm>
        </p:spPr>
        <p:txBody>
          <a:bodyPr/>
          <a:lstStyle/>
          <a:p>
            <a:r>
              <a:rPr lang="ru-RU" dirty="0" err="1" smtClean="0"/>
              <a:t>Галлямов</a:t>
            </a:r>
            <a:r>
              <a:rPr lang="ru-RU" dirty="0" smtClean="0"/>
              <a:t> Артем БГУ-16-01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08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29" y="107269"/>
            <a:ext cx="11259286" cy="1011203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За основу при оценке рыночных возможностей и угроз можно взять следующий список параметров: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5215" y="1200886"/>
            <a:ext cx="8596668" cy="487025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Факторы </a:t>
            </a:r>
            <a:r>
              <a:rPr lang="ru-RU" sz="2400" dirty="0"/>
              <a:t>спроса </a:t>
            </a:r>
            <a:endParaRPr lang="ru-RU" sz="2400" dirty="0" smtClean="0"/>
          </a:p>
          <a:p>
            <a:r>
              <a:rPr lang="ru-RU" sz="2400" dirty="0" smtClean="0"/>
              <a:t>Факторы </a:t>
            </a:r>
            <a:r>
              <a:rPr lang="ru-RU" sz="2400" dirty="0"/>
              <a:t>конкуренции </a:t>
            </a:r>
            <a:endParaRPr lang="ru-RU" sz="2400" dirty="0" smtClean="0"/>
          </a:p>
          <a:p>
            <a:r>
              <a:rPr lang="ru-RU" sz="2400" dirty="0" smtClean="0"/>
              <a:t>Факторы </a:t>
            </a:r>
            <a:r>
              <a:rPr lang="ru-RU" sz="2400" dirty="0"/>
              <a:t>сбыта </a:t>
            </a:r>
            <a:endParaRPr lang="ru-RU" sz="2400" dirty="0" smtClean="0"/>
          </a:p>
          <a:p>
            <a:r>
              <a:rPr lang="ru-RU" sz="2400" dirty="0" smtClean="0"/>
              <a:t>Экономические факторы</a:t>
            </a:r>
            <a:endParaRPr lang="ru-RU" sz="2400" dirty="0"/>
          </a:p>
          <a:p>
            <a:r>
              <a:rPr lang="ru-RU" sz="2400" dirty="0" smtClean="0"/>
              <a:t>Политические </a:t>
            </a:r>
            <a:r>
              <a:rPr lang="ru-RU" sz="2400" dirty="0"/>
              <a:t>и правовые </a:t>
            </a:r>
            <a:r>
              <a:rPr lang="ru-RU" sz="2400" dirty="0" smtClean="0"/>
              <a:t>факторы</a:t>
            </a:r>
          </a:p>
          <a:p>
            <a:r>
              <a:rPr lang="ru-RU" sz="2400" dirty="0" smtClean="0"/>
              <a:t>Научно-технические </a:t>
            </a:r>
            <a:r>
              <a:rPr lang="ru-RU" sz="2400" dirty="0"/>
              <a:t>факторы </a:t>
            </a:r>
            <a:endParaRPr lang="ru-RU" sz="2400" dirty="0" smtClean="0"/>
          </a:p>
          <a:p>
            <a:r>
              <a:rPr lang="ru-RU" sz="2400" dirty="0" smtClean="0"/>
              <a:t>Социально-демографические факторы</a:t>
            </a:r>
          </a:p>
          <a:p>
            <a:r>
              <a:rPr lang="ru-RU" sz="2400" dirty="0" smtClean="0"/>
              <a:t>Социально-культурные факторы</a:t>
            </a:r>
            <a:endParaRPr lang="ru-RU" sz="2400" dirty="0"/>
          </a:p>
          <a:p>
            <a:r>
              <a:rPr lang="ru-RU" sz="2400" dirty="0" smtClean="0"/>
              <a:t>Природные </a:t>
            </a:r>
            <a:r>
              <a:rPr lang="ru-RU" sz="2400" dirty="0"/>
              <a:t>и экологические </a:t>
            </a:r>
            <a:r>
              <a:rPr lang="ru-RU" sz="2400" dirty="0" smtClean="0"/>
              <a:t>факторы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020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11921"/>
            <a:ext cx="8596668" cy="1208735"/>
          </a:xfrm>
        </p:spPr>
        <p:txBody>
          <a:bodyPr>
            <a:normAutofit/>
          </a:bodyPr>
          <a:lstStyle/>
          <a:p>
            <a:r>
              <a:rPr lang="ru-RU" sz="3200" dirty="0"/>
              <a:t>Возможности предприятия можно представить как: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51904"/>
            <a:ext cx="8596668" cy="5301949"/>
          </a:xfrm>
        </p:spPr>
        <p:txBody>
          <a:bodyPr>
            <a:normAutofit/>
          </a:bodyPr>
          <a:lstStyle/>
          <a:p>
            <a:r>
              <a:rPr lang="ru-RU" dirty="0" smtClean="0"/>
              <a:t>благоприятный </a:t>
            </a:r>
            <a:r>
              <a:rPr lang="ru-RU" dirty="0"/>
              <a:t>сдвиг в курсах валют;</a:t>
            </a:r>
          </a:p>
          <a:p>
            <a:r>
              <a:rPr lang="ru-RU" dirty="0" smtClean="0"/>
              <a:t>обслуживание </a:t>
            </a:r>
            <a:r>
              <a:rPr lang="ru-RU" dirty="0"/>
              <a:t>дополнительных групп потребителей;</a:t>
            </a:r>
          </a:p>
          <a:p>
            <a:r>
              <a:rPr lang="ru-RU" dirty="0" smtClean="0"/>
              <a:t>доступность </a:t>
            </a:r>
            <a:r>
              <a:rPr lang="ru-RU" dirty="0"/>
              <a:t>ресурсов;</a:t>
            </a:r>
          </a:p>
          <a:p>
            <a:r>
              <a:rPr lang="ru-RU" dirty="0" smtClean="0"/>
              <a:t>низкая </a:t>
            </a:r>
            <a:r>
              <a:rPr lang="ru-RU" dirty="0"/>
              <a:t>активность конкурентов;</a:t>
            </a:r>
          </a:p>
          <a:p>
            <a:r>
              <a:rPr lang="ru-RU" dirty="0" smtClean="0"/>
              <a:t>ослабление </a:t>
            </a:r>
            <a:r>
              <a:rPr lang="ru-RU" dirty="0"/>
              <a:t>ограничивающего законодательства;</a:t>
            </a:r>
          </a:p>
          <a:p>
            <a:r>
              <a:rPr lang="ru-RU" dirty="0" smtClean="0"/>
              <a:t>появление </a:t>
            </a:r>
            <a:r>
              <a:rPr lang="ru-RU" dirty="0"/>
              <a:t>новых технологий;</a:t>
            </a:r>
          </a:p>
          <a:p>
            <a:r>
              <a:rPr lang="ru-RU" dirty="0" smtClean="0"/>
              <a:t>расширение </a:t>
            </a:r>
            <a:r>
              <a:rPr lang="ru-RU" dirty="0"/>
              <a:t>ассортимента возможных товаров;</a:t>
            </a:r>
          </a:p>
          <a:p>
            <a:r>
              <a:rPr lang="ru-RU" dirty="0" smtClean="0"/>
              <a:t>рост </a:t>
            </a:r>
            <a:r>
              <a:rPr lang="ru-RU" dirty="0"/>
              <a:t>спроса;</a:t>
            </a:r>
          </a:p>
          <a:p>
            <a:r>
              <a:rPr lang="ru-RU" dirty="0" smtClean="0"/>
              <a:t>рост </a:t>
            </a:r>
            <a:r>
              <a:rPr lang="ru-RU" dirty="0"/>
              <a:t>уровня доходов населения;</a:t>
            </a:r>
          </a:p>
          <a:p>
            <a:r>
              <a:rPr lang="ru-RU" dirty="0" smtClean="0"/>
              <a:t>снижение </a:t>
            </a:r>
            <a:r>
              <a:rPr lang="ru-RU" dirty="0"/>
              <a:t>торговых барьеров при выходе на внешние рынки;</a:t>
            </a:r>
          </a:p>
          <a:p>
            <a:r>
              <a:rPr lang="ru-RU" dirty="0" smtClean="0"/>
              <a:t>стабилизация </a:t>
            </a:r>
            <a:r>
              <a:rPr lang="ru-RU" dirty="0"/>
              <a:t>внешних условий бизнеса;</a:t>
            </a:r>
          </a:p>
          <a:p>
            <a:r>
              <a:rPr lang="ru-RU" dirty="0" smtClean="0"/>
              <a:t>уменьшение </a:t>
            </a:r>
            <a:r>
              <a:rPr lang="ru-RU" dirty="0"/>
              <a:t>числа конкурентов за счет появления барьеров входа на рынок и др.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286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0904"/>
            <a:ext cx="8596668" cy="80843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Угрозы предприятия: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559" y="835911"/>
            <a:ext cx="10132964" cy="5808206"/>
          </a:xfrm>
        </p:spPr>
        <p:txBody>
          <a:bodyPr/>
          <a:lstStyle/>
          <a:p>
            <a:r>
              <a:rPr lang="ru-RU" dirty="0"/>
              <a:t>o замедление роста рынка;</a:t>
            </a:r>
          </a:p>
          <a:p>
            <a:r>
              <a:rPr lang="ru-RU" dirty="0"/>
              <a:t>o изменение вкусов покупателей;</a:t>
            </a:r>
          </a:p>
          <a:p>
            <a:r>
              <a:rPr lang="ru-RU" dirty="0"/>
              <a:t>o неблагоприятном сдвиге в курсах валют;</a:t>
            </a:r>
          </a:p>
          <a:p>
            <a:r>
              <a:rPr lang="ru-RU" dirty="0"/>
              <a:t>o ожесточение конкуренции;</a:t>
            </a:r>
          </a:p>
          <a:p>
            <a:r>
              <a:rPr lang="ru-RU" dirty="0"/>
              <a:t>o появление иностранных конкурентов с товарами низкой стоимости;</a:t>
            </a:r>
          </a:p>
          <a:p>
            <a:r>
              <a:rPr lang="ru-RU" dirty="0"/>
              <a:t>o поступление на рынок альтернативных товаров;</a:t>
            </a:r>
          </a:p>
          <a:p>
            <a:r>
              <a:rPr lang="ru-RU" dirty="0"/>
              <a:t>o появление на рынке новых конкурентов;</a:t>
            </a:r>
          </a:p>
          <a:p>
            <a:r>
              <a:rPr lang="ru-RU" dirty="0"/>
              <a:t>o принятие новых законодательных ограничений;</a:t>
            </a:r>
          </a:p>
          <a:p>
            <a:r>
              <a:rPr lang="ru-RU" dirty="0"/>
              <a:t>o рост налогового бремени;</a:t>
            </a:r>
          </a:p>
          <a:p>
            <a:r>
              <a:rPr lang="ru-RU" dirty="0"/>
              <a:t>o снижение рождаемости;</a:t>
            </a:r>
          </a:p>
          <a:p>
            <a:r>
              <a:rPr lang="ru-RU" dirty="0"/>
              <a:t>o ужесточение требований поставщиков;</a:t>
            </a:r>
          </a:p>
          <a:p>
            <a:r>
              <a:rPr lang="ru-RU" dirty="0"/>
              <a:t>o чувствительность к нестабильности внешних условий бизнеса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943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98313"/>
              </p:ext>
            </p:extLst>
          </p:nvPr>
        </p:nvGraphicFramePr>
        <p:xfrm>
          <a:off x="490559" y="553349"/>
          <a:ext cx="9045887" cy="5156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9899"/>
                <a:gridCol w="3840510"/>
                <a:gridCol w="3505478"/>
              </a:tblGrid>
              <a:tr h="659332">
                <a:tc gridSpan="3"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Определение рыночных возможностей и угроз ООО «Альфа»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856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Параметры оценки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Возможности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Угрозы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</a:tr>
              <a:tr h="817711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1. Конкуренция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- Расширить ассортимент продукции за счёт внедрения новых технологий.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- Наплыв дешевой продукции из других областей. - Большое количество конкурентов продукции.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</a:tr>
              <a:tr h="1226567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2. Сбыт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- Расширить сбытовую сеть за счет приобретения торгового помещения-склада на оптовом рынке "мебель". - Представление на рынке упакованной и отсортированной продукции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- Трудности в реализации нестандартной продукции в виду отсутствия перерабатывающих предприятий в Челябинской области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</a:tr>
              <a:tr h="61328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3. Спрос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- С ростом до ходов населения увеличиваются объёмы потребления продукции.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</a:tr>
              <a:tr h="817711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4. Природные и экологические факторы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Плохие погодные условия (заморозки, дождь, град) которые снижают качество древесины.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</a:tr>
              <a:tr h="613284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5. Экономические факторы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- Падение спроса по причине снижения доходов населения. Рост налогов и пошлин.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92" marR="6509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71514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326</Words>
  <Application>Microsoft Office PowerPoint</Application>
  <PresentationFormat>Произвольный</PresentationFormat>
  <Paragraphs>57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Грань</vt:lpstr>
      <vt:lpstr>Возможности и угрозы внешней среды </vt:lpstr>
      <vt:lpstr>За основу при оценке рыночных возможностей и угроз можно взять следующий список параметров: </vt:lpstr>
      <vt:lpstr>Возможности предприятия можно представить как:</vt:lpstr>
      <vt:lpstr>Угрозы предприятия: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и угрозы внешней среды</dc:title>
  <dc:creator>Артёмка</dc:creator>
  <cp:lastModifiedBy>Фролова Яна</cp:lastModifiedBy>
  <cp:revision>3</cp:revision>
  <dcterms:created xsi:type="dcterms:W3CDTF">2019-04-22T16:22:05Z</dcterms:created>
  <dcterms:modified xsi:type="dcterms:W3CDTF">2019-04-22T22:18:13Z</dcterms:modified>
</cp:coreProperties>
</file>