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az394Cid5rX2/vN73UgLaA==" hashData="jTfktQt0//oc9g5Qznx10ht/yT0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106" d="100"/>
          <a:sy n="106" d="100"/>
        </p:scale>
        <p:origin x="-16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A0320-D719-4199-854C-BF88D4AD77A5}" type="datetimeFigureOut">
              <a:rPr lang="ru-RU" smtClean="0"/>
              <a:pPr/>
              <a:t>08.05.2023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FD6354-AF4C-44B6-A234-96D15889AE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8166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64112A4-D32C-4979-88C2-EF6EA4F64BC0}" type="slidenum">
              <a:rPr lang="en-US" altLang="ru-RU" smtClean="0">
                <a:latin typeface="Arial" pitchFamily="34" charset="0"/>
              </a:rPr>
              <a:pPr>
                <a:defRPr/>
              </a:pPr>
              <a:t>1</a:t>
            </a:fld>
            <a:endParaRPr lang="en-US" altLang="ru-RU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7439D-E561-4A4E-86BB-11EF6E933951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7DB35-0D2B-44C9-B421-1196043AFF54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BB061-648B-4629-89DB-82548628ABAC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CF149-4FF8-4827-8349-6E03C7FDFEB2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9698-9FA6-42D1-BEB4-7FE8B680BEEF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8D17C-A788-45BE-93F9-3625E6FDA403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ADBD-EF58-42B6-94E7-8147D7E863B3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C1FF-7F6F-4FD5-934E-E44CEA7804A2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F745-6EF5-41A6-9850-633B4CECC23C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8084D-06B4-4527-A13A-071D246B5261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27512-00C4-407A-A0F8-F4A5E945B162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DD968-78B9-45ED-85BE-6853D04DABE2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85720" y="1916832"/>
            <a:ext cx="8605620" cy="2971800"/>
          </a:xfrm>
        </p:spPr>
        <p:txBody>
          <a:bodyPr/>
          <a:lstStyle/>
          <a:p>
            <a:pPr algn="l">
              <a:defRPr/>
            </a:pPr>
            <a:r>
              <a:rPr lang="ru-RU" alt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8</a:t>
            </a:r>
            <a:r>
              <a:rPr lang="ru-RU" alt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Анализ деятельности организации государственного сектора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152400"/>
            <a:ext cx="8991600" cy="1052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>
              <a:defRPr/>
            </a:pP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экономики и управления </a:t>
            </a:r>
          </a:p>
          <a:p>
            <a:pPr algn="ctr">
              <a:defRPr/>
            </a:pPr>
            <a:r>
              <a:rPr lang="ru-RU" altLang="ru-RU" sz="2600" b="1" kern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Арнаут </a:t>
            </a: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Николаевна</a:t>
            </a:r>
            <a:endParaRPr lang="ru-RU" altLang="ru-RU" sz="2600" b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872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Базовые виды анализа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Горизонтальный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предполагает сопоставление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 за различные периоды. Базируется на изучении динамики отдельных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времени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Вертикальный (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структурный)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выражение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отношению к определенному элементу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значит, что все элементы формы отчетности за определенный период делятся на этот элемент.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1094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эффективности деятельности организаций государственного сектора: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320280"/>
            <a:ext cx="8496944" cy="2692896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елевая эффективность;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ресурсная (технологическая)  эффективность;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эффективность;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институциональная эффективность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0878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эффективность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соответствия или несоответствия функционирования исследуемой системы ее целевому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назначению </a:t>
            </a:r>
            <a:r>
              <a:rPr lang="ru-RU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(что учреждение делает и то, что написано в учредительных документах (миссии, целях)).  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исследовании целевой эффективности часто не указывается целеполагающий субъект, т.е. цель системы по умолчанию или ее групповая (общественная) функция. Для экономических организаций государственного (общественного) сектора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 считать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целеполагающим субъектом является общество, а основной целью его функционирования – максимизация общественного благосостояния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2842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ресурсная) эффективность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215405"/>
            <a:ext cx="8229600" cy="2077691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интенсивности использования ресурсов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(учреждения) с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соотношения между объемами выпуска различных видов </a:t>
            </a:r>
            <a:r>
              <a:rPr lang="ru-RU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(услуг, работ)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размерами затраченных ресурсов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8169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16833"/>
            <a:ext cx="8229600" cy="3024335"/>
          </a:xfrm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платежеспособным спросом, предъявляемым тем или иным рынком в соответствии с полезностью результата деятельности (продукта) данной системы и связанными с этим спросом равновесными (рыночными)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ценами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цен на услуги (продукцию) исследуемого учреждения и аналогичных учреждений на рынке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2479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Институциональная эффективность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320480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расширение горизонта оценки интегральной эффективности по крайней мере до границ периода завершения основных институциональных преобразований в отраслевом, рыночном и региональном окружении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(учреждения)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(описание соответствия учреждения и его масштабов  потребности отрасли (рынка, региона)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Ликвидация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банкротство длительно работающего предприятия, как, впрочем, и безответственное создание новых предприятий, негативно воздействуют на систему товарных, финансовых и информационных потоков и могут нанести существенный урон экономике, снижая уровень общественного благосостояния.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7121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060848"/>
            <a:ext cx="8229600" cy="2002234"/>
          </a:xfrm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определении социально-экономической эффективности деятельности государственных организаций необходимо учитывать не только прямые (непосредственные) результаты деятельности, но и конечные социальные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9139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41784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(диагностическая) схема оценки результативности деятельности организаций государственного сектора экономики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32323"/>
            <a:ext cx="7848872" cy="4884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25488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2074242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практического определения прямых и конечных результатов деятельности организаций государственного сектора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использовать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качестве вариантов)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показателей эффективности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результативности: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168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стоимостная оценка требуемых для производства продукции (выполнения работ, оказания услуг) финансовых, трудовых и материальных ресурсов;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непосредственные результаты произведенных затрат, объем и качество произведенных товаров, работ, услуг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5773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98178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практического определения прямых и конечных результатов деятельности организаций государственного сектора можно использовать следующие типы показателей эффективности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результативности: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конечных результатов деятельности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последствия выполнения государственными организациями возложенных на них функций и поставленных перед ними задач. Включают в себя следующие индикаторы: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эффективности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степень достижения поставленных целей, определенного социального эффекта в процентном или абсолютном выражении (как конкретный результат в отношении всего населения или группы людей, получивших выгоду);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экономической эффективности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стоимость затрат на единицу выпуска продукции, работ, услуг;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социально-экономической эффективности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соотношение полученного социального эффекта и произведенных затрат.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Арнаут М.Н.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4348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856" y="260648"/>
            <a:ext cx="8229600" cy="16561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выборе показателей оценки социально-экономической эффективности следует принимать во внимание особенности функционирования различных типов организаций государственного сектора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342" y="1844824"/>
            <a:ext cx="8377849" cy="3091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5536" y="5129316"/>
            <a:ext cx="86764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существенным моментом для оценки социальной значимости, эффективности деятельности государственных организаций является критерий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производимых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(товаров)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7173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благ по критериям «исключаемость»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«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конкурентность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457" y="2132856"/>
            <a:ext cx="8993774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62261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значимость деятельности организаций государственного сектора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021907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производства чисто общественных товаров, а также социально значимых благ.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учитывать тип рыночных структур, в рамках которых функционируют организации государственного сектора. Например, существование государственного предприятия-монополиста может являться формой государственного регулирования его деятельности с целью ограничения монопольной власти на рынке. Для учета данного ограничения целесообразно использовать показатели рыночной доли предприятия.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8295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" y="116632"/>
            <a:ext cx="8579296" cy="1143000"/>
          </a:xfrm>
        </p:spPr>
        <p:txBody>
          <a:bodyPr>
            <a:no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учреждений: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1"/>
            <a:ext cx="8640960" cy="42770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Первоочередное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приобретает оценка степени достижения поставленных перед учреждениями целей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Отсутствие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(или нерыночный характер формирования) цен на предоставляемые организацией услуги предопределяет превалирование в оценках объемных, а не стоимостных показателей.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Возможности определения показателей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экономической эффективности (например, рентабельности) учреждений ограничены необходимостью использования расчетных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AutoNum type="arabicPeriod" startAt="4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оценке эффективности акцент смещается на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конечных социально-экономических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деятельности государственных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6897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анализа: 1 этап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непосредственный» эффект от функционирования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сектора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ХХХ учитывается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доходах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регионального бюджета (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динамику регионального бюджета минимум за 5 лет и влияние на эту динамику деятельности организации государственного сектора: непосредственные перечисления в бюджет или коэффициенты корреляции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9593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анализа: 2 этап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1816224"/>
            <a:ext cx="8229600" cy="283691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Произвести горизонтальный и вертикальный анализ основных видов отчетности, представленных в открытом доступе (особенно в части доходов и расходов).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8260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анализа: 3 этап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2032248"/>
            <a:ext cx="8229600" cy="182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Оценить 4 вида эффективности: целевая, ресурсная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технологическая), экономическая, институциональная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16482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895</Words>
  <Application>Microsoft Office PowerPoint</Application>
  <PresentationFormat>Экран (4:3)</PresentationFormat>
  <Paragraphs>86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Тема 8: Анализ деятельности организации государственного сектора</vt:lpstr>
      <vt:lpstr>Базовые виды анализа</vt:lpstr>
      <vt:lpstr>Анализ эффективности деятельности организаций государственного сектора:</vt:lpstr>
      <vt:lpstr>Целевая эффективность</vt:lpstr>
      <vt:lpstr>Технологическая (ресурсная) эффективность</vt:lpstr>
      <vt:lpstr>Экономическая эффективность</vt:lpstr>
      <vt:lpstr>Институциональная эффективность </vt:lpstr>
      <vt:lpstr>При определении социально-экономической эффективности деятельности государственных организаций необходимо учитывать не только прямые (непосредственные) результаты деятельности, но и конечные социальные результаты</vt:lpstr>
      <vt:lpstr>Общая (диагностическая) схема оценки результативности деятельности организаций государственного сектора экономики</vt:lpstr>
      <vt:lpstr>Для практического определения прямых и конечных результатов деятельности организаций государственного сектора можно использовать (в качестве вариантов) следующие типы показателей эффективности и результативности: </vt:lpstr>
      <vt:lpstr>Для практического определения прямых и конечных результатов деятельности организаций государственного сектора можно использовать следующие типы показателей эффективности и результативности: </vt:lpstr>
      <vt:lpstr>Слайд 12</vt:lpstr>
      <vt:lpstr>Классификация благ по критериям «исключаемость» – «конкурентность»</vt:lpstr>
      <vt:lpstr>Социальная значимость деятельности организаций государственного сектора</vt:lpstr>
      <vt:lpstr>Принципы оценки эффективности функционирования государственных учреждений:</vt:lpstr>
      <vt:lpstr>Алгоритм анализа: 1 этап</vt:lpstr>
      <vt:lpstr>Алгоритм анализа: 2 этап</vt:lpstr>
      <vt:lpstr>Алгоритм анализа: 3 этап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4:Учет нефинансовых активов</dc:title>
  <dc:creator>Арнаут</dc:creator>
  <cp:lastModifiedBy>Арнаут</cp:lastModifiedBy>
  <cp:revision>210</cp:revision>
  <dcterms:created xsi:type="dcterms:W3CDTF">2020-10-10T00:49:25Z</dcterms:created>
  <dcterms:modified xsi:type="dcterms:W3CDTF">2023-05-08T10:03:56Z</dcterms:modified>
</cp:coreProperties>
</file>