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19.04.2019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19.04.2019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188640"/>
            <a:ext cx="7406640" cy="2565046"/>
          </a:xfrm>
        </p:spPr>
        <p:txBody>
          <a:bodyPr>
            <a:normAutofit/>
          </a:bodyPr>
          <a:lstStyle/>
          <a:p>
            <a:r>
              <a:rPr lang="ru-RU" sz="5400" dirty="0" smtClean="0"/>
              <a:t>Направления внешнеэкономической стратегии предприятия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4437112"/>
            <a:ext cx="7406640" cy="1752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i3Z4W20I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2909439"/>
            <a:ext cx="7848872" cy="37834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Внешнеэкономической стратегия предприятия</a:t>
            </a:r>
            <a:r>
              <a:rPr lang="ru-RU" dirty="0" smtClean="0"/>
              <a:t> – это стратегическая альтернатива, связанная с выходом или работой компании на внешних географических рынках.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404664"/>
            <a:ext cx="7674056" cy="584373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Характеризуется родом специфическим мер и условий её реализации так как открывает для компании новые возможности и заставляет её обеспечивать формирование для её новых компетенций. </a:t>
            </a:r>
          </a:p>
          <a:p>
            <a:pPr>
              <a:buNone/>
            </a:pPr>
            <a:r>
              <a:rPr lang="ru-RU" sz="3800" dirty="0" smtClean="0"/>
              <a:t>Мотивации:</a:t>
            </a:r>
          </a:p>
          <a:p>
            <a:pPr lvl="0">
              <a:buFont typeface="Wingdings" pitchFamily="2" charset="2"/>
              <a:buChar char="ü"/>
            </a:pPr>
            <a:r>
              <a:rPr lang="ru-RU" sz="3100" dirty="0" smtClean="0"/>
              <a:t>Расширение рынка сбыта</a:t>
            </a:r>
          </a:p>
          <a:p>
            <a:pPr lvl="0">
              <a:buFont typeface="Wingdings" pitchFamily="2" charset="2"/>
              <a:buChar char="ü"/>
            </a:pPr>
            <a:r>
              <a:rPr lang="ru-RU" sz="3100" dirty="0" smtClean="0"/>
              <a:t>Приобретение ресурсов </a:t>
            </a:r>
          </a:p>
          <a:p>
            <a:pPr lvl="0">
              <a:buFont typeface="Wingdings" pitchFamily="2" charset="2"/>
              <a:buChar char="ü"/>
            </a:pPr>
            <a:r>
              <a:rPr lang="ru-RU" sz="3100" dirty="0" smtClean="0"/>
              <a:t>Диверсификация источников снабжения, сбыта и диверсификация рисков (в том числе и валютных рисков)</a:t>
            </a:r>
          </a:p>
          <a:p>
            <a:pPr lvl="0">
              <a:buFont typeface="Wingdings" pitchFamily="2" charset="2"/>
              <a:buChar char="ü"/>
            </a:pPr>
            <a:r>
              <a:rPr lang="ru-RU" sz="3100" dirty="0" smtClean="0"/>
              <a:t>Валютное хеджирование (снижение зависимости от колебания валюты</a:t>
            </a:r>
            <a:r>
              <a:rPr lang="ru-RU" dirty="0" smtClean="0"/>
              <a:t>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332656"/>
            <a:ext cx="7746064" cy="591574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4600" b="1" dirty="0" smtClean="0"/>
              <a:t>Основные направления реализации ВЭС: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Создание дочернего предприятия в полной собственности компании 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Создание совместного предприятия с иным иностранным или национальным участником рынка 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Лицензирование</a:t>
            </a:r>
          </a:p>
          <a:p>
            <a:pPr>
              <a:lnSpc>
                <a:spcPct val="120000"/>
              </a:lnSpc>
            </a:pPr>
            <a:r>
              <a:rPr lang="ru-RU" dirty="0" err="1" smtClean="0"/>
              <a:t>Франчайзинг</a:t>
            </a:r>
            <a:endParaRPr lang="ru-RU" dirty="0" smtClean="0"/>
          </a:p>
          <a:p>
            <a:pPr>
              <a:lnSpc>
                <a:spcPct val="120000"/>
              </a:lnSpc>
            </a:pPr>
            <a:r>
              <a:rPr lang="ru-RU" dirty="0" err="1" smtClean="0"/>
              <a:t>Офшорное</a:t>
            </a:r>
            <a:r>
              <a:rPr lang="ru-RU" dirty="0" smtClean="0"/>
              <a:t> производство 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Осуществление экспортно-импортных мероприятий без создания юридического лица на внешнем рынке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88640"/>
            <a:ext cx="7992888" cy="3744416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b="1" dirty="0" smtClean="0"/>
              <a:t>Создание дочернего предприятия в полной собственности компании</a:t>
            </a:r>
            <a:r>
              <a:rPr lang="ru-RU" dirty="0" smtClean="0"/>
              <a:t> (филиала, представительства) – используется по отношению к наиболее привлекательным рынкам; создание зарубежного предприятия полностью подконтрольного предприятием, используется транснациональными компаниями. Имеет 2 варианта реализации: создание или строительство с нуля; поглощение зарубежных активов других компаний. </a:t>
            </a:r>
          </a:p>
          <a:p>
            <a:endParaRPr lang="ru-RU" dirty="0"/>
          </a:p>
        </p:txBody>
      </p:sp>
      <p:pic>
        <p:nvPicPr>
          <p:cNvPr id="4" name="Рисунок 3" descr="iQ0QU174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3504202"/>
            <a:ext cx="6355432" cy="33537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16632"/>
            <a:ext cx="7498080" cy="4800600"/>
          </a:xfrm>
        </p:spPr>
        <p:txBody>
          <a:bodyPr/>
          <a:lstStyle/>
          <a:p>
            <a:r>
              <a:rPr lang="ru-RU" b="1" dirty="0" smtClean="0"/>
              <a:t>Создание совместного предприятия с иным иностранным или национальным участником рынка</a:t>
            </a:r>
            <a:r>
              <a:rPr lang="ru-RU" dirty="0" smtClean="0"/>
              <a:t> – заключение соглашения по которому 2 и более участников владеют и получают право управления одним активом/зарубежным предприятием.</a:t>
            </a:r>
            <a:endParaRPr lang="ru-RU" dirty="0"/>
          </a:p>
        </p:txBody>
      </p:sp>
      <p:pic>
        <p:nvPicPr>
          <p:cNvPr id="4" name="Рисунок 3" descr="fea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51512" y="3563634"/>
            <a:ext cx="4392488" cy="32943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609.sdt-w3c-1024x9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3667597"/>
            <a:ext cx="3707904" cy="3320457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88640"/>
            <a:ext cx="7848872" cy="4800600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ru-RU" b="1" dirty="0" smtClean="0"/>
              <a:t>Лицензирование</a:t>
            </a:r>
            <a:r>
              <a:rPr lang="ru-RU" dirty="0" smtClean="0"/>
              <a:t> – реализация не товаров или услуг, а лицензий, в том числе на производство товаров или услуг. Касается тех товаров или услуг, которые защищены патентами и торговыми знаками. При реализации лицензии чётко оговаривается рынок, на котором приобретатель лицензии может осуществлять деятельность (для того, чтобы не составлять конкуренцию самой компании, которая продаёт лицензию; не создавать конкуренцию между разными покупателями одной и той же лицензии). 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16632"/>
            <a:ext cx="7498080" cy="4800600"/>
          </a:xfrm>
        </p:spPr>
        <p:txBody>
          <a:bodyPr>
            <a:normAutofit/>
          </a:bodyPr>
          <a:lstStyle/>
          <a:p>
            <a:pPr lvl="0"/>
            <a:r>
              <a:rPr lang="ru-RU" sz="2800" b="1" dirty="0" err="1" smtClean="0"/>
              <a:t>Франчайзинг</a:t>
            </a:r>
            <a:r>
              <a:rPr lang="ru-RU" sz="2800" dirty="0" smtClean="0"/>
              <a:t> – форма лицензии, только продаётся право на использование имени/названия. Договор </a:t>
            </a:r>
            <a:r>
              <a:rPr lang="ru-RU" sz="2800" dirty="0" err="1" smtClean="0"/>
              <a:t>франчайзинга</a:t>
            </a:r>
            <a:r>
              <a:rPr lang="ru-RU" sz="2800" dirty="0" smtClean="0"/>
              <a:t> – реализация комплекса исключительных прав, а именно право на именование или коммерческое обозначение, а также коммерческую информацию. </a:t>
            </a:r>
          </a:p>
          <a:p>
            <a:endParaRPr lang="ru-RU" sz="2800" dirty="0"/>
          </a:p>
        </p:txBody>
      </p:sp>
      <p:pic>
        <p:nvPicPr>
          <p:cNvPr id="4" name="Рисунок 3" descr="iYIBXEZG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3197521"/>
            <a:ext cx="7776864" cy="3660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260648"/>
            <a:ext cx="7498080" cy="4800600"/>
          </a:xfrm>
        </p:spPr>
        <p:txBody>
          <a:bodyPr/>
          <a:lstStyle/>
          <a:p>
            <a:pPr lvl="0"/>
            <a:r>
              <a:rPr lang="ru-RU" b="1" dirty="0" err="1" smtClean="0"/>
              <a:t>Офшорное</a:t>
            </a:r>
            <a:r>
              <a:rPr lang="ru-RU" b="1" dirty="0" smtClean="0"/>
              <a:t> производство</a:t>
            </a:r>
            <a:r>
              <a:rPr lang="ru-RU" dirty="0" smtClean="0"/>
              <a:t> – одна из стадий производственного процесса перемещается за рубеж с целью сокращения расходов.</a:t>
            </a:r>
          </a:p>
          <a:p>
            <a:endParaRPr lang="ru-RU" dirty="0"/>
          </a:p>
        </p:txBody>
      </p:sp>
      <p:pic>
        <p:nvPicPr>
          <p:cNvPr id="14338" name="Picture 2" descr="https://qqinfo.ro/wp-content/uploads/2017/08/outsourcing-bunn-1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4558" y="3068960"/>
            <a:ext cx="8119442" cy="361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88640"/>
            <a:ext cx="8028384" cy="4800600"/>
          </a:xfrm>
        </p:spPr>
        <p:txBody>
          <a:bodyPr>
            <a:normAutofit/>
          </a:bodyPr>
          <a:lstStyle/>
          <a:p>
            <a:pPr lvl="0"/>
            <a:r>
              <a:rPr lang="ru-RU" sz="2800" b="1" dirty="0" smtClean="0"/>
              <a:t>Осуществление экспортно-импортных мероприятий без создания юридического лица на внешнем рынке</a:t>
            </a:r>
            <a:r>
              <a:rPr lang="ru-RU" sz="2800" dirty="0" smtClean="0"/>
              <a:t> – наименее организованная форма. Активно применяется небольшими компаниями, которые не имеют ресурсы для проникновения на зарубежные рынки.</a:t>
            </a:r>
          </a:p>
          <a:p>
            <a:endParaRPr lang="ru-RU" sz="2800" dirty="0"/>
          </a:p>
        </p:txBody>
      </p:sp>
      <p:pic>
        <p:nvPicPr>
          <p:cNvPr id="4" name="Рисунок 3" descr="iFXFTNQU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3284984"/>
            <a:ext cx="6264696" cy="34187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333</TotalTime>
  <Words>347</Words>
  <Application>Microsoft Office PowerPoint</Application>
  <PresentationFormat>Экран (4:3)</PresentationFormat>
  <Paragraphs>21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Солнцестояние</vt:lpstr>
      <vt:lpstr>Направления внешнеэкономической стратегии предприятия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Fedor Sh</dc:creator>
  <cp:lastModifiedBy>Фролова Яна</cp:lastModifiedBy>
  <cp:revision>7</cp:revision>
  <dcterms:created xsi:type="dcterms:W3CDTF">2019-04-16T12:02:04Z</dcterms:created>
  <dcterms:modified xsi:type="dcterms:W3CDTF">2019-04-18T22:51:19Z</dcterms:modified>
</cp:coreProperties>
</file>