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70" r:id="rId4"/>
    <p:sldId id="271" r:id="rId5"/>
    <p:sldId id="272" r:id="rId6"/>
    <p:sldId id="274" r:id="rId7"/>
    <p:sldId id="275" r:id="rId8"/>
    <p:sldId id="273" r:id="rId9"/>
    <p:sldId id="259" r:id="rId10"/>
    <p:sldId id="260" r:id="rId11"/>
    <p:sldId id="261" r:id="rId12"/>
    <p:sldId id="262" r:id="rId13"/>
    <p:sldId id="276" r:id="rId14"/>
    <p:sldId id="278" r:id="rId15"/>
    <p:sldId id="279" r:id="rId16"/>
    <p:sldId id="280" r:id="rId17"/>
    <p:sldId id="281" r:id="rId18"/>
    <p:sldId id="277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43" autoAdjust="0"/>
    <p:restoredTop sz="94660"/>
  </p:normalViewPr>
  <p:slideViewPr>
    <p:cSldViewPr>
      <p:cViewPr varScale="1">
        <p:scale>
          <a:sx n="56" d="100"/>
          <a:sy n="56" d="100"/>
        </p:scale>
        <p:origin x="2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35972C-B064-48B9-BEA4-AD42721F79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D34C42-9EC5-4331-907C-A87296920D5E}">
      <dgm:prSet phldrT="[Текст]" custT="1"/>
      <dgm:spPr/>
      <dgm:t>
        <a:bodyPr/>
        <a:lstStyle/>
        <a:p>
          <a:r>
            <a:rPr lang="ru-RU" sz="2000" dirty="0" smtClean="0"/>
            <a:t>Вспомогательные и модальные глаголы</a:t>
          </a:r>
          <a:endParaRPr lang="ru-RU" sz="2000" dirty="0"/>
        </a:p>
      </dgm:t>
    </dgm:pt>
    <dgm:pt modelId="{3C3363F5-B263-45F6-9DC0-A613E1771C1D}" type="parTrans" cxnId="{3935752B-B074-40F1-8D50-A4AF45337AB3}">
      <dgm:prSet/>
      <dgm:spPr/>
      <dgm:t>
        <a:bodyPr/>
        <a:lstStyle/>
        <a:p>
          <a:endParaRPr lang="ru-RU"/>
        </a:p>
      </dgm:t>
    </dgm:pt>
    <dgm:pt modelId="{F6C02769-2F2D-4408-BEC8-D0C4D7E3A7EC}" type="sibTrans" cxnId="{3935752B-B074-40F1-8D50-A4AF45337AB3}">
      <dgm:prSet/>
      <dgm:spPr/>
      <dgm:t>
        <a:bodyPr/>
        <a:lstStyle/>
        <a:p>
          <a:endParaRPr lang="ru-RU"/>
        </a:p>
      </dgm:t>
    </dgm:pt>
    <dgm:pt modelId="{EE75D1C9-2106-4CF3-89AB-015CFBA54572}">
      <dgm:prSet phldrT="[Текст]"/>
      <dgm:spPr/>
      <dgm:t>
        <a:bodyPr/>
        <a:lstStyle/>
        <a:p>
          <a:r>
            <a:rPr lang="en-US" dirty="0" smtClean="0"/>
            <a:t>can, may, might, must, will, shall, would</a:t>
          </a:r>
          <a:endParaRPr lang="ru-RU" dirty="0"/>
        </a:p>
      </dgm:t>
    </dgm:pt>
    <dgm:pt modelId="{D7CA011F-F260-4EA5-972B-6C9BDE959B5E}" type="parTrans" cxnId="{35663F59-37B2-44AE-A78D-C36B77A3FFA9}">
      <dgm:prSet/>
      <dgm:spPr/>
      <dgm:t>
        <a:bodyPr/>
        <a:lstStyle/>
        <a:p>
          <a:endParaRPr lang="ru-RU"/>
        </a:p>
      </dgm:t>
    </dgm:pt>
    <dgm:pt modelId="{A163FB8D-E4CB-4F07-AD9F-AF8CC9B4D91D}" type="sibTrans" cxnId="{35663F59-37B2-44AE-A78D-C36B77A3FFA9}">
      <dgm:prSet/>
      <dgm:spPr/>
      <dgm:t>
        <a:bodyPr/>
        <a:lstStyle/>
        <a:p>
          <a:endParaRPr lang="ru-RU"/>
        </a:p>
      </dgm:t>
    </dgm:pt>
    <dgm:pt modelId="{2CD58620-5305-4AF1-AAEB-711ACA6C18A4}">
      <dgm:prSet phldrT="[Текст]" custT="1"/>
      <dgm:spPr/>
      <dgm:t>
        <a:bodyPr/>
        <a:lstStyle/>
        <a:p>
          <a:r>
            <a:rPr lang="en-US" sz="2000" dirty="0" smtClean="0"/>
            <a:t>had better, </a:t>
          </a:r>
        </a:p>
        <a:p>
          <a:r>
            <a:rPr lang="en-US" sz="2000" dirty="0" smtClean="0"/>
            <a:t>would rather</a:t>
          </a:r>
          <a:endParaRPr lang="ru-RU" sz="2000" dirty="0"/>
        </a:p>
      </dgm:t>
    </dgm:pt>
    <dgm:pt modelId="{BB838A94-F7D5-4A34-A365-BD60A6BC4EFA}" type="parTrans" cxnId="{22825A28-A992-4387-8B19-23EC23607262}">
      <dgm:prSet/>
      <dgm:spPr/>
      <dgm:t>
        <a:bodyPr/>
        <a:lstStyle/>
        <a:p>
          <a:endParaRPr lang="ru-RU"/>
        </a:p>
      </dgm:t>
    </dgm:pt>
    <dgm:pt modelId="{6D27A236-6FD2-4E70-8EC1-008E4962DC42}" type="sibTrans" cxnId="{22825A28-A992-4387-8B19-23EC23607262}">
      <dgm:prSet/>
      <dgm:spPr/>
      <dgm:t>
        <a:bodyPr/>
        <a:lstStyle/>
        <a:p>
          <a:endParaRPr lang="ru-RU"/>
        </a:p>
      </dgm:t>
    </dgm:pt>
    <dgm:pt modelId="{CC268C2A-B992-4E92-9F29-17F5EF346481}">
      <dgm:prSet phldrT="[Текст]"/>
      <dgm:spPr/>
      <dgm:t>
        <a:bodyPr/>
        <a:lstStyle/>
        <a:p>
          <a:r>
            <a:rPr lang="en-US" i="1" dirty="0" smtClean="0"/>
            <a:t>ex</a:t>
          </a:r>
          <a:r>
            <a:rPr lang="en-US" dirty="0" smtClean="0"/>
            <a:t>.: You </a:t>
          </a:r>
          <a:r>
            <a:rPr lang="en-US" b="1" dirty="0" smtClean="0"/>
            <a:t>had better </a:t>
          </a:r>
          <a:r>
            <a:rPr lang="en-US" u="sng" dirty="0" smtClean="0"/>
            <a:t>help</a:t>
          </a:r>
          <a:r>
            <a:rPr lang="en-US" dirty="0" smtClean="0"/>
            <a:t> her.</a:t>
          </a:r>
          <a:endParaRPr lang="ru-RU" dirty="0"/>
        </a:p>
      </dgm:t>
    </dgm:pt>
    <dgm:pt modelId="{6E677493-08B7-42C2-B966-4DDB80B874C9}" type="parTrans" cxnId="{4A6A6FC7-BAF2-4A12-9164-237138888779}">
      <dgm:prSet/>
      <dgm:spPr/>
      <dgm:t>
        <a:bodyPr/>
        <a:lstStyle/>
        <a:p>
          <a:endParaRPr lang="ru-RU"/>
        </a:p>
      </dgm:t>
    </dgm:pt>
    <dgm:pt modelId="{E32E55E2-4E2D-4D22-8A4B-D18A72AD6447}" type="sibTrans" cxnId="{4A6A6FC7-BAF2-4A12-9164-237138888779}">
      <dgm:prSet/>
      <dgm:spPr/>
      <dgm:t>
        <a:bodyPr/>
        <a:lstStyle/>
        <a:p>
          <a:endParaRPr lang="ru-RU"/>
        </a:p>
      </dgm:t>
    </dgm:pt>
    <dgm:pt modelId="{6A8617C3-3319-4555-BAD5-8A174BCA7178}">
      <dgm:prSet phldrT="[Текст]"/>
      <dgm:spPr/>
      <dgm:t>
        <a:bodyPr/>
        <a:lstStyle/>
        <a:p>
          <a:r>
            <a:rPr lang="en-US" i="1" dirty="0" smtClean="0"/>
            <a:t>ex</a:t>
          </a:r>
          <a:r>
            <a:rPr lang="en-US" dirty="0" smtClean="0"/>
            <a:t>.:  I </a:t>
          </a:r>
          <a:r>
            <a:rPr lang="en-US" b="1" dirty="0" smtClean="0"/>
            <a:t>would rather </a:t>
          </a:r>
          <a:r>
            <a:rPr lang="en-US" u="sng" dirty="0" smtClean="0"/>
            <a:t>go</a:t>
          </a:r>
          <a:r>
            <a:rPr lang="en-US" dirty="0" smtClean="0"/>
            <a:t> by train.</a:t>
          </a:r>
          <a:endParaRPr lang="ru-RU" dirty="0"/>
        </a:p>
      </dgm:t>
    </dgm:pt>
    <dgm:pt modelId="{52AB330E-F565-4585-BA9C-0054116805F3}" type="parTrans" cxnId="{CB782BA5-28F8-467C-A042-C851887C142F}">
      <dgm:prSet/>
      <dgm:spPr/>
      <dgm:t>
        <a:bodyPr/>
        <a:lstStyle/>
        <a:p>
          <a:endParaRPr lang="ru-RU"/>
        </a:p>
      </dgm:t>
    </dgm:pt>
    <dgm:pt modelId="{2AD85103-0D48-4715-9563-DE5C361601C1}" type="sibTrans" cxnId="{CB782BA5-28F8-467C-A042-C851887C142F}">
      <dgm:prSet/>
      <dgm:spPr/>
      <dgm:t>
        <a:bodyPr/>
        <a:lstStyle/>
        <a:p>
          <a:endParaRPr lang="ru-RU"/>
        </a:p>
      </dgm:t>
    </dgm:pt>
    <dgm:pt modelId="{DD938F62-6822-43CF-8CF2-5E054D255DF0}">
      <dgm:prSet phldrT="[Текст]" custT="1"/>
      <dgm:spPr/>
      <dgm:t>
        <a:bodyPr/>
        <a:lstStyle/>
        <a:p>
          <a:r>
            <a:rPr lang="en-US" sz="2000" dirty="0" smtClean="0"/>
            <a:t>to hear, to feel, </a:t>
          </a:r>
        </a:p>
        <a:p>
          <a:r>
            <a:rPr lang="en-US" sz="2000" dirty="0" smtClean="0"/>
            <a:t>to notice, to see</a:t>
          </a:r>
          <a:endParaRPr lang="ru-RU" sz="2000" dirty="0"/>
        </a:p>
      </dgm:t>
    </dgm:pt>
    <dgm:pt modelId="{9EEDFE4B-110E-4DDA-A0C1-B6E1D0FE4118}" type="parTrans" cxnId="{C2DA47F3-4192-46FF-A7F2-50254449CDA6}">
      <dgm:prSet/>
      <dgm:spPr/>
      <dgm:t>
        <a:bodyPr/>
        <a:lstStyle/>
        <a:p>
          <a:endParaRPr lang="ru-RU"/>
        </a:p>
      </dgm:t>
    </dgm:pt>
    <dgm:pt modelId="{CB547FAD-FD17-4E1D-8168-047AAE8F5C08}" type="sibTrans" cxnId="{C2DA47F3-4192-46FF-A7F2-50254449CDA6}">
      <dgm:prSet/>
      <dgm:spPr/>
      <dgm:t>
        <a:bodyPr/>
        <a:lstStyle/>
        <a:p>
          <a:endParaRPr lang="ru-RU"/>
        </a:p>
      </dgm:t>
    </dgm:pt>
    <dgm:pt modelId="{0991B90C-206C-48B7-BA16-B9EFE9AC9DE3}">
      <dgm:prSet phldrT="[Текст]"/>
      <dgm:spPr/>
      <dgm:t>
        <a:bodyPr/>
        <a:lstStyle/>
        <a:p>
          <a:r>
            <a:rPr lang="en-US" i="1" dirty="0" smtClean="0"/>
            <a:t>ex</a:t>
          </a:r>
          <a:r>
            <a:rPr lang="en-US" dirty="0" smtClean="0"/>
            <a:t>.: I </a:t>
          </a:r>
          <a:r>
            <a:rPr lang="en-US" b="1" dirty="0" smtClean="0"/>
            <a:t>saw</a:t>
          </a:r>
          <a:r>
            <a:rPr lang="en-US" dirty="0" smtClean="0"/>
            <a:t> him </a:t>
          </a:r>
          <a:r>
            <a:rPr lang="en-US" u="sng" dirty="0" smtClean="0"/>
            <a:t>jump</a:t>
          </a:r>
          <a:r>
            <a:rPr lang="en-US" dirty="0" smtClean="0"/>
            <a:t>. </a:t>
          </a:r>
          <a:endParaRPr lang="ru-RU" dirty="0"/>
        </a:p>
      </dgm:t>
    </dgm:pt>
    <dgm:pt modelId="{4FC48FC4-3857-4B9F-AEF9-79873D5FDFCC}" type="parTrans" cxnId="{E2932EBD-9593-4D41-8547-8974AF8635DF}">
      <dgm:prSet/>
      <dgm:spPr/>
      <dgm:t>
        <a:bodyPr/>
        <a:lstStyle/>
        <a:p>
          <a:endParaRPr lang="ru-RU"/>
        </a:p>
      </dgm:t>
    </dgm:pt>
    <dgm:pt modelId="{23DD43C2-5E98-4CD4-9C4D-9F0CCED6B7BF}" type="sibTrans" cxnId="{E2932EBD-9593-4D41-8547-8974AF8635DF}">
      <dgm:prSet/>
      <dgm:spPr/>
      <dgm:t>
        <a:bodyPr/>
        <a:lstStyle/>
        <a:p>
          <a:endParaRPr lang="ru-RU"/>
        </a:p>
      </dgm:t>
    </dgm:pt>
    <dgm:pt modelId="{E8FC1589-6C9A-4B54-B696-D40BA83C5882}">
      <dgm:prSet phldrT="[Текст]"/>
      <dgm:spPr/>
      <dgm:t>
        <a:bodyPr/>
        <a:lstStyle/>
        <a:p>
          <a:r>
            <a:rPr lang="en-US" i="1" dirty="0" smtClean="0"/>
            <a:t>ex</a:t>
          </a:r>
          <a:r>
            <a:rPr lang="en-US" dirty="0" smtClean="0"/>
            <a:t>.: She </a:t>
          </a:r>
          <a:r>
            <a:rPr lang="en-US" b="1" dirty="0" smtClean="0"/>
            <a:t>heard</a:t>
          </a:r>
          <a:r>
            <a:rPr lang="en-US" dirty="0" smtClean="0"/>
            <a:t> the clock </a:t>
          </a:r>
          <a:r>
            <a:rPr lang="en-US" u="sng" dirty="0" smtClean="0"/>
            <a:t>strike</a:t>
          </a:r>
          <a:r>
            <a:rPr lang="en-US" dirty="0" smtClean="0"/>
            <a:t> eight. </a:t>
          </a:r>
          <a:endParaRPr lang="ru-RU" dirty="0"/>
        </a:p>
      </dgm:t>
    </dgm:pt>
    <dgm:pt modelId="{D0F720D4-81E1-425B-9928-2D2FA6C53965}" type="parTrans" cxnId="{8D89906E-470C-4418-92A6-571C52DE3E92}">
      <dgm:prSet/>
      <dgm:spPr/>
      <dgm:t>
        <a:bodyPr/>
        <a:lstStyle/>
        <a:p>
          <a:endParaRPr lang="ru-RU"/>
        </a:p>
      </dgm:t>
    </dgm:pt>
    <dgm:pt modelId="{FC7194F2-4C93-4766-AB11-DF7B74BBA36F}" type="sibTrans" cxnId="{8D89906E-470C-4418-92A6-571C52DE3E92}">
      <dgm:prSet/>
      <dgm:spPr/>
      <dgm:t>
        <a:bodyPr/>
        <a:lstStyle/>
        <a:p>
          <a:endParaRPr lang="ru-RU"/>
        </a:p>
      </dgm:t>
    </dgm:pt>
    <dgm:pt modelId="{A4224648-D4CB-4ADF-8020-E36BD668C38C}">
      <dgm:prSet custT="1"/>
      <dgm:spPr/>
      <dgm:t>
        <a:bodyPr/>
        <a:lstStyle/>
        <a:p>
          <a:r>
            <a:rPr lang="en-US" sz="2000" dirty="0" smtClean="0"/>
            <a:t>to make, to let</a:t>
          </a:r>
          <a:endParaRPr lang="ru-RU" sz="2000" dirty="0"/>
        </a:p>
      </dgm:t>
    </dgm:pt>
    <dgm:pt modelId="{E0275A72-7BF9-4569-8F61-AE26BCD48EE1}" type="parTrans" cxnId="{C1364577-FC6A-4E87-8365-2DD466B966E8}">
      <dgm:prSet/>
      <dgm:spPr/>
      <dgm:t>
        <a:bodyPr/>
        <a:lstStyle/>
        <a:p>
          <a:endParaRPr lang="ru-RU"/>
        </a:p>
      </dgm:t>
    </dgm:pt>
    <dgm:pt modelId="{D8FD831E-0FA9-49EE-82B3-8490E505C970}" type="sibTrans" cxnId="{C1364577-FC6A-4E87-8365-2DD466B966E8}">
      <dgm:prSet/>
      <dgm:spPr/>
      <dgm:t>
        <a:bodyPr/>
        <a:lstStyle/>
        <a:p>
          <a:endParaRPr lang="ru-RU"/>
        </a:p>
      </dgm:t>
    </dgm:pt>
    <dgm:pt modelId="{BEBBE1AE-D98B-4ED9-A10D-A9E4A9200EDF}">
      <dgm:prSet/>
      <dgm:spPr/>
      <dgm:t>
        <a:bodyPr/>
        <a:lstStyle/>
        <a:p>
          <a:r>
            <a:rPr lang="en-US" i="1" dirty="0" smtClean="0"/>
            <a:t>ex</a:t>
          </a:r>
          <a:r>
            <a:rPr lang="en-US" dirty="0" smtClean="0"/>
            <a:t>.:  What </a:t>
          </a:r>
          <a:r>
            <a:rPr lang="en-US" b="1" dirty="0" smtClean="0"/>
            <a:t>makes</a:t>
          </a:r>
          <a:r>
            <a:rPr lang="en-US" dirty="0" smtClean="0"/>
            <a:t> you </a:t>
          </a:r>
          <a:r>
            <a:rPr lang="en-US" u="sng" dirty="0" smtClean="0"/>
            <a:t>think</a:t>
          </a:r>
          <a:r>
            <a:rPr lang="en-US" dirty="0" smtClean="0"/>
            <a:t> so?</a:t>
          </a:r>
          <a:endParaRPr lang="ru-RU" dirty="0"/>
        </a:p>
      </dgm:t>
    </dgm:pt>
    <dgm:pt modelId="{F1D9FC8F-C57F-451B-9109-48E4C9729373}" type="parTrans" cxnId="{6963265D-6E4C-4DC3-ABF0-7C2C1C7F812E}">
      <dgm:prSet/>
      <dgm:spPr/>
      <dgm:t>
        <a:bodyPr/>
        <a:lstStyle/>
        <a:p>
          <a:endParaRPr lang="ru-RU"/>
        </a:p>
      </dgm:t>
    </dgm:pt>
    <dgm:pt modelId="{AB427FCD-CADA-4A5D-83E8-2D79ACD8FEE1}" type="sibTrans" cxnId="{6963265D-6E4C-4DC3-ABF0-7C2C1C7F812E}">
      <dgm:prSet/>
      <dgm:spPr/>
      <dgm:t>
        <a:bodyPr/>
        <a:lstStyle/>
        <a:p>
          <a:endParaRPr lang="ru-RU"/>
        </a:p>
      </dgm:t>
    </dgm:pt>
    <dgm:pt modelId="{49F08F41-CD28-46AE-AF31-70A3F2ED6058}">
      <dgm:prSet phldrT="[Текст]"/>
      <dgm:spPr/>
      <dgm:t>
        <a:bodyPr/>
        <a:lstStyle/>
        <a:p>
          <a:r>
            <a:rPr lang="en-US" i="1" dirty="0" smtClean="0"/>
            <a:t>ex.</a:t>
          </a:r>
          <a:r>
            <a:rPr lang="en-US" dirty="0" smtClean="0"/>
            <a:t>: She </a:t>
          </a:r>
          <a:r>
            <a:rPr lang="en-US" b="1" dirty="0" smtClean="0"/>
            <a:t>can</a:t>
          </a:r>
          <a:r>
            <a:rPr lang="en-US" dirty="0" smtClean="0"/>
            <a:t> </a:t>
          </a:r>
          <a:r>
            <a:rPr lang="en-US" u="sng" dirty="0" smtClean="0"/>
            <a:t>dance</a:t>
          </a:r>
          <a:r>
            <a:rPr lang="en-US" dirty="0" smtClean="0"/>
            <a:t>.</a:t>
          </a:r>
          <a:endParaRPr lang="ru-RU" dirty="0"/>
        </a:p>
      </dgm:t>
    </dgm:pt>
    <dgm:pt modelId="{6E614546-EE32-4F2A-A0AE-BD6B0E315A07}" type="parTrans" cxnId="{C5F15E3D-D965-4C40-9815-0C0B00EC7225}">
      <dgm:prSet/>
      <dgm:spPr/>
      <dgm:t>
        <a:bodyPr/>
        <a:lstStyle/>
        <a:p>
          <a:endParaRPr lang="ru-RU"/>
        </a:p>
      </dgm:t>
    </dgm:pt>
    <dgm:pt modelId="{D1779924-E36B-4BEF-9500-1087AC1E4E76}" type="sibTrans" cxnId="{C5F15E3D-D965-4C40-9815-0C0B00EC7225}">
      <dgm:prSet/>
      <dgm:spPr/>
      <dgm:t>
        <a:bodyPr/>
        <a:lstStyle/>
        <a:p>
          <a:endParaRPr lang="ru-RU"/>
        </a:p>
      </dgm:t>
    </dgm:pt>
    <dgm:pt modelId="{DE8FD0DE-B7EA-4F6A-B516-99F280E4D8F7}">
      <dgm:prSet phldrT="[Текст]"/>
      <dgm:spPr/>
      <dgm:t>
        <a:bodyPr/>
        <a:lstStyle/>
        <a:p>
          <a:r>
            <a:rPr lang="en-US" dirty="0" smtClean="0"/>
            <a:t>BUT! ought </a:t>
          </a:r>
          <a:r>
            <a:rPr lang="en-US" b="1" u="sng" dirty="0" smtClean="0">
              <a:solidFill>
                <a:srgbClr val="FF0000"/>
              </a:solidFill>
            </a:rPr>
            <a:t>to</a:t>
          </a:r>
          <a:r>
            <a:rPr lang="en-US" dirty="0" smtClean="0"/>
            <a:t>, have </a:t>
          </a:r>
          <a:r>
            <a:rPr lang="en-US" b="1" u="sng" dirty="0" smtClean="0">
              <a:solidFill>
                <a:srgbClr val="FF0000"/>
              </a:solidFill>
            </a:rPr>
            <a:t>to</a:t>
          </a:r>
          <a:r>
            <a:rPr lang="en-US" dirty="0" smtClean="0"/>
            <a:t>, be </a:t>
          </a:r>
          <a:r>
            <a:rPr lang="en-US" b="1" u="sng" dirty="0" smtClean="0">
              <a:solidFill>
                <a:srgbClr val="FF0000"/>
              </a:solidFill>
            </a:rPr>
            <a:t>to</a:t>
          </a:r>
          <a:endParaRPr lang="ru-RU" b="1" u="sng" dirty="0">
            <a:solidFill>
              <a:srgbClr val="FF0000"/>
            </a:solidFill>
          </a:endParaRPr>
        </a:p>
      </dgm:t>
    </dgm:pt>
    <dgm:pt modelId="{438FD5D9-3402-4EB2-A9E7-987507EC43BD}" type="parTrans" cxnId="{15EE771D-A4A1-416B-B6DD-5F5206EAFA67}">
      <dgm:prSet/>
      <dgm:spPr/>
      <dgm:t>
        <a:bodyPr/>
        <a:lstStyle/>
        <a:p>
          <a:endParaRPr lang="ru-RU"/>
        </a:p>
      </dgm:t>
    </dgm:pt>
    <dgm:pt modelId="{5E5AAACD-5C5E-4EF0-937C-32DB5AFF6BC5}" type="sibTrans" cxnId="{15EE771D-A4A1-416B-B6DD-5F5206EAFA67}">
      <dgm:prSet/>
      <dgm:spPr/>
      <dgm:t>
        <a:bodyPr/>
        <a:lstStyle/>
        <a:p>
          <a:endParaRPr lang="ru-RU"/>
        </a:p>
      </dgm:t>
    </dgm:pt>
    <dgm:pt modelId="{9F7275F2-6FD1-4821-813A-83303DD67828}">
      <dgm:prSet phldrT="[Текст]"/>
      <dgm:spPr/>
      <dgm:t>
        <a:bodyPr/>
        <a:lstStyle/>
        <a:p>
          <a:r>
            <a:rPr lang="en-US" b="0" i="1" u="none" dirty="0" smtClean="0">
              <a:solidFill>
                <a:schemeClr val="tx1"/>
              </a:solidFill>
            </a:rPr>
            <a:t>ex</a:t>
          </a:r>
          <a:r>
            <a:rPr lang="en-US" b="0" i="0" u="none" dirty="0" smtClean="0">
              <a:solidFill>
                <a:schemeClr val="tx1"/>
              </a:solidFill>
            </a:rPr>
            <a:t>.: He </a:t>
          </a:r>
          <a:r>
            <a:rPr lang="en-US" b="1" i="0" u="none" dirty="0" smtClean="0">
              <a:solidFill>
                <a:schemeClr val="tx1"/>
              </a:solidFill>
            </a:rPr>
            <a:t>ought </a:t>
          </a:r>
          <a:r>
            <a:rPr lang="en-US" b="1" i="0" u="sng" dirty="0" smtClean="0">
              <a:solidFill>
                <a:srgbClr val="FF0000"/>
              </a:solidFill>
            </a:rPr>
            <a:t>to</a:t>
          </a:r>
          <a:r>
            <a:rPr lang="en-US" b="1" i="0" u="sng" dirty="0" smtClean="0">
              <a:solidFill>
                <a:schemeClr val="tx1"/>
              </a:solidFill>
            </a:rPr>
            <a:t> </a:t>
          </a:r>
          <a:r>
            <a:rPr lang="en-US" b="0" i="0" u="sng" dirty="0" smtClean="0">
              <a:solidFill>
                <a:schemeClr val="tx1"/>
              </a:solidFill>
            </a:rPr>
            <a:t>answer </a:t>
          </a:r>
          <a:r>
            <a:rPr lang="en-US" b="0" i="0" u="none" dirty="0" smtClean="0">
              <a:solidFill>
                <a:schemeClr val="tx1"/>
              </a:solidFill>
            </a:rPr>
            <a:t>you.</a:t>
          </a:r>
          <a:endParaRPr lang="ru-RU" b="0" i="0" u="none" dirty="0">
            <a:solidFill>
              <a:schemeClr val="tx1"/>
            </a:solidFill>
          </a:endParaRPr>
        </a:p>
      </dgm:t>
    </dgm:pt>
    <dgm:pt modelId="{6BB15BB1-A69F-41D8-B181-B6FC94C2AD05}" type="parTrans" cxnId="{ACE22D0B-22E9-4A1B-B438-9869990125D0}">
      <dgm:prSet/>
      <dgm:spPr/>
      <dgm:t>
        <a:bodyPr/>
        <a:lstStyle/>
        <a:p>
          <a:endParaRPr lang="ru-RU"/>
        </a:p>
      </dgm:t>
    </dgm:pt>
    <dgm:pt modelId="{0240F8D4-B443-402C-95C3-6D4F0C7A675A}" type="sibTrans" cxnId="{ACE22D0B-22E9-4A1B-B438-9869990125D0}">
      <dgm:prSet/>
      <dgm:spPr/>
      <dgm:t>
        <a:bodyPr/>
        <a:lstStyle/>
        <a:p>
          <a:endParaRPr lang="ru-RU"/>
        </a:p>
      </dgm:t>
    </dgm:pt>
    <dgm:pt modelId="{B9F0202A-5634-4FCB-87AD-138DCDAF1A69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To </a:t>
          </a:r>
          <a:r>
            <a:rPr lang="ru-RU" b="0" dirty="0" smtClean="0">
              <a:solidFill>
                <a:schemeClr val="tx1"/>
              </a:solidFill>
            </a:rPr>
            <a:t>употребляется</a:t>
          </a:r>
          <a:r>
            <a:rPr lang="ru-RU" dirty="0" smtClean="0"/>
            <a:t>, если эти глаголы – в страдательном залоге</a:t>
          </a:r>
          <a:endParaRPr lang="ru-RU" dirty="0"/>
        </a:p>
      </dgm:t>
    </dgm:pt>
    <dgm:pt modelId="{90BB06A4-D014-4F13-9268-77F4A947F0E8}" type="parTrans" cxnId="{960909E7-9CF7-44A2-9622-FB94A8B6E47F}">
      <dgm:prSet/>
      <dgm:spPr/>
      <dgm:t>
        <a:bodyPr/>
        <a:lstStyle/>
        <a:p>
          <a:endParaRPr lang="ru-RU"/>
        </a:p>
      </dgm:t>
    </dgm:pt>
    <dgm:pt modelId="{FD8766C9-D853-43E5-A5DE-B34043E41795}" type="sibTrans" cxnId="{960909E7-9CF7-44A2-9622-FB94A8B6E47F}">
      <dgm:prSet/>
      <dgm:spPr/>
      <dgm:t>
        <a:bodyPr/>
        <a:lstStyle/>
        <a:p>
          <a:endParaRPr lang="ru-RU"/>
        </a:p>
      </dgm:t>
    </dgm:pt>
    <dgm:pt modelId="{1ADC3C6D-4B0E-46E3-9A5B-A46A9C9530AE}">
      <dgm:prSet/>
      <dgm:spPr/>
      <dgm:t>
        <a:bodyPr/>
        <a:lstStyle/>
        <a:p>
          <a:r>
            <a:rPr lang="en-US" i="1" dirty="0" smtClean="0"/>
            <a:t>ex</a:t>
          </a:r>
          <a:r>
            <a:rPr lang="en-US" dirty="0" smtClean="0"/>
            <a:t>.: She </a:t>
          </a:r>
          <a:r>
            <a:rPr lang="en-US" b="1" dirty="0" smtClean="0">
              <a:solidFill>
                <a:schemeClr val="tx1"/>
              </a:solidFill>
            </a:rPr>
            <a:t>was made </a:t>
          </a:r>
          <a:r>
            <a:rPr lang="en-US" b="1" u="sng" dirty="0" smtClean="0">
              <a:solidFill>
                <a:srgbClr val="FF0000"/>
              </a:solidFill>
            </a:rPr>
            <a:t>to </a:t>
          </a:r>
          <a:r>
            <a:rPr lang="en-US" u="sng" dirty="0" smtClean="0"/>
            <a:t>repeat </a:t>
          </a:r>
          <a:r>
            <a:rPr lang="en-US" dirty="0" smtClean="0"/>
            <a:t>the story.</a:t>
          </a:r>
          <a:endParaRPr lang="ru-RU" dirty="0"/>
        </a:p>
      </dgm:t>
    </dgm:pt>
    <dgm:pt modelId="{8EAAB399-76F7-42C0-89E9-2AA379B6ABEB}" type="parTrans" cxnId="{66782A5C-0AF6-4DA0-A915-7117E26868CE}">
      <dgm:prSet/>
      <dgm:spPr/>
      <dgm:t>
        <a:bodyPr/>
        <a:lstStyle/>
        <a:p>
          <a:endParaRPr lang="ru-RU"/>
        </a:p>
      </dgm:t>
    </dgm:pt>
    <dgm:pt modelId="{1ECF24A9-C2AF-4713-B9A9-F169649E65D6}" type="sibTrans" cxnId="{66782A5C-0AF6-4DA0-A915-7117E26868CE}">
      <dgm:prSet/>
      <dgm:spPr/>
      <dgm:t>
        <a:bodyPr/>
        <a:lstStyle/>
        <a:p>
          <a:endParaRPr lang="ru-RU"/>
        </a:p>
      </dgm:t>
    </dgm:pt>
    <dgm:pt modelId="{3CE32AE0-DAEE-45B1-AB31-4119FDAB7711}" type="pres">
      <dgm:prSet presAssocID="{7B35972C-B064-48B9-BEA4-AD42721F794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4E9550-EB6D-4D9B-BF5C-4BD9DB04ADE5}" type="pres">
      <dgm:prSet presAssocID="{37D34C42-9EC5-4331-907C-A87296920D5E}" presName="linNode" presStyleCnt="0"/>
      <dgm:spPr/>
    </dgm:pt>
    <dgm:pt modelId="{0F3DDE51-FE7A-4B30-8710-09C4B923DBF0}" type="pres">
      <dgm:prSet presAssocID="{37D34C42-9EC5-4331-907C-A87296920D5E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8A9A6-E98E-4117-A5E8-B4C3B390D018}" type="pres">
      <dgm:prSet presAssocID="{37D34C42-9EC5-4331-907C-A87296920D5E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1CB6B-F9BB-4F7F-91B6-71345E67EA6C}" type="pres">
      <dgm:prSet presAssocID="{F6C02769-2F2D-4408-BEC8-D0C4D7E3A7EC}" presName="sp" presStyleCnt="0"/>
      <dgm:spPr/>
    </dgm:pt>
    <dgm:pt modelId="{DDD5C383-DE3C-4EA8-8A36-A43C40776662}" type="pres">
      <dgm:prSet presAssocID="{2CD58620-5305-4AF1-AAEB-711ACA6C18A4}" presName="linNode" presStyleCnt="0"/>
      <dgm:spPr/>
    </dgm:pt>
    <dgm:pt modelId="{A0C34E43-2E04-477B-8682-7C3DC5F33D6A}" type="pres">
      <dgm:prSet presAssocID="{2CD58620-5305-4AF1-AAEB-711ACA6C18A4}" presName="parentText" presStyleLbl="node1" presStyleIdx="1" presStyleCnt="4" custScaleY="614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EE93B-31A4-4434-8B19-60B868A64EDD}" type="pres">
      <dgm:prSet presAssocID="{2CD58620-5305-4AF1-AAEB-711ACA6C18A4}" presName="descendantText" presStyleLbl="alignAccFollowNode1" presStyleIdx="1" presStyleCnt="4" custScaleY="641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B04B4-FB3E-4327-B845-696BAE6AA158}" type="pres">
      <dgm:prSet presAssocID="{6D27A236-6FD2-4E70-8EC1-008E4962DC42}" presName="sp" presStyleCnt="0"/>
      <dgm:spPr/>
    </dgm:pt>
    <dgm:pt modelId="{DF60D4F9-D2A1-4E2B-ADBB-7D9691A9CADA}" type="pres">
      <dgm:prSet presAssocID="{DD938F62-6822-43CF-8CF2-5E054D255DF0}" presName="linNode" presStyleCnt="0"/>
      <dgm:spPr/>
    </dgm:pt>
    <dgm:pt modelId="{56894E21-9765-49DC-B750-E4E591B3A102}" type="pres">
      <dgm:prSet presAssocID="{DD938F62-6822-43CF-8CF2-5E054D255DF0}" presName="parentText" presStyleLbl="node1" presStyleIdx="2" presStyleCnt="4" custScaleY="724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A08914-F84C-4228-8DFA-C73AA42D6980}" type="pres">
      <dgm:prSet presAssocID="{DD938F62-6822-43CF-8CF2-5E054D255DF0}" presName="descendantText" presStyleLbl="alignAccFollowNode1" presStyleIdx="2" presStyleCnt="4" custScaleY="72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47749-B7F8-4A04-9C45-B378ED810D2C}" type="pres">
      <dgm:prSet presAssocID="{CB547FAD-FD17-4E1D-8168-047AAE8F5C08}" presName="sp" presStyleCnt="0"/>
      <dgm:spPr/>
    </dgm:pt>
    <dgm:pt modelId="{EEE9676B-5B97-43BE-9591-2E037D7B05D4}" type="pres">
      <dgm:prSet presAssocID="{A4224648-D4CB-4ADF-8020-E36BD668C38C}" presName="linNode" presStyleCnt="0"/>
      <dgm:spPr/>
    </dgm:pt>
    <dgm:pt modelId="{C5C7A169-7EFE-45BA-91D6-7DF5D2C3D924}" type="pres">
      <dgm:prSet presAssocID="{A4224648-D4CB-4ADF-8020-E36BD668C38C}" presName="parentText" presStyleLbl="node1" presStyleIdx="3" presStyleCnt="4" custScaleY="817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1127D-6ADF-4C65-AD83-7614C0666EF1}" type="pres">
      <dgm:prSet presAssocID="{A4224648-D4CB-4ADF-8020-E36BD668C38C}" presName="descendantText" presStyleLbl="alignAccFollowNode1" presStyleIdx="3" presStyleCnt="4" custScaleY="974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663F59-37B2-44AE-A78D-C36B77A3FFA9}" srcId="{37D34C42-9EC5-4331-907C-A87296920D5E}" destId="{EE75D1C9-2106-4CF3-89AB-015CFBA54572}" srcOrd="0" destOrd="0" parTransId="{D7CA011F-F260-4EA5-972B-6C9BDE959B5E}" sibTransId="{A163FB8D-E4CB-4F07-AD9F-AF8CC9B4D91D}"/>
    <dgm:cxn modelId="{C2DA47F3-4192-46FF-A7F2-50254449CDA6}" srcId="{7B35972C-B064-48B9-BEA4-AD42721F7944}" destId="{DD938F62-6822-43CF-8CF2-5E054D255DF0}" srcOrd="2" destOrd="0" parTransId="{9EEDFE4B-110E-4DDA-A0C1-B6E1D0FE4118}" sibTransId="{CB547FAD-FD17-4E1D-8168-047AAE8F5C08}"/>
    <dgm:cxn modelId="{66782A5C-0AF6-4DA0-A915-7117E26868CE}" srcId="{A4224648-D4CB-4ADF-8020-E36BD668C38C}" destId="{1ADC3C6D-4B0E-46E3-9A5B-A46A9C9530AE}" srcOrd="2" destOrd="0" parTransId="{8EAAB399-76F7-42C0-89E9-2AA379B6ABEB}" sibTransId="{1ECF24A9-C2AF-4713-B9A9-F169649E65D6}"/>
    <dgm:cxn modelId="{2C419DAE-E4CC-4021-8434-437954932EBB}" type="presOf" srcId="{49F08F41-CD28-46AE-AF31-70A3F2ED6058}" destId="{9C68A9A6-E98E-4117-A5E8-B4C3B390D018}" srcOrd="0" destOrd="1" presId="urn:microsoft.com/office/officeart/2005/8/layout/vList5"/>
    <dgm:cxn modelId="{394877B6-2432-4A53-919F-EE3A2732DB83}" type="presOf" srcId="{A4224648-D4CB-4ADF-8020-E36BD668C38C}" destId="{C5C7A169-7EFE-45BA-91D6-7DF5D2C3D924}" srcOrd="0" destOrd="0" presId="urn:microsoft.com/office/officeart/2005/8/layout/vList5"/>
    <dgm:cxn modelId="{82756FCC-B84C-4421-B8E5-92249EB6B267}" type="presOf" srcId="{1ADC3C6D-4B0E-46E3-9A5B-A46A9C9530AE}" destId="{83C1127D-6ADF-4C65-AD83-7614C0666EF1}" srcOrd="0" destOrd="2" presId="urn:microsoft.com/office/officeart/2005/8/layout/vList5"/>
    <dgm:cxn modelId="{CB782BA5-28F8-467C-A042-C851887C142F}" srcId="{2CD58620-5305-4AF1-AAEB-711ACA6C18A4}" destId="{6A8617C3-3319-4555-BAD5-8A174BCA7178}" srcOrd="1" destOrd="0" parTransId="{52AB330E-F565-4585-BA9C-0054116805F3}" sibTransId="{2AD85103-0D48-4715-9563-DE5C361601C1}"/>
    <dgm:cxn modelId="{E0100B8A-2317-46A1-8267-0F85F32E2F11}" type="presOf" srcId="{DD938F62-6822-43CF-8CF2-5E054D255DF0}" destId="{56894E21-9765-49DC-B750-E4E591B3A102}" srcOrd="0" destOrd="0" presId="urn:microsoft.com/office/officeart/2005/8/layout/vList5"/>
    <dgm:cxn modelId="{3935752B-B074-40F1-8D50-A4AF45337AB3}" srcId="{7B35972C-B064-48B9-BEA4-AD42721F7944}" destId="{37D34C42-9EC5-4331-907C-A87296920D5E}" srcOrd="0" destOrd="0" parTransId="{3C3363F5-B263-45F6-9DC0-A613E1771C1D}" sibTransId="{F6C02769-2F2D-4408-BEC8-D0C4D7E3A7EC}"/>
    <dgm:cxn modelId="{52B600FF-A1CB-4540-B821-88439C85BFB5}" type="presOf" srcId="{37D34C42-9EC5-4331-907C-A87296920D5E}" destId="{0F3DDE51-FE7A-4B30-8710-09C4B923DBF0}" srcOrd="0" destOrd="0" presId="urn:microsoft.com/office/officeart/2005/8/layout/vList5"/>
    <dgm:cxn modelId="{6963265D-6E4C-4DC3-ABF0-7C2C1C7F812E}" srcId="{A4224648-D4CB-4ADF-8020-E36BD668C38C}" destId="{BEBBE1AE-D98B-4ED9-A10D-A9E4A9200EDF}" srcOrd="0" destOrd="0" parTransId="{F1D9FC8F-C57F-451B-9109-48E4C9729373}" sibTransId="{AB427FCD-CADA-4A5D-83E8-2D79ACD8FEE1}"/>
    <dgm:cxn modelId="{DD4FE7B2-9B78-4805-B587-1D708481B157}" type="presOf" srcId="{0991B90C-206C-48B7-BA16-B9EFE9AC9DE3}" destId="{B1A08914-F84C-4228-8DFA-C73AA42D6980}" srcOrd="0" destOrd="0" presId="urn:microsoft.com/office/officeart/2005/8/layout/vList5"/>
    <dgm:cxn modelId="{451DF3FA-70FD-4E7D-92CC-6A034FD4B870}" type="presOf" srcId="{DE8FD0DE-B7EA-4F6A-B516-99F280E4D8F7}" destId="{9C68A9A6-E98E-4117-A5E8-B4C3B390D018}" srcOrd="0" destOrd="2" presId="urn:microsoft.com/office/officeart/2005/8/layout/vList5"/>
    <dgm:cxn modelId="{22825A28-A992-4387-8B19-23EC23607262}" srcId="{7B35972C-B064-48B9-BEA4-AD42721F7944}" destId="{2CD58620-5305-4AF1-AAEB-711ACA6C18A4}" srcOrd="1" destOrd="0" parTransId="{BB838A94-F7D5-4A34-A365-BD60A6BC4EFA}" sibTransId="{6D27A236-6FD2-4E70-8EC1-008E4962DC42}"/>
    <dgm:cxn modelId="{E2932EBD-9593-4D41-8547-8974AF8635DF}" srcId="{DD938F62-6822-43CF-8CF2-5E054D255DF0}" destId="{0991B90C-206C-48B7-BA16-B9EFE9AC9DE3}" srcOrd="0" destOrd="0" parTransId="{4FC48FC4-3857-4B9F-AEF9-79873D5FDFCC}" sibTransId="{23DD43C2-5E98-4CD4-9C4D-9F0CCED6B7BF}"/>
    <dgm:cxn modelId="{0D81A17F-8C6E-41BE-AF01-C8461E52F86E}" type="presOf" srcId="{CC268C2A-B992-4E92-9F29-17F5EF346481}" destId="{F54EE93B-31A4-4434-8B19-60B868A64EDD}" srcOrd="0" destOrd="0" presId="urn:microsoft.com/office/officeart/2005/8/layout/vList5"/>
    <dgm:cxn modelId="{C1364577-FC6A-4E87-8365-2DD466B966E8}" srcId="{7B35972C-B064-48B9-BEA4-AD42721F7944}" destId="{A4224648-D4CB-4ADF-8020-E36BD668C38C}" srcOrd="3" destOrd="0" parTransId="{E0275A72-7BF9-4569-8F61-AE26BCD48EE1}" sibTransId="{D8FD831E-0FA9-49EE-82B3-8490E505C970}"/>
    <dgm:cxn modelId="{57D6199B-704E-4AA2-8764-6B63E6C619AF}" type="presOf" srcId="{7B35972C-B064-48B9-BEA4-AD42721F7944}" destId="{3CE32AE0-DAEE-45B1-AB31-4119FDAB7711}" srcOrd="0" destOrd="0" presId="urn:microsoft.com/office/officeart/2005/8/layout/vList5"/>
    <dgm:cxn modelId="{ACE22D0B-22E9-4A1B-B438-9869990125D0}" srcId="{37D34C42-9EC5-4331-907C-A87296920D5E}" destId="{9F7275F2-6FD1-4821-813A-83303DD67828}" srcOrd="3" destOrd="0" parTransId="{6BB15BB1-A69F-41D8-B181-B6FC94C2AD05}" sibTransId="{0240F8D4-B443-402C-95C3-6D4F0C7A675A}"/>
    <dgm:cxn modelId="{D4C5FAFF-8CCE-4EEA-9CE4-B10802DF4CA7}" type="presOf" srcId="{9F7275F2-6FD1-4821-813A-83303DD67828}" destId="{9C68A9A6-E98E-4117-A5E8-B4C3B390D018}" srcOrd="0" destOrd="3" presId="urn:microsoft.com/office/officeart/2005/8/layout/vList5"/>
    <dgm:cxn modelId="{A938E331-34A3-40A3-9669-F20990EE3209}" type="presOf" srcId="{BEBBE1AE-D98B-4ED9-A10D-A9E4A9200EDF}" destId="{83C1127D-6ADF-4C65-AD83-7614C0666EF1}" srcOrd="0" destOrd="0" presId="urn:microsoft.com/office/officeart/2005/8/layout/vList5"/>
    <dgm:cxn modelId="{960909E7-9CF7-44A2-9622-FB94A8B6E47F}" srcId="{A4224648-D4CB-4ADF-8020-E36BD668C38C}" destId="{B9F0202A-5634-4FCB-87AD-138DCDAF1A69}" srcOrd="1" destOrd="0" parTransId="{90BB06A4-D014-4F13-9268-77F4A947F0E8}" sibTransId="{FD8766C9-D853-43E5-A5DE-B34043E41795}"/>
    <dgm:cxn modelId="{B8348B8A-BC09-4411-A4AE-550BCE3E8B8B}" type="presOf" srcId="{EE75D1C9-2106-4CF3-89AB-015CFBA54572}" destId="{9C68A9A6-E98E-4117-A5E8-B4C3B390D018}" srcOrd="0" destOrd="0" presId="urn:microsoft.com/office/officeart/2005/8/layout/vList5"/>
    <dgm:cxn modelId="{15EE771D-A4A1-416B-B6DD-5F5206EAFA67}" srcId="{37D34C42-9EC5-4331-907C-A87296920D5E}" destId="{DE8FD0DE-B7EA-4F6A-B516-99F280E4D8F7}" srcOrd="2" destOrd="0" parTransId="{438FD5D9-3402-4EB2-A9E7-987507EC43BD}" sibTransId="{5E5AAACD-5C5E-4EF0-937C-32DB5AFF6BC5}"/>
    <dgm:cxn modelId="{8D89906E-470C-4418-92A6-571C52DE3E92}" srcId="{DD938F62-6822-43CF-8CF2-5E054D255DF0}" destId="{E8FC1589-6C9A-4B54-B696-D40BA83C5882}" srcOrd="1" destOrd="0" parTransId="{D0F720D4-81E1-425B-9928-2D2FA6C53965}" sibTransId="{FC7194F2-4C93-4766-AB11-DF7B74BBA36F}"/>
    <dgm:cxn modelId="{DB47789B-6E1A-4BC9-84CF-DA284FAB14A6}" type="presOf" srcId="{B9F0202A-5634-4FCB-87AD-138DCDAF1A69}" destId="{83C1127D-6ADF-4C65-AD83-7614C0666EF1}" srcOrd="0" destOrd="1" presId="urn:microsoft.com/office/officeart/2005/8/layout/vList5"/>
    <dgm:cxn modelId="{86AFD236-7C68-41FA-A646-A77F6267B16C}" type="presOf" srcId="{E8FC1589-6C9A-4B54-B696-D40BA83C5882}" destId="{B1A08914-F84C-4228-8DFA-C73AA42D6980}" srcOrd="0" destOrd="1" presId="urn:microsoft.com/office/officeart/2005/8/layout/vList5"/>
    <dgm:cxn modelId="{B2A71883-044D-4ADF-BCF1-BB4C32CA8C70}" type="presOf" srcId="{6A8617C3-3319-4555-BAD5-8A174BCA7178}" destId="{F54EE93B-31A4-4434-8B19-60B868A64EDD}" srcOrd="0" destOrd="1" presId="urn:microsoft.com/office/officeart/2005/8/layout/vList5"/>
    <dgm:cxn modelId="{C5F15E3D-D965-4C40-9815-0C0B00EC7225}" srcId="{37D34C42-9EC5-4331-907C-A87296920D5E}" destId="{49F08F41-CD28-46AE-AF31-70A3F2ED6058}" srcOrd="1" destOrd="0" parTransId="{6E614546-EE32-4F2A-A0AE-BD6B0E315A07}" sibTransId="{D1779924-E36B-4BEF-9500-1087AC1E4E76}"/>
    <dgm:cxn modelId="{50C7B0FE-57AA-48EE-BE22-D61F44EEB880}" type="presOf" srcId="{2CD58620-5305-4AF1-AAEB-711ACA6C18A4}" destId="{A0C34E43-2E04-477B-8682-7C3DC5F33D6A}" srcOrd="0" destOrd="0" presId="urn:microsoft.com/office/officeart/2005/8/layout/vList5"/>
    <dgm:cxn modelId="{4A6A6FC7-BAF2-4A12-9164-237138888779}" srcId="{2CD58620-5305-4AF1-AAEB-711ACA6C18A4}" destId="{CC268C2A-B992-4E92-9F29-17F5EF346481}" srcOrd="0" destOrd="0" parTransId="{6E677493-08B7-42C2-B966-4DDB80B874C9}" sibTransId="{E32E55E2-4E2D-4D22-8A4B-D18A72AD6447}"/>
    <dgm:cxn modelId="{02163CC8-4AEF-4414-9D69-4D7E0B2788D7}" type="presParOf" srcId="{3CE32AE0-DAEE-45B1-AB31-4119FDAB7711}" destId="{1E4E9550-EB6D-4D9B-BF5C-4BD9DB04ADE5}" srcOrd="0" destOrd="0" presId="urn:microsoft.com/office/officeart/2005/8/layout/vList5"/>
    <dgm:cxn modelId="{08AA3215-9CE7-4751-A80E-289FAF812877}" type="presParOf" srcId="{1E4E9550-EB6D-4D9B-BF5C-4BD9DB04ADE5}" destId="{0F3DDE51-FE7A-4B30-8710-09C4B923DBF0}" srcOrd="0" destOrd="0" presId="urn:microsoft.com/office/officeart/2005/8/layout/vList5"/>
    <dgm:cxn modelId="{6F53625E-2DF9-4B3D-B235-9F01848CA813}" type="presParOf" srcId="{1E4E9550-EB6D-4D9B-BF5C-4BD9DB04ADE5}" destId="{9C68A9A6-E98E-4117-A5E8-B4C3B390D018}" srcOrd="1" destOrd="0" presId="urn:microsoft.com/office/officeart/2005/8/layout/vList5"/>
    <dgm:cxn modelId="{0EF3FD94-0EB1-4F2B-8787-13F8427FE921}" type="presParOf" srcId="{3CE32AE0-DAEE-45B1-AB31-4119FDAB7711}" destId="{2691CB6B-F9BB-4F7F-91B6-71345E67EA6C}" srcOrd="1" destOrd="0" presId="urn:microsoft.com/office/officeart/2005/8/layout/vList5"/>
    <dgm:cxn modelId="{4EF049E8-3D60-40C2-9A2B-08856381662E}" type="presParOf" srcId="{3CE32AE0-DAEE-45B1-AB31-4119FDAB7711}" destId="{DDD5C383-DE3C-4EA8-8A36-A43C40776662}" srcOrd="2" destOrd="0" presId="urn:microsoft.com/office/officeart/2005/8/layout/vList5"/>
    <dgm:cxn modelId="{558A9E15-7701-43C8-9679-087C284725DD}" type="presParOf" srcId="{DDD5C383-DE3C-4EA8-8A36-A43C40776662}" destId="{A0C34E43-2E04-477B-8682-7C3DC5F33D6A}" srcOrd="0" destOrd="0" presId="urn:microsoft.com/office/officeart/2005/8/layout/vList5"/>
    <dgm:cxn modelId="{4735B4D2-C983-4996-A4E9-38BBB782E23B}" type="presParOf" srcId="{DDD5C383-DE3C-4EA8-8A36-A43C40776662}" destId="{F54EE93B-31A4-4434-8B19-60B868A64EDD}" srcOrd="1" destOrd="0" presId="urn:microsoft.com/office/officeart/2005/8/layout/vList5"/>
    <dgm:cxn modelId="{39E141A1-8FD3-4139-8CB6-49F439F13458}" type="presParOf" srcId="{3CE32AE0-DAEE-45B1-AB31-4119FDAB7711}" destId="{B8DB04B4-FB3E-4327-B845-696BAE6AA158}" srcOrd="3" destOrd="0" presId="urn:microsoft.com/office/officeart/2005/8/layout/vList5"/>
    <dgm:cxn modelId="{841F1776-5221-4801-A0C3-5E7C252AE06A}" type="presParOf" srcId="{3CE32AE0-DAEE-45B1-AB31-4119FDAB7711}" destId="{DF60D4F9-D2A1-4E2B-ADBB-7D9691A9CADA}" srcOrd="4" destOrd="0" presId="urn:microsoft.com/office/officeart/2005/8/layout/vList5"/>
    <dgm:cxn modelId="{401E2FBB-BF3A-499F-B431-7B43AAE42A46}" type="presParOf" srcId="{DF60D4F9-D2A1-4E2B-ADBB-7D9691A9CADA}" destId="{56894E21-9765-49DC-B750-E4E591B3A102}" srcOrd="0" destOrd="0" presId="urn:microsoft.com/office/officeart/2005/8/layout/vList5"/>
    <dgm:cxn modelId="{C39F02FA-8221-47D4-B632-5C780461D7A7}" type="presParOf" srcId="{DF60D4F9-D2A1-4E2B-ADBB-7D9691A9CADA}" destId="{B1A08914-F84C-4228-8DFA-C73AA42D6980}" srcOrd="1" destOrd="0" presId="urn:microsoft.com/office/officeart/2005/8/layout/vList5"/>
    <dgm:cxn modelId="{9458C983-3EF9-4000-9E8C-8E2EC7DCA532}" type="presParOf" srcId="{3CE32AE0-DAEE-45B1-AB31-4119FDAB7711}" destId="{F6147749-B7F8-4A04-9C45-B378ED810D2C}" srcOrd="5" destOrd="0" presId="urn:microsoft.com/office/officeart/2005/8/layout/vList5"/>
    <dgm:cxn modelId="{B999E18B-AA0E-41D1-B19A-13CE9825EE69}" type="presParOf" srcId="{3CE32AE0-DAEE-45B1-AB31-4119FDAB7711}" destId="{EEE9676B-5B97-43BE-9591-2E037D7B05D4}" srcOrd="6" destOrd="0" presId="urn:microsoft.com/office/officeart/2005/8/layout/vList5"/>
    <dgm:cxn modelId="{AE405144-C9D6-415A-BC27-5FB9197B7AFE}" type="presParOf" srcId="{EEE9676B-5B97-43BE-9591-2E037D7B05D4}" destId="{C5C7A169-7EFE-45BA-91D6-7DF5D2C3D924}" srcOrd="0" destOrd="0" presId="urn:microsoft.com/office/officeart/2005/8/layout/vList5"/>
    <dgm:cxn modelId="{159888EB-60AB-4F29-9E47-E7BCF1493310}" type="presParOf" srcId="{EEE9676B-5B97-43BE-9591-2E037D7B05D4}" destId="{83C1127D-6ADF-4C65-AD83-7614C0666EF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8A9A6-E98E-4117-A5E8-B4C3B390D018}">
      <dsp:nvSpPr>
        <dsp:cNvPr id="0" name=""/>
        <dsp:cNvSpPr/>
      </dsp:nvSpPr>
      <dsp:spPr>
        <a:xfrm rot="5400000">
          <a:off x="5215228" y="-1936487"/>
          <a:ext cx="1323139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can, may, might, must, will, shall, would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ex.</a:t>
          </a:r>
          <a:r>
            <a:rPr lang="en-US" sz="1700" kern="1200" dirty="0" smtClean="0"/>
            <a:t>: She </a:t>
          </a:r>
          <a:r>
            <a:rPr lang="en-US" sz="1700" b="1" kern="1200" dirty="0" smtClean="0"/>
            <a:t>can</a:t>
          </a:r>
          <a:r>
            <a:rPr lang="en-US" sz="1700" kern="1200" dirty="0" smtClean="0"/>
            <a:t> </a:t>
          </a:r>
          <a:r>
            <a:rPr lang="en-US" sz="1700" u="sng" kern="1200" dirty="0" smtClean="0"/>
            <a:t>dance</a:t>
          </a:r>
          <a:r>
            <a:rPr lang="en-US" sz="1700" kern="1200" dirty="0" smtClean="0"/>
            <a:t>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BUT! ought </a:t>
          </a:r>
          <a:r>
            <a:rPr lang="en-US" sz="1700" b="1" u="sng" kern="1200" dirty="0" smtClean="0">
              <a:solidFill>
                <a:srgbClr val="FF0000"/>
              </a:solidFill>
            </a:rPr>
            <a:t>to</a:t>
          </a:r>
          <a:r>
            <a:rPr lang="en-US" sz="1700" kern="1200" dirty="0" smtClean="0"/>
            <a:t>, have </a:t>
          </a:r>
          <a:r>
            <a:rPr lang="en-US" sz="1700" b="1" u="sng" kern="1200" dirty="0" smtClean="0">
              <a:solidFill>
                <a:srgbClr val="FF0000"/>
              </a:solidFill>
            </a:rPr>
            <a:t>to</a:t>
          </a:r>
          <a:r>
            <a:rPr lang="en-US" sz="1700" kern="1200" dirty="0" smtClean="0"/>
            <a:t>, be </a:t>
          </a:r>
          <a:r>
            <a:rPr lang="en-US" sz="1700" b="1" u="sng" kern="1200" dirty="0" smtClean="0">
              <a:solidFill>
                <a:srgbClr val="FF0000"/>
              </a:solidFill>
            </a:rPr>
            <a:t>to</a:t>
          </a:r>
          <a:endParaRPr lang="ru-RU" sz="1700" b="1" u="sng" kern="1200" dirty="0">
            <a:solidFill>
              <a:srgbClr val="FF0000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b="0" i="1" u="none" kern="1200" dirty="0" smtClean="0">
              <a:solidFill>
                <a:schemeClr val="tx1"/>
              </a:solidFill>
            </a:rPr>
            <a:t>ex</a:t>
          </a:r>
          <a:r>
            <a:rPr lang="en-US" sz="1700" b="0" i="0" u="none" kern="1200" dirty="0" smtClean="0">
              <a:solidFill>
                <a:schemeClr val="tx1"/>
              </a:solidFill>
            </a:rPr>
            <a:t>.: He </a:t>
          </a:r>
          <a:r>
            <a:rPr lang="en-US" sz="1700" b="1" i="0" u="none" kern="1200" dirty="0" smtClean="0">
              <a:solidFill>
                <a:schemeClr val="tx1"/>
              </a:solidFill>
            </a:rPr>
            <a:t>ought </a:t>
          </a:r>
          <a:r>
            <a:rPr lang="en-US" sz="1700" b="1" i="0" u="sng" kern="1200" dirty="0" smtClean="0">
              <a:solidFill>
                <a:srgbClr val="FF0000"/>
              </a:solidFill>
            </a:rPr>
            <a:t>to</a:t>
          </a:r>
          <a:r>
            <a:rPr lang="en-US" sz="1700" b="1" i="0" u="sng" kern="1200" dirty="0" smtClean="0">
              <a:solidFill>
                <a:schemeClr val="tx1"/>
              </a:solidFill>
            </a:rPr>
            <a:t> </a:t>
          </a:r>
          <a:r>
            <a:rPr lang="en-US" sz="1700" b="0" i="0" u="sng" kern="1200" dirty="0" smtClean="0">
              <a:solidFill>
                <a:schemeClr val="tx1"/>
              </a:solidFill>
            </a:rPr>
            <a:t>answer </a:t>
          </a:r>
          <a:r>
            <a:rPr lang="en-US" sz="1700" b="0" i="0" u="none" kern="1200" dirty="0" smtClean="0">
              <a:solidFill>
                <a:schemeClr val="tx1"/>
              </a:solidFill>
            </a:rPr>
            <a:t>you.</a:t>
          </a:r>
          <a:endParaRPr lang="ru-RU" sz="1700" b="0" i="0" u="none" kern="1200" dirty="0">
            <a:solidFill>
              <a:schemeClr val="tx1"/>
            </a:solidFill>
          </a:endParaRPr>
        </a:p>
      </dsp:txBody>
      <dsp:txXfrm rot="-5400000">
        <a:off x="3111246" y="232085"/>
        <a:ext cx="5466514" cy="1193959"/>
      </dsp:txXfrm>
    </dsp:sp>
    <dsp:sp modelId="{0F3DDE51-FE7A-4B30-8710-09C4B923DBF0}">
      <dsp:nvSpPr>
        <dsp:cNvPr id="0" name=""/>
        <dsp:cNvSpPr/>
      </dsp:nvSpPr>
      <dsp:spPr>
        <a:xfrm>
          <a:off x="0" y="2102"/>
          <a:ext cx="3111246" cy="16539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Вспомогательные и модальные глаголы</a:t>
          </a:r>
          <a:endParaRPr lang="ru-RU" sz="2000" kern="1200" dirty="0"/>
        </a:p>
      </dsp:txBody>
      <dsp:txXfrm>
        <a:off x="80738" y="82840"/>
        <a:ext cx="2949770" cy="1492448"/>
      </dsp:txXfrm>
    </dsp:sp>
    <dsp:sp modelId="{F54EE93B-31A4-4434-8B19-60B868A64EDD}">
      <dsp:nvSpPr>
        <dsp:cNvPr id="0" name=""/>
        <dsp:cNvSpPr/>
      </dsp:nvSpPr>
      <dsp:spPr>
        <a:xfrm rot="5400000">
          <a:off x="5452566" y="-518693"/>
          <a:ext cx="848463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</a:t>
          </a:r>
          <a:r>
            <a:rPr lang="en-US" sz="1700" kern="1200" dirty="0" smtClean="0"/>
            <a:t>.: You </a:t>
          </a:r>
          <a:r>
            <a:rPr lang="en-US" sz="1700" b="1" kern="1200" dirty="0" smtClean="0"/>
            <a:t>had better </a:t>
          </a:r>
          <a:r>
            <a:rPr lang="en-US" sz="1700" u="sng" kern="1200" dirty="0" smtClean="0"/>
            <a:t>help</a:t>
          </a:r>
          <a:r>
            <a:rPr lang="en-US" sz="1700" kern="1200" dirty="0" smtClean="0"/>
            <a:t> her.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</a:t>
          </a:r>
          <a:r>
            <a:rPr lang="en-US" sz="1700" kern="1200" dirty="0" smtClean="0"/>
            <a:t>.:  I </a:t>
          </a:r>
          <a:r>
            <a:rPr lang="en-US" sz="1700" b="1" kern="1200" dirty="0" smtClean="0"/>
            <a:t>would rather </a:t>
          </a:r>
          <a:r>
            <a:rPr lang="en-US" sz="1700" u="sng" kern="1200" dirty="0" smtClean="0"/>
            <a:t>go</a:t>
          </a:r>
          <a:r>
            <a:rPr lang="en-US" sz="1700" kern="1200" dirty="0" smtClean="0"/>
            <a:t> by train.</a:t>
          </a:r>
          <a:endParaRPr lang="ru-RU" sz="1700" kern="1200" dirty="0"/>
        </a:p>
      </dsp:txBody>
      <dsp:txXfrm rot="-5400000">
        <a:off x="3111246" y="1864046"/>
        <a:ext cx="5489685" cy="765625"/>
      </dsp:txXfrm>
    </dsp:sp>
    <dsp:sp modelId="{A0C34E43-2E04-477B-8682-7C3DC5F33D6A}">
      <dsp:nvSpPr>
        <dsp:cNvPr id="0" name=""/>
        <dsp:cNvSpPr/>
      </dsp:nvSpPr>
      <dsp:spPr>
        <a:xfrm>
          <a:off x="0" y="1738723"/>
          <a:ext cx="3111246" cy="1016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had better,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would rather</a:t>
          </a:r>
          <a:endParaRPr lang="ru-RU" sz="2000" kern="1200" dirty="0"/>
        </a:p>
      </dsp:txBody>
      <dsp:txXfrm>
        <a:off x="49610" y="1788333"/>
        <a:ext cx="3012026" cy="917050"/>
      </dsp:txXfrm>
    </dsp:sp>
    <dsp:sp modelId="{B1A08914-F84C-4228-8DFA-C73AA42D6980}">
      <dsp:nvSpPr>
        <dsp:cNvPr id="0" name=""/>
        <dsp:cNvSpPr/>
      </dsp:nvSpPr>
      <dsp:spPr>
        <a:xfrm rot="5400000">
          <a:off x="5399706" y="671098"/>
          <a:ext cx="954182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</a:t>
          </a:r>
          <a:r>
            <a:rPr lang="en-US" sz="1700" kern="1200" dirty="0" smtClean="0"/>
            <a:t>.: I </a:t>
          </a:r>
          <a:r>
            <a:rPr lang="en-US" sz="1700" b="1" kern="1200" dirty="0" smtClean="0"/>
            <a:t>saw</a:t>
          </a:r>
          <a:r>
            <a:rPr lang="en-US" sz="1700" kern="1200" dirty="0" smtClean="0"/>
            <a:t> him </a:t>
          </a:r>
          <a:r>
            <a:rPr lang="en-US" sz="1700" u="sng" kern="1200" dirty="0" smtClean="0"/>
            <a:t>jump</a:t>
          </a:r>
          <a:r>
            <a:rPr lang="en-US" sz="1700" kern="1200" dirty="0" smtClean="0"/>
            <a:t>.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</a:t>
          </a:r>
          <a:r>
            <a:rPr lang="en-US" sz="1700" kern="1200" dirty="0" smtClean="0"/>
            <a:t>.: She </a:t>
          </a:r>
          <a:r>
            <a:rPr lang="en-US" sz="1700" b="1" kern="1200" dirty="0" smtClean="0"/>
            <a:t>heard</a:t>
          </a:r>
          <a:r>
            <a:rPr lang="en-US" sz="1700" kern="1200" dirty="0" smtClean="0"/>
            <a:t> the clock </a:t>
          </a:r>
          <a:r>
            <a:rPr lang="en-US" sz="1700" u="sng" kern="1200" dirty="0" smtClean="0"/>
            <a:t>strike</a:t>
          </a:r>
          <a:r>
            <a:rPr lang="en-US" sz="1700" kern="1200" dirty="0" smtClean="0"/>
            <a:t> eight. </a:t>
          </a:r>
          <a:endParaRPr lang="ru-RU" sz="1700" kern="1200" dirty="0"/>
        </a:p>
      </dsp:txBody>
      <dsp:txXfrm rot="-5400000">
        <a:off x="3111246" y="3006138"/>
        <a:ext cx="5484525" cy="861024"/>
      </dsp:txXfrm>
    </dsp:sp>
    <dsp:sp modelId="{56894E21-9765-49DC-B750-E4E591B3A102}">
      <dsp:nvSpPr>
        <dsp:cNvPr id="0" name=""/>
        <dsp:cNvSpPr/>
      </dsp:nvSpPr>
      <dsp:spPr>
        <a:xfrm>
          <a:off x="0" y="2837690"/>
          <a:ext cx="3111246" cy="1197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hear, to feel,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notice, to see</a:t>
          </a:r>
          <a:endParaRPr lang="ru-RU" sz="2000" kern="1200" dirty="0"/>
        </a:p>
      </dsp:txBody>
      <dsp:txXfrm>
        <a:off x="58478" y="2896168"/>
        <a:ext cx="2994290" cy="1080965"/>
      </dsp:txXfrm>
    </dsp:sp>
    <dsp:sp modelId="{83C1127D-6ADF-4C65-AD83-7614C0666EF1}">
      <dsp:nvSpPr>
        <dsp:cNvPr id="0" name=""/>
        <dsp:cNvSpPr/>
      </dsp:nvSpPr>
      <dsp:spPr>
        <a:xfrm rot="5400000">
          <a:off x="5232349" y="2028607"/>
          <a:ext cx="1288896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</a:t>
          </a:r>
          <a:r>
            <a:rPr lang="en-US" sz="1700" kern="1200" dirty="0" smtClean="0"/>
            <a:t>.:  What </a:t>
          </a:r>
          <a:r>
            <a:rPr lang="en-US" sz="1700" b="1" kern="1200" dirty="0" smtClean="0"/>
            <a:t>makes</a:t>
          </a:r>
          <a:r>
            <a:rPr lang="en-US" sz="1700" kern="1200" dirty="0" smtClean="0"/>
            <a:t> you </a:t>
          </a:r>
          <a:r>
            <a:rPr lang="en-US" sz="1700" u="sng" kern="1200" dirty="0" smtClean="0"/>
            <a:t>think</a:t>
          </a:r>
          <a:r>
            <a:rPr lang="en-US" sz="1700" kern="1200" dirty="0" smtClean="0"/>
            <a:t> so?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b="1" kern="1200" dirty="0" smtClean="0">
              <a:solidFill>
                <a:srgbClr val="FF0000"/>
              </a:solidFill>
            </a:rPr>
            <a:t>To </a:t>
          </a:r>
          <a:r>
            <a:rPr lang="ru-RU" sz="1700" b="0" kern="1200" dirty="0" smtClean="0">
              <a:solidFill>
                <a:schemeClr val="tx1"/>
              </a:solidFill>
            </a:rPr>
            <a:t>употребляется</a:t>
          </a:r>
          <a:r>
            <a:rPr lang="ru-RU" sz="1700" kern="1200" dirty="0" smtClean="0"/>
            <a:t>, если эти глаголы – в страдательном залоге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i="1" kern="1200" dirty="0" smtClean="0"/>
            <a:t>ex</a:t>
          </a:r>
          <a:r>
            <a:rPr lang="en-US" sz="1700" kern="1200" dirty="0" smtClean="0"/>
            <a:t>.: She </a:t>
          </a:r>
          <a:r>
            <a:rPr lang="en-US" sz="1700" b="1" kern="1200" dirty="0" smtClean="0">
              <a:solidFill>
                <a:schemeClr val="tx1"/>
              </a:solidFill>
            </a:rPr>
            <a:t>was made </a:t>
          </a:r>
          <a:r>
            <a:rPr lang="en-US" sz="1700" b="1" u="sng" kern="1200" dirty="0" smtClean="0">
              <a:solidFill>
                <a:srgbClr val="FF0000"/>
              </a:solidFill>
            </a:rPr>
            <a:t>to </a:t>
          </a:r>
          <a:r>
            <a:rPr lang="en-US" sz="1700" u="sng" kern="1200" dirty="0" smtClean="0"/>
            <a:t>repeat </a:t>
          </a:r>
          <a:r>
            <a:rPr lang="en-US" sz="1700" kern="1200" dirty="0" smtClean="0"/>
            <a:t>the story.</a:t>
          </a:r>
          <a:endParaRPr lang="ru-RU" sz="1700" kern="1200" dirty="0"/>
        </a:p>
      </dsp:txBody>
      <dsp:txXfrm rot="-5400000">
        <a:off x="3111246" y="4212630"/>
        <a:ext cx="5468185" cy="1163058"/>
      </dsp:txXfrm>
    </dsp:sp>
    <dsp:sp modelId="{C5C7A169-7EFE-45BA-91D6-7DF5D2C3D924}">
      <dsp:nvSpPr>
        <dsp:cNvPr id="0" name=""/>
        <dsp:cNvSpPr/>
      </dsp:nvSpPr>
      <dsp:spPr>
        <a:xfrm>
          <a:off x="0" y="4118307"/>
          <a:ext cx="3111246" cy="13517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make, to let</a:t>
          </a:r>
          <a:endParaRPr lang="ru-RU" sz="2000" kern="1200" dirty="0"/>
        </a:p>
      </dsp:txBody>
      <dsp:txXfrm>
        <a:off x="65985" y="4184292"/>
        <a:ext cx="2979276" cy="1219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80048-B20D-4378-8AA6-648E8824698C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3905B-AE7E-442A-967C-1BF30CEE2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01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BFFFD4-6E22-4BBF-A55D-F7ACF93F4F6A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269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EEA9C53-34AA-4DBB-89E9-A33D8612319F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33787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803EB54-717D-4D54-8D3F-EFD4F65DE24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2996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1D6BB87-E488-4299-B631-C03C76D6B3F4}" type="slidenum">
              <a:rPr lang="en-US" altLang="ru-RU"/>
              <a:pPr/>
              <a:t>14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65988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21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997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8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1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58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0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89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68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619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412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6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98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492896"/>
            <a:ext cx="7406640" cy="99537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Infinitives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6296" y="630932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Danilina</a:t>
            </a:r>
            <a:r>
              <a:rPr lang="en-US" dirty="0" smtClean="0"/>
              <a:t> E.K.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65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548680"/>
            <a:ext cx="7498080" cy="5808712"/>
          </a:xfrm>
        </p:spPr>
        <p:txBody>
          <a:bodyPr>
            <a:normAutofit/>
          </a:bodyPr>
          <a:lstStyle/>
          <a:p>
            <a:pPr marL="2286" marR="285750" indent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Инфинитив</a:t>
            </a:r>
          </a:p>
          <a:p>
            <a:pPr marL="285750" marR="285750" indent="0" algn="just">
              <a:spcAft>
                <a:spcPts val="0"/>
              </a:spcAft>
              <a:buNone/>
            </a:pPr>
            <a:endParaRPr lang="ru-RU" sz="2000" dirty="0" smtClean="0">
              <a:latin typeface="+mj-lt"/>
              <a:ea typeface="Times New Roman"/>
            </a:endParaRPr>
          </a:p>
          <a:p>
            <a:pPr marL="285750" marR="285750" indent="0" algn="just">
              <a:spcAft>
                <a:spcPts val="0"/>
              </a:spcAft>
              <a:buNone/>
            </a:pPr>
            <a:endParaRPr lang="en-US" sz="2800" dirty="0" smtClean="0">
              <a:latin typeface="+mj-lt"/>
              <a:ea typeface="Times New Roman"/>
            </a:endParaRPr>
          </a:p>
          <a:p>
            <a:pPr marL="285750" marR="285750" indent="0" algn="just">
              <a:spcAft>
                <a:spcPts val="0"/>
              </a:spcAft>
              <a:buNone/>
            </a:pPr>
            <a:endParaRPr lang="en-US" sz="2800" dirty="0">
              <a:latin typeface="+mj-lt"/>
              <a:ea typeface="Times New Roman"/>
            </a:endParaRPr>
          </a:p>
          <a:p>
            <a:pPr marL="285750" marR="285750" indent="0" algn="just">
              <a:spcAft>
                <a:spcPts val="0"/>
              </a:spcAft>
              <a:buNone/>
            </a:pPr>
            <a:r>
              <a:rPr lang="ru-RU" sz="2800" dirty="0" smtClean="0">
                <a:latin typeface="+mj-lt"/>
                <a:ea typeface="Times New Roman"/>
              </a:rPr>
              <a:t>Инфинитив - это неличная глагольная форма, которая только называет действие и выполняет функции как глагола, так и существительного. Инфинитив отвечает на вопрос </a:t>
            </a:r>
            <a:r>
              <a:rPr lang="ru-RU" sz="2800" i="1" dirty="0" smtClean="0">
                <a:latin typeface="+mj-lt"/>
                <a:ea typeface="Times New Roman"/>
              </a:rPr>
              <a:t>что делать?, что сделать?</a:t>
            </a:r>
            <a:endParaRPr lang="ru-RU" sz="2800" dirty="0" smtClean="0">
              <a:latin typeface="+mj-lt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42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 smtClean="0"/>
              <a:t>Formula: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endParaRPr lang="en-US" altLang="en-US" sz="6000" dirty="0" smtClean="0"/>
          </a:p>
          <a:p>
            <a:pPr marL="0" indent="0" algn="ctr" eaLnBrk="1" hangingPunct="1">
              <a:buNone/>
            </a:pPr>
            <a:r>
              <a:rPr lang="en-US" altLang="en-US" sz="6000" dirty="0" smtClean="0"/>
              <a:t>to + Verb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919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 smtClean="0"/>
              <a:t>Infinitive Phrases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 smtClean="0"/>
              <a:t>An </a:t>
            </a:r>
            <a:r>
              <a:rPr lang="en-US" altLang="en-US" dirty="0" smtClean="0">
                <a:solidFill>
                  <a:schemeClr val="folHlink"/>
                </a:solidFill>
              </a:rPr>
              <a:t>infinitive phrase</a:t>
            </a:r>
            <a:r>
              <a:rPr lang="en-US" altLang="en-US" dirty="0" smtClean="0"/>
              <a:t> is a group of words that includes an infinitive and any other words to complete its meaning.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i="1" dirty="0" smtClean="0"/>
              <a:t>Example</a:t>
            </a:r>
            <a:r>
              <a:rPr lang="en-US" altLang="en-US" dirty="0" smtClean="0"/>
              <a:t>:  To fly a plane was her goal.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i="1" dirty="0" smtClean="0">
                <a:solidFill>
                  <a:schemeClr val="folHlink"/>
                </a:solidFill>
              </a:rPr>
              <a:t>To fly</a:t>
            </a:r>
            <a:r>
              <a:rPr lang="en-US" altLang="en-US" dirty="0" smtClean="0"/>
              <a:t> is the infinitive (to + verb)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i="1" dirty="0" smtClean="0">
                <a:solidFill>
                  <a:schemeClr val="folHlink"/>
                </a:solidFill>
              </a:rPr>
              <a:t>To fly a plane</a:t>
            </a:r>
            <a:r>
              <a:rPr lang="en-US" altLang="en-US" dirty="0" smtClean="0"/>
              <a:t> is the infinitive phrase.</a:t>
            </a:r>
          </a:p>
        </p:txBody>
      </p:sp>
    </p:spTree>
    <p:extLst>
      <p:ext uri="{BB962C8B-B14F-4D97-AF65-F5344CB8AC3E}">
        <p14:creationId xmlns:p14="http://schemas.microsoft.com/office/powerpoint/2010/main" val="36367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 dirty="0" smtClean="0">
                <a:solidFill>
                  <a:srgbClr val="FF0000"/>
                </a:solidFill>
              </a:rPr>
              <a:t>Non-Example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/>
          </a:p>
          <a:p>
            <a:pPr marL="0" indent="0" algn="ctr" eaLnBrk="1" hangingPunct="1">
              <a:buNone/>
            </a:pPr>
            <a:r>
              <a:rPr lang="en-US" altLang="en-US" dirty="0" smtClean="0"/>
              <a:t>I went </a:t>
            </a:r>
            <a:r>
              <a:rPr lang="en-US" altLang="en-US" b="1" u="sng" dirty="0" smtClean="0">
                <a:solidFill>
                  <a:srgbClr val="FF0000"/>
                </a:solidFill>
              </a:rPr>
              <a:t>to</a:t>
            </a:r>
            <a:r>
              <a:rPr lang="en-US" altLang="en-US" dirty="0" smtClean="0"/>
              <a:t> the store with my two year old brother, Jake.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marL="0" indent="0" eaLnBrk="1" hangingPunct="1">
              <a:buNone/>
            </a:pPr>
            <a:r>
              <a:rPr lang="en-US" altLang="en-US" dirty="0" smtClean="0"/>
              <a:t>The above examples are not infinitives.  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“To the store” is a prepositional phrase. 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697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6"/>
          </a:xfrm>
        </p:spPr>
        <p:txBody>
          <a:bodyPr/>
          <a:lstStyle/>
          <a:p>
            <a:pPr algn="ctr"/>
            <a:r>
              <a:rPr lang="en-US" dirty="0" smtClean="0"/>
              <a:t>Infinitive without </a:t>
            </a:r>
            <a:r>
              <a:rPr lang="en-US" b="1" dirty="0" smtClean="0"/>
              <a:t>TO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50825" y="1196975"/>
          <a:ext cx="8642350" cy="5472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50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/>
          <a:lstStyle/>
          <a:p>
            <a:pPr marL="82296" indent="0">
              <a:buNone/>
            </a:pPr>
            <a:r>
              <a:rPr lang="ru-RU" b="1" dirty="0" smtClean="0"/>
              <a:t>Примечание: </a:t>
            </a:r>
            <a:r>
              <a:rPr lang="ru-RU" dirty="0"/>
              <a:t>Если в предложении есть два инфинитива, объединенные союзом </a:t>
            </a:r>
            <a:r>
              <a:rPr lang="en-US" b="1" dirty="0"/>
              <a:t>and</a:t>
            </a:r>
            <a:r>
              <a:rPr lang="ru-RU" dirty="0"/>
              <a:t> или </a:t>
            </a:r>
            <a:r>
              <a:rPr lang="en-US" b="1" dirty="0"/>
              <a:t>or</a:t>
            </a:r>
            <a:r>
              <a:rPr lang="ru-RU" dirty="0"/>
              <a:t>, то частица </a:t>
            </a:r>
            <a:r>
              <a:rPr lang="en-US" b="1" dirty="0"/>
              <a:t>to</a:t>
            </a:r>
            <a:r>
              <a:rPr lang="ru-RU" dirty="0"/>
              <a:t> употребляется только перед первым инфинитивом:</a:t>
            </a:r>
          </a:p>
          <a:p>
            <a:pPr marL="82296" indent="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475656" y="2780928"/>
          <a:ext cx="7416824" cy="1828800"/>
        </p:xfrm>
        <a:graphic>
          <a:graphicData uri="http://schemas.openxmlformats.org/drawingml/2006/table">
            <a:tbl>
              <a:tblPr/>
              <a:tblGrid>
                <a:gridCol w="3429049"/>
                <a:gridCol w="3987775"/>
              </a:tblGrid>
              <a:tr h="0">
                <a:tc>
                  <a:txBody>
                    <a:bodyPr/>
                    <a:lstStyle/>
                    <a:p>
                      <a:pPr marL="28575"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I want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to come</a:t>
                      </a:r>
                      <a:r>
                        <a:rPr lang="en-US" sz="240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and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see</a:t>
                      </a:r>
                      <a:r>
                        <a:rPr lang="en-US" sz="240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your new house.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Я хочу </a:t>
                      </a:r>
                      <a:r>
                        <a:rPr lang="ru-RU" sz="2400" b="1" i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приехать</a:t>
                      </a:r>
                      <a:r>
                        <a:rPr lang="ru-RU" sz="2400" i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(и) </a:t>
                      </a:r>
                      <a:r>
                        <a:rPr lang="ru-RU" sz="2400" b="1" i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посмотреть</a:t>
                      </a:r>
                      <a:r>
                        <a:rPr lang="ru-RU" sz="2400" i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твой новый дом.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28575"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She decided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to go</a:t>
                      </a:r>
                      <a:r>
                        <a:rPr lang="en-US" sz="240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and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buy</a:t>
                      </a:r>
                      <a:r>
                        <a:rPr lang="en-US" sz="240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something for supper.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Она решила </a:t>
                      </a:r>
                      <a:r>
                        <a:rPr lang="ru-RU" sz="2400" b="1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пойти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и </a:t>
                      </a:r>
                      <a:r>
                        <a:rPr lang="ru-RU" sz="2400" b="1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купить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что-нибудь на ужин.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93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Функции инфинитива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38145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298934"/>
              </p:ext>
            </p:extLst>
          </p:nvPr>
        </p:nvGraphicFramePr>
        <p:xfrm>
          <a:off x="1475656" y="907731"/>
          <a:ext cx="7272809" cy="5113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/>
                <a:gridCol w="3240360"/>
                <a:gridCol w="3672409"/>
              </a:tblGrid>
              <a:tr h="738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marL="10299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Функция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marL="13042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Пример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</a:tr>
              <a:tr h="2069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Подлежащее</a:t>
                      </a:r>
                    </a:p>
                    <a:p>
                      <a:pPr marL="3175" indent="-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(часто ставится после сказуемого; в этом случае перед сказуемым употребляется формальное подлежащее </a:t>
                      </a:r>
                      <a:r>
                        <a:rPr lang="en-US" sz="2000" dirty="0">
                          <a:effectLst/>
                        </a:rPr>
                        <a:t>if):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marL="3175" indent="-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То </a:t>
                      </a:r>
                      <a:r>
                        <a:rPr lang="en-US" sz="2000" dirty="0">
                          <a:effectLst/>
                        </a:rPr>
                        <a:t>know him is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trust </a:t>
                      </a:r>
                      <a:r>
                        <a:rPr lang="en-US" sz="2000" dirty="0">
                          <a:effectLst/>
                        </a:rPr>
                        <a:t>him. </a:t>
                      </a:r>
                      <a:r>
                        <a:rPr lang="ru-RU" sz="2000" dirty="0">
                          <a:effectLst/>
                        </a:rPr>
                        <a:t>(Знать его - значит доверять ему.)</a:t>
                      </a:r>
                    </a:p>
                    <a:p>
                      <a:pPr marL="3175" indent="-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 wasn't safe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cross </a:t>
                      </a:r>
                      <a:r>
                        <a:rPr lang="en-US" sz="2000" dirty="0">
                          <a:effectLst/>
                        </a:rPr>
                        <a:t>the bridge at night. </a:t>
                      </a:r>
                      <a:r>
                        <a:rPr lang="ru-RU" sz="2000" dirty="0">
                          <a:effectLst/>
                        </a:rPr>
                        <a:t>(Переходить через мост ночью было опасно.)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</a:tr>
              <a:tr h="2305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Именная часть составного сказуемого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>
                          <a:effectLst/>
                        </a:rPr>
                        <a:t>предикатив</a:t>
                      </a:r>
                      <a:r>
                        <a:rPr lang="ru-RU" sz="2000" dirty="0">
                          <a:effectLst/>
                        </a:rPr>
                        <a:t>):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The point is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achieve</a:t>
                      </a:r>
                      <a:r>
                        <a:rPr lang="en-US" sz="2000" dirty="0">
                          <a:effectLst/>
                        </a:rPr>
                        <a:t> the aim. </a:t>
                      </a:r>
                      <a:r>
                        <a:rPr lang="ru-RU" sz="2000" dirty="0">
                          <a:effectLst/>
                        </a:rPr>
                        <a:t>(Главное - достичь цели.)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The only thing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be done</a:t>
                      </a:r>
                      <a:r>
                        <a:rPr lang="en-US" sz="2000" dirty="0">
                          <a:effectLst/>
                        </a:rPr>
                        <a:t> was to sit and to wait.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(Единственное, что оставалось делать - это сидеть и ждать.)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27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818697"/>
              </p:ext>
            </p:extLst>
          </p:nvPr>
        </p:nvGraphicFramePr>
        <p:xfrm>
          <a:off x="1331640" y="332656"/>
          <a:ext cx="7488832" cy="6120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007"/>
                <a:gridCol w="3293150"/>
                <a:gridCol w="3845675"/>
              </a:tblGrid>
              <a:tr h="484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marL="10299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Функция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marL="13042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Пример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</a:tr>
              <a:tr h="3996004">
                <a:tc>
                  <a:txBody>
                    <a:bodyPr/>
                    <a:lstStyle/>
                    <a:p>
                      <a:pPr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Составное глагольное </a:t>
                      </a:r>
                      <a:r>
                        <a:rPr lang="ru-RU" sz="2000" dirty="0" smtClean="0">
                          <a:effectLst/>
                        </a:rPr>
                        <a:t>сказуемое</a:t>
                      </a:r>
                      <a:endParaRPr lang="ru-RU" sz="2000" dirty="0">
                        <a:effectLst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indent="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We must </a:t>
                      </a: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stay</a:t>
                      </a:r>
                      <a:r>
                        <a:rPr lang="en-US" sz="2000" dirty="0">
                          <a:effectLst/>
                        </a:rPr>
                        <a:t> at home. </a:t>
                      </a:r>
                      <a:r>
                        <a:rPr lang="ru-RU" sz="2000" dirty="0">
                          <a:effectLst/>
                        </a:rPr>
                        <a:t>(Мы должны оставаться дома.) </a:t>
                      </a:r>
                      <a:endParaRPr lang="ru-RU" sz="2000" dirty="0" smtClean="0">
                        <a:effectLst/>
                      </a:endParaRPr>
                    </a:p>
                    <a:p>
                      <a:pPr indent="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Smth</a:t>
                      </a:r>
                      <a:r>
                        <a:rPr lang="en-US" sz="2000" dirty="0">
                          <a:effectLst/>
                        </a:rPr>
                        <a:t>.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had to be done.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(Что-то нужно было сделать.) </a:t>
                      </a:r>
                      <a:endParaRPr lang="ru-RU" sz="2000" dirty="0" smtClean="0">
                        <a:effectLst/>
                      </a:endParaRPr>
                    </a:p>
                    <a:p>
                      <a:pPr indent="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I </a:t>
                      </a:r>
                      <a:r>
                        <a:rPr lang="en-US" sz="2000" dirty="0">
                          <a:effectLst/>
                        </a:rPr>
                        <a:t>will not be able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sleep </a:t>
                      </a:r>
                      <a:r>
                        <a:rPr lang="en-US" sz="2000" dirty="0">
                          <a:effectLst/>
                        </a:rPr>
                        <a:t>tonight. </a:t>
                      </a:r>
                      <a:r>
                        <a:rPr lang="ru-RU" sz="2000" dirty="0">
                          <a:effectLst/>
                        </a:rPr>
                        <a:t>(Я не смогу спать этой ночью.)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want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paint. </a:t>
                      </a:r>
                      <a:r>
                        <a:rPr lang="ru-RU" sz="2000" dirty="0">
                          <a:effectLst/>
                        </a:rPr>
                        <a:t>(Я хочу рисовать.)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</a:t>
                      </a:r>
                      <a:r>
                        <a:rPr lang="en-US" sz="2000" dirty="0">
                          <a:effectLst/>
                        </a:rPr>
                        <a:t>tried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see </a:t>
                      </a:r>
                      <a:r>
                        <a:rPr lang="en-US" sz="2000" dirty="0">
                          <a:effectLst/>
                        </a:rPr>
                        <a:t>the men. </a:t>
                      </a:r>
                      <a:r>
                        <a:rPr lang="ru-RU" sz="2000" dirty="0">
                          <a:effectLst/>
                        </a:rPr>
                        <a:t>(Он старался увидеть этих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людей.)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She began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talk</a:t>
                      </a:r>
                      <a:r>
                        <a:rPr lang="en-US" sz="2000" dirty="0">
                          <a:effectLst/>
                        </a:rPr>
                        <a:t>. </a:t>
                      </a:r>
                      <a:r>
                        <a:rPr lang="ru-RU" sz="2000" dirty="0">
                          <a:effectLst/>
                        </a:rPr>
                        <a:t>(Она начала говорить.)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</a:tr>
              <a:tr h="1639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 marL="3175" marR="972185" indent="-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Дополнение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</a:t>
                      </a:r>
                      <a:r>
                        <a:rPr lang="en-US" sz="2000" dirty="0">
                          <a:effectLst/>
                        </a:rPr>
                        <a:t>asked me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wait. </a:t>
                      </a:r>
                      <a:r>
                        <a:rPr lang="ru-RU" sz="2000" dirty="0">
                          <a:effectLst/>
                        </a:rPr>
                        <a:t>(Он попросил меня подождать</a:t>
                      </a:r>
                      <a:r>
                        <a:rPr lang="ru-RU" sz="2000" dirty="0" smtClean="0">
                          <a:effectLst/>
                        </a:rPr>
                        <a:t>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I will be happy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accept </a:t>
                      </a:r>
                      <a:r>
                        <a:rPr lang="en-US" sz="2000" dirty="0">
                          <a:effectLst/>
                        </a:rPr>
                        <a:t>your invitation. </a:t>
                      </a:r>
                      <a:r>
                        <a:rPr lang="ru-RU" sz="2000" dirty="0">
                          <a:effectLst/>
                        </a:rPr>
                        <a:t>(Я буду счастлив принять ваше приглашение.)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7" marR="192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18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5314311"/>
              </p:ext>
            </p:extLst>
          </p:nvPr>
        </p:nvGraphicFramePr>
        <p:xfrm>
          <a:off x="1547664" y="260648"/>
          <a:ext cx="7272807" cy="576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9911"/>
                <a:gridCol w="2684425"/>
                <a:gridCol w="4248471"/>
              </a:tblGrid>
              <a:tr h="4497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 marL="10299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Функция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 marL="13042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Пример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</a:tr>
              <a:tr h="53108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Определение</a:t>
                      </a:r>
                      <a:endParaRPr lang="ru-RU" sz="2000" dirty="0">
                        <a:effectLst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have no right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ask</a:t>
                      </a:r>
                      <a:r>
                        <a:rPr lang="en-US" sz="2000" dirty="0">
                          <a:effectLst/>
                        </a:rPr>
                        <a:t>. </a:t>
                      </a:r>
                      <a:r>
                        <a:rPr lang="ru-RU" sz="2000" dirty="0">
                          <a:effectLst/>
                        </a:rPr>
                        <a:t>(Я не имею права спрашивать.)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Suddenly </a:t>
                      </a:r>
                      <a:r>
                        <a:rPr lang="en-US" sz="2000" dirty="0">
                          <a:effectLst/>
                        </a:rPr>
                        <a:t>she felt the need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speak. </a:t>
                      </a:r>
                      <a:r>
                        <a:rPr lang="ru-RU" sz="2000" dirty="0">
                          <a:effectLst/>
                        </a:rPr>
                        <a:t>(Вдруг она почувствовала потребность говорить.)</a:t>
                      </a:r>
                    </a:p>
                    <a:p>
                      <a:pPr indent="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We made a list of things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be taken. </a:t>
                      </a:r>
                      <a:r>
                        <a:rPr lang="ru-RU" sz="2000" dirty="0">
                          <a:effectLst/>
                        </a:rPr>
                        <a:t>(Мы составили список вещей, которые нужно было взять.) </a:t>
                      </a:r>
                      <a:endParaRPr lang="ru-RU" sz="2000" dirty="0" smtClean="0">
                        <a:effectLst/>
                      </a:endParaRPr>
                    </a:p>
                    <a:p>
                      <a:pPr indent="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The </a:t>
                      </a:r>
                      <a:r>
                        <a:rPr lang="en-US" sz="2000" dirty="0">
                          <a:effectLst/>
                        </a:rPr>
                        <a:t>car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be used </a:t>
                      </a:r>
                      <a:r>
                        <a:rPr lang="en-US" sz="2000" dirty="0">
                          <a:effectLst/>
                        </a:rPr>
                        <a:t>didn't' belong to Tim. </a:t>
                      </a:r>
                      <a:r>
                        <a:rPr lang="ru-RU" sz="2000" dirty="0">
                          <a:effectLst/>
                        </a:rPr>
                        <a:t>(Машина, на которой должны были ехать, не принадлежала Тиму.)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Have you got anything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eat? </a:t>
                      </a:r>
                      <a:r>
                        <a:rPr lang="ru-RU" sz="2000" dirty="0">
                          <a:effectLst/>
                        </a:rPr>
                        <a:t>(У вас есть что-нибудь поесть?)</a:t>
                      </a:r>
                    </a:p>
                    <a:p>
                      <a:pPr indent="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She brought me a book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read. </a:t>
                      </a:r>
                      <a:r>
                        <a:rPr lang="ru-RU" sz="2000" dirty="0">
                          <a:effectLst/>
                        </a:rPr>
                        <a:t>(Она принесла мне почитать книжку.)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</a:t>
                      </a:r>
                      <a:r>
                        <a:rPr lang="en-US" sz="2000" dirty="0">
                          <a:effectLst/>
                        </a:rPr>
                        <a:t>was the first to come. </a:t>
                      </a:r>
                      <a:r>
                        <a:rPr lang="ru-RU" sz="2000" dirty="0">
                          <a:effectLst/>
                        </a:rPr>
                        <a:t>(Он пришел первым.)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73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196851"/>
              </p:ext>
            </p:extLst>
          </p:nvPr>
        </p:nvGraphicFramePr>
        <p:xfrm>
          <a:off x="1331640" y="176292"/>
          <a:ext cx="7560839" cy="4144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373"/>
                <a:gridCol w="3103011"/>
                <a:gridCol w="4104455"/>
              </a:tblGrid>
              <a:tr h="487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 marL="10299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Функция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 marL="13042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Пример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</a:tr>
              <a:tr h="29817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Обстоятельство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  <a:tc>
                  <a:txBody>
                    <a:bodyPr/>
                    <a:lstStyle/>
                    <a:p>
                      <a:pPr marL="3175" indent="-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have come here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meet </a:t>
                      </a:r>
                      <a:r>
                        <a:rPr lang="en-US" sz="2000" dirty="0">
                          <a:effectLst/>
                        </a:rPr>
                        <a:t>her. </a:t>
                      </a:r>
                      <a:r>
                        <a:rPr lang="ru-RU" sz="2000" dirty="0">
                          <a:effectLst/>
                        </a:rPr>
                        <a:t>(Я пришел сюда, </a:t>
                      </a:r>
                      <a:r>
                        <a:rPr lang="ru-RU" sz="2000" dirty="0" smtClean="0">
                          <a:effectLst/>
                        </a:rPr>
                        <a:t>чтобы </a:t>
                      </a:r>
                      <a:r>
                        <a:rPr lang="ru-RU" sz="2000" dirty="0">
                          <a:effectLst/>
                        </a:rPr>
                        <a:t>встретиться с ней.)</a:t>
                      </a:r>
                    </a:p>
                    <a:p>
                      <a:pPr marL="3175" indent="-31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То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earn </a:t>
                      </a:r>
                      <a:r>
                        <a:rPr lang="en-US" sz="2000" dirty="0">
                          <a:effectLst/>
                        </a:rPr>
                        <a:t>a living, he became a salesman. </a:t>
                      </a:r>
                      <a:r>
                        <a:rPr lang="ru-RU" sz="2000" dirty="0">
                          <a:effectLst/>
                        </a:rPr>
                        <a:t>(Чтобы заработать на жизнь, он стал торговцем.)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She is old enough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go </a:t>
                      </a:r>
                      <a:r>
                        <a:rPr lang="en-US" sz="2000" dirty="0">
                          <a:effectLst/>
                        </a:rPr>
                        <a:t>to work. </a:t>
                      </a:r>
                      <a:r>
                        <a:rPr lang="ru-RU" sz="2000" dirty="0">
                          <a:effectLst/>
                        </a:rPr>
                        <a:t>(Она уже достаточно взрослая, чтобы идти работать</a:t>
                      </a:r>
                      <a:r>
                        <a:rPr lang="ru-RU" sz="2000" dirty="0" smtClean="0">
                          <a:effectLst/>
                        </a:rPr>
                        <a:t>.)</a:t>
                      </a:r>
                      <a:endParaRPr lang="en-US" sz="20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It was too hot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go </a:t>
                      </a:r>
                      <a:r>
                        <a:rPr lang="en-US" sz="2000" dirty="0">
                          <a:effectLst/>
                        </a:rPr>
                        <a:t>out into the town. </a:t>
                      </a:r>
                      <a:r>
                        <a:rPr lang="ru-RU" sz="2000" dirty="0">
                          <a:effectLst/>
                        </a:rPr>
                        <a:t>(Было слишком жарко, чтобы идти в город.)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777" marR="237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80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20688"/>
            <a:ext cx="7886700" cy="5760640"/>
          </a:xfrm>
        </p:spPr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Формы инфинитива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1876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8674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471537"/>
              </p:ext>
            </p:extLst>
          </p:nvPr>
        </p:nvGraphicFramePr>
        <p:xfrm>
          <a:off x="971600" y="1484784"/>
          <a:ext cx="7543800" cy="411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1604"/>
                <a:gridCol w="3732196"/>
              </a:tblGrid>
              <a:tr h="84131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Type of Infinitive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Form </a:t>
                      </a:r>
                      <a:endParaRPr lang="en-US" sz="2800" dirty="0"/>
                    </a:p>
                  </a:txBody>
                  <a:tcPr/>
                </a:tc>
              </a:tr>
              <a:tr h="9483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Simple Infinitive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to</a:t>
                      </a:r>
                      <a:r>
                        <a:rPr lang="en-US" sz="2800" baseline="0" dirty="0" smtClean="0"/>
                        <a:t> work, to fall (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to + verb</a:t>
                      </a:r>
                      <a:r>
                        <a:rPr lang="en-US" sz="2800" baseline="0" dirty="0" smtClean="0"/>
                        <a:t>)</a:t>
                      </a:r>
                      <a:endParaRPr lang="en-US" sz="2800" dirty="0" smtClean="0"/>
                    </a:p>
                  </a:txBody>
                  <a:tcPr/>
                </a:tc>
              </a:tr>
              <a:tr h="948392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Progressive/Continuous Infinitive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to be working, to be falling (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to be + 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verb+ing</a:t>
                      </a:r>
                      <a:r>
                        <a:rPr lang="en-US" sz="280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</a:tr>
              <a:tr h="137669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Perfective Infinitive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to </a:t>
                      </a:r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have</a:t>
                      </a:r>
                      <a:r>
                        <a:rPr lang="en-US" sz="2800" dirty="0" smtClean="0"/>
                        <a:t> worked, to </a:t>
                      </a:r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have</a:t>
                      </a:r>
                      <a:r>
                        <a:rPr lang="en-US" sz="2800" dirty="0" smtClean="0"/>
                        <a:t> fallen (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to HAVE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 + past participle</a:t>
                      </a:r>
                      <a:r>
                        <a:rPr lang="en-US" sz="2800" baseline="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9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0960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196563"/>
              </p:ext>
            </p:extLst>
          </p:nvPr>
        </p:nvGraphicFramePr>
        <p:xfrm>
          <a:off x="457200" y="943689"/>
          <a:ext cx="8229600" cy="5275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/>
                <a:gridCol w="3048000"/>
              </a:tblGrid>
              <a:tr h="1212777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Verbs in the main and dependent clause</a:t>
                      </a:r>
                      <a:endParaRPr lang="en-US" sz="25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Type</a:t>
                      </a:r>
                      <a:r>
                        <a:rPr lang="en-US" sz="2500" baseline="0" dirty="0" smtClean="0"/>
                        <a:t> of infinitive</a:t>
                      </a:r>
                      <a:endParaRPr lang="en-US" sz="2500" dirty="0"/>
                    </a:p>
                  </a:txBody>
                  <a:tcPr marT="45717" marB="45717"/>
                </a:tc>
              </a:tr>
              <a:tr h="1212777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The SAME</a:t>
                      </a:r>
                      <a:r>
                        <a:rPr lang="en-US" sz="2500" baseline="0" dirty="0" smtClean="0"/>
                        <a:t> tense of the verb in both the main and the dependent clause</a:t>
                      </a:r>
                      <a:endParaRPr lang="en-US" sz="25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Simple</a:t>
                      </a:r>
                      <a:r>
                        <a:rPr lang="en-US" sz="2500" baseline="0" dirty="0" smtClean="0"/>
                        <a:t> infinitive</a:t>
                      </a:r>
                      <a:endParaRPr lang="en-US" sz="2500" dirty="0"/>
                    </a:p>
                  </a:txBody>
                  <a:tcPr marT="45717" marB="45717"/>
                </a:tc>
              </a:tr>
              <a:tr h="1615343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The verb in</a:t>
                      </a:r>
                      <a:r>
                        <a:rPr lang="en-US" sz="2500" baseline="0" dirty="0" smtClean="0"/>
                        <a:t> the main clause in the SIMPLE aspect and the verb in the dependent clause in the CONTINOUS aspect (but in the same tense).</a:t>
                      </a:r>
                      <a:endParaRPr lang="en-US" sz="25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Progressive/ Continuous</a:t>
                      </a:r>
                      <a:r>
                        <a:rPr lang="en-US" sz="2500" baseline="0" dirty="0" smtClean="0"/>
                        <a:t> infinitive</a:t>
                      </a:r>
                      <a:endParaRPr lang="en-US" sz="2500" dirty="0"/>
                    </a:p>
                  </a:txBody>
                  <a:tcPr marT="45717" marB="45717"/>
                </a:tc>
              </a:tr>
              <a:tr h="1234366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The verb in the dependent clause in the “older” tense than</a:t>
                      </a:r>
                      <a:r>
                        <a:rPr lang="en-US" sz="2500" baseline="0" dirty="0" smtClean="0"/>
                        <a:t> the verb in the main clause</a:t>
                      </a:r>
                      <a:endParaRPr lang="en-US" sz="25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Perfective</a:t>
                      </a:r>
                      <a:r>
                        <a:rPr lang="en-US" sz="2500" baseline="0" dirty="0" smtClean="0"/>
                        <a:t> infinitive</a:t>
                      </a:r>
                      <a:endParaRPr lang="en-US" sz="2500" dirty="0"/>
                    </a:p>
                  </a:txBody>
                  <a:tcPr marT="45717" marB="4571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2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0" y="3048000"/>
            <a:ext cx="2438400" cy="990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286000" y="3200400"/>
            <a:ext cx="4953000" cy="762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3200400"/>
            <a:ext cx="18288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114800" y="3200400"/>
            <a:ext cx="8382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/>
              <a:t>Passive + infinitive</a:t>
            </a:r>
            <a:endParaRPr lang="en-US" b="1" dirty="0"/>
          </a:p>
        </p:txBody>
      </p:sp>
      <p:sp>
        <p:nvSpPr>
          <p:cNvPr id="20487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ru-RU" sz="3600" dirty="0" smtClean="0"/>
              <a:t>Main </a:t>
            </a:r>
            <a:r>
              <a:rPr lang="en-US" altLang="ru-RU" sz="3600" dirty="0" smtClean="0"/>
              <a:t>clause		Dependent clause</a:t>
            </a:r>
          </a:p>
          <a:p>
            <a:pPr>
              <a:buNone/>
            </a:pPr>
            <a:endParaRPr lang="en-US" altLang="ru-RU" sz="3000" dirty="0" smtClean="0"/>
          </a:p>
          <a:p>
            <a:pPr>
              <a:buNone/>
            </a:pPr>
            <a:endParaRPr lang="en-US" altLang="ru-RU" sz="800" dirty="0"/>
          </a:p>
          <a:p>
            <a:pPr>
              <a:buNone/>
            </a:pPr>
            <a:r>
              <a:rPr lang="en-US" altLang="ru-RU" sz="3000" dirty="0" smtClean="0"/>
              <a:t>It  </a:t>
            </a:r>
            <a:r>
              <a:rPr lang="en-US" altLang="ru-RU" sz="3000" dirty="0"/>
              <a:t>is believed </a:t>
            </a:r>
            <a:r>
              <a:rPr lang="en-US" altLang="ru-RU" sz="3000" dirty="0" smtClean="0"/>
              <a:t>   (</a:t>
            </a:r>
            <a:r>
              <a:rPr lang="en-US" altLang="ru-RU" sz="3000" dirty="0"/>
              <a:t>that) </a:t>
            </a:r>
            <a:r>
              <a:rPr lang="en-US" altLang="ru-RU" sz="3000" dirty="0" smtClean="0"/>
              <a:t>they work </a:t>
            </a:r>
            <a:r>
              <a:rPr lang="en-US" altLang="ru-RU" sz="3000" dirty="0"/>
              <a:t>as managers</a:t>
            </a:r>
            <a:r>
              <a:rPr lang="en-US" altLang="ru-RU" sz="3000" dirty="0" smtClean="0"/>
              <a:t>.</a:t>
            </a:r>
          </a:p>
          <a:p>
            <a:pPr>
              <a:buNone/>
            </a:pPr>
            <a:endParaRPr lang="en-US" altLang="ru-RU" sz="3000" dirty="0"/>
          </a:p>
          <a:p>
            <a:pPr>
              <a:buNone/>
            </a:pPr>
            <a:r>
              <a:rPr lang="fr-FR" altLang="ru-RU" sz="3000" dirty="0" smtClean="0"/>
              <a:t>Passive </a:t>
            </a:r>
            <a:r>
              <a:rPr lang="fr-FR" altLang="ru-RU" sz="3000" dirty="0"/>
              <a:t>Voice – Present Simple      Present Simple Tense</a:t>
            </a:r>
          </a:p>
          <a:p>
            <a:pPr>
              <a:buNone/>
            </a:pPr>
            <a:endParaRPr lang="en-US" altLang="ru-RU" sz="3000" dirty="0"/>
          </a:p>
          <a:p>
            <a:pPr>
              <a:buFont typeface="Arial" panose="020B0604020202020204" pitchFamily="34" charset="0"/>
              <a:buNone/>
            </a:pPr>
            <a:endParaRPr lang="en-US" altLang="ru-RU" sz="3000" dirty="0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ru-RU" sz="3000" dirty="0" smtClean="0"/>
              <a:t>				</a:t>
            </a:r>
            <a:r>
              <a:rPr lang="en-US" altLang="ru-RU" sz="3000" dirty="0" smtClean="0"/>
              <a:t>             </a:t>
            </a:r>
            <a:r>
              <a:rPr lang="en-US" altLang="ru-RU" sz="3000" dirty="0" smtClean="0"/>
              <a:t>the same tense</a:t>
            </a:r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  <a:p>
            <a:pPr>
              <a:buFont typeface="Arial" panose="020B0604020202020204" pitchFamily="34" charset="0"/>
              <a:buNone/>
            </a:pPr>
            <a:endParaRPr lang="en-US" altLang="ru-RU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371600" y="38862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970253" y="40386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Left Brace 17"/>
          <p:cNvSpPr/>
          <p:nvPr/>
        </p:nvSpPr>
        <p:spPr>
          <a:xfrm rot="16200000">
            <a:off x="4152900" y="4152900"/>
            <a:ext cx="457200" cy="2209800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955923" y="2506442"/>
            <a:ext cx="343272" cy="699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952778" y="2548136"/>
            <a:ext cx="327992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8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6800"/>
            <a:ext cx="8686800" cy="1676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048000"/>
            <a:ext cx="89154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09600"/>
            <a:ext cx="8915400" cy="2362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/>
              <a:t>We use the passive + infinitive: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096000"/>
          </a:xfrm>
        </p:spPr>
        <p:txBody>
          <a:bodyPr rtlCol="0">
            <a:normAutofit/>
          </a:bodyPr>
          <a:lstStyle/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2800" b="1" dirty="0" smtClean="0"/>
              <a:t>when the statement is speculative (the information is not confirmed) </a:t>
            </a:r>
          </a:p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smtClean="0"/>
              <a:t>         </a:t>
            </a:r>
            <a:r>
              <a:rPr lang="en-US" sz="2800" b="1" dirty="0" smtClean="0"/>
              <a:t>e.g. </a:t>
            </a:r>
            <a:r>
              <a:rPr lang="en-US" sz="2800" dirty="0" smtClean="0"/>
              <a:t>Many investment banks </a:t>
            </a:r>
            <a:r>
              <a:rPr lang="en-US" sz="2800" b="1" dirty="0" smtClean="0">
                <a:solidFill>
                  <a:srgbClr val="FF0066"/>
                </a:solidFill>
              </a:rPr>
              <a:t>are believed  to have suffered</a:t>
            </a:r>
            <a:r>
              <a:rPr lang="en-US" sz="2800" dirty="0" smtClean="0"/>
              <a:t> losses in recent months.</a:t>
            </a:r>
            <a:endParaRPr lang="en-US" sz="2800" b="1" i="1" dirty="0"/>
          </a:p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b="1" dirty="0" smtClean="0"/>
          </a:p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800" b="1" dirty="0" smtClean="0"/>
          </a:p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smtClean="0"/>
              <a:t>2</a:t>
            </a:r>
            <a:r>
              <a:rPr lang="en-US" sz="2800" b="1" dirty="0" smtClean="0"/>
              <a:t>.       </a:t>
            </a:r>
            <a:r>
              <a:rPr lang="en-US" sz="2800" b="1" dirty="0" smtClean="0"/>
              <a:t>mainly in newspaper reporting </a:t>
            </a:r>
          </a:p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 </a:t>
            </a:r>
            <a:r>
              <a:rPr lang="en-US" sz="2800" b="1" dirty="0" smtClean="0"/>
              <a:t>          e.g. </a:t>
            </a:r>
            <a:r>
              <a:rPr lang="en-US" sz="2800" dirty="0" smtClean="0"/>
              <a:t>The Hungarian economy </a:t>
            </a:r>
            <a:r>
              <a:rPr lang="en-US" sz="2800" b="1" dirty="0" smtClean="0">
                <a:solidFill>
                  <a:srgbClr val="FF0066"/>
                </a:solidFill>
              </a:rPr>
              <a:t>is expected to expand</a:t>
            </a:r>
            <a:r>
              <a:rPr lang="en-US" sz="2800" dirty="0" smtClean="0"/>
              <a:t> by 6% over the next two years.</a:t>
            </a:r>
            <a:endParaRPr lang="en-US" sz="2800" dirty="0"/>
          </a:p>
          <a:p>
            <a:pPr marL="457200" indent="-45720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2800" b="1" dirty="0" smtClean="0"/>
          </a:p>
          <a:p>
            <a:pPr marL="457200" indent="-45720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sz="2800" b="1" dirty="0" smtClean="0"/>
              <a:t>3</a:t>
            </a:r>
            <a:r>
              <a:rPr lang="en-US" sz="2800" b="1" dirty="0" smtClean="0"/>
              <a:t>.        </a:t>
            </a:r>
            <a:r>
              <a:rPr lang="en-US" sz="2800" b="1" dirty="0" smtClean="0"/>
              <a:t>with verbs such as: </a:t>
            </a:r>
          </a:p>
          <a:p>
            <a:pPr marL="457200" indent="-45720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sz="1800" dirty="0" smtClean="0"/>
              <a:t>	</a:t>
            </a:r>
            <a:r>
              <a:rPr lang="en-US" sz="2800" b="1" dirty="0" smtClean="0"/>
              <a:t>SAY, THINK, ALLEGE, CONSIDER, BELIEVE, REPORT, RUMOUR, SUPPOSE, KNOW, EXPECT, UNDERSTAND, THINK, etc.</a:t>
            </a:r>
            <a:endParaRPr lang="sr-Latn-CS" sz="2800" b="1" dirty="0" smtClean="0"/>
          </a:p>
          <a:p>
            <a:pPr marL="742950" indent="-7429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 smtClean="0"/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sr-Latn-CS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07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1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b47ba03691c1fa863a4db7391f82f94a38222"/>
  <p:tag name="ISPRING_RESOURCE_PATHS_HASH_PRESENTER" val="bfe35a7cad52caf34bfaa4cd6fe7bae71cc7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944</Words>
  <Application>Microsoft Office PowerPoint</Application>
  <PresentationFormat>Экран (4:3)</PresentationFormat>
  <Paragraphs>158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Times New Roman</vt:lpstr>
      <vt:lpstr>Wingdings</vt:lpstr>
      <vt:lpstr>Тема Office</vt:lpstr>
      <vt:lpstr>Infinitives</vt:lpstr>
      <vt:lpstr>Презентация PowerPoint</vt:lpstr>
      <vt:lpstr>Formula:</vt:lpstr>
      <vt:lpstr>Infinitive Phrases</vt:lpstr>
      <vt:lpstr>Non-Example</vt:lpstr>
      <vt:lpstr>Infinitive without TO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Passive + infinitive</vt:lpstr>
      <vt:lpstr>We use the passive + infinitive: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Инфинитивы</dc:title>
  <dc:creator>днс</dc:creator>
  <cp:lastModifiedBy>Данилина Екатерина</cp:lastModifiedBy>
  <cp:revision>26</cp:revision>
  <dcterms:created xsi:type="dcterms:W3CDTF">2013-09-02T07:55:34Z</dcterms:created>
  <dcterms:modified xsi:type="dcterms:W3CDTF">2018-06-01T01:40:28Z</dcterms:modified>
</cp:coreProperties>
</file>