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577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708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1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843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25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87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79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61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42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88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284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2254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045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9436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52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872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2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408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9538945" cy="303770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природопользования</a:t>
            </a:r>
            <a:r>
              <a:rPr lang="en-US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</a:t>
            </a:r>
            <a:r>
              <a:rPr lang="en-US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br>
              <a:rPr lang="en-US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5400" dirty="0" smtClean="0">
                <a:solidFill>
                  <a:schemeClr val="bg1"/>
                </a:solidFill>
              </a:rPr>
              <a:t/>
            </a:r>
            <a:br>
              <a:rPr lang="en-US" altLang="ru-RU" sz="5400" dirty="0" smtClean="0">
                <a:solidFill>
                  <a:schemeClr val="bg1"/>
                </a:solidFill>
              </a:rPr>
            </a:br>
            <a: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КУРСУ ЛЕКЦИЙ</a:t>
            </a:r>
            <a:b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1" y="4280473"/>
            <a:ext cx="5305167" cy="1947333"/>
          </a:xfrm>
        </p:spPr>
        <p:txBody>
          <a:bodyPr/>
          <a:lstStyle/>
          <a:p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Макарова Вера Николаевна,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канд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наук,</a:t>
            </a:r>
            <a:r>
              <a:rPr lang="en-US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 и экологии ВГУЭС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38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022" y="784654"/>
            <a:ext cx="10214447" cy="3663778"/>
          </a:xfrm>
        </p:spPr>
        <p:txBody>
          <a:bodyPr>
            <a:noAutofit/>
          </a:bodyPr>
          <a:lstStyle/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Концепция взаимодействия общества и природы. Предмет и система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права.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за период своего существования воздействовало на окружающую природную среду, преобразовывало ее. Нежелательные последствия для природы, а также для человека потребовали развития определенного спектра знаний, направленных на изучение вопросов восстановления, сохранения, рационального использования и охраны окружающей природной среды, закономерностей обеспечения природных условий жизни человека и др. Международным сообществом были обозначены глобальные проблемы современности: экологический кризис, охрана окружающей среды.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56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822" y="486033"/>
            <a:ext cx="10412156" cy="38891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правовых норм, регулирующих общественные (экологические) отношения в сфере взаимодействия общества и природы в интересах сохранения и рационального использования окружающей природной среды для настоящих и будущих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поколений.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области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охраны окружающей среды занимает одно из важнейших мест среди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общественных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отношений, регулируемых правовыми нормами.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доктрина РФ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в высшей степени важным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документом в деле организации природоохранной деятельности, ее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активизации.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значение Экологической Доктрины заключается в том,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она побуждает пересмотреть содержание всех способов охраны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природной среды и обеспечения рационального использования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воспроизводства природных ресурсов: естественного, научного,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организационного, экономического, идеологического и, конечно же,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0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708718" cy="56161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перехода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устойчивому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(1996 ), разработанной в развитие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 ООН по окружающей среде и развитию (1992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главная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экологической политики на ближайшие десятки лет состоит в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преодолении негативных проявлений,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деэкологизации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обеспечении стабилизации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экологической ситуации в процессе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выхода страны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экономического кризиса.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Содержанием этой деятельности должны стать следующие меры: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обеспечение нормативно-правового регулирования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государством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 по владению, пользованию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распоряжению природными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собственности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природные ресурсы;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осуществление обоснованного разграничения полномочий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управления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природопользованием и охраной окружающей среды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исполнительной власти, органами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исполнительной власти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Российской Федерации и органами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самоуправления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3)обеспечение развития новых методов и технологий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изучения, воспроизводства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использования и охраны природных ресурсов,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увеличение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доли использования вторичных ресурсов, повышение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утилизации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создание надлежащих условий для сохранения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традиционных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 природопользования малых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 Севера, Сибири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Дальнего Востока и других регионов;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обеспечение в сфере природопользования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 политики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отвечающей национальным интересам России, в том числе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международной ценовой политики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природных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 и продукции из них.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0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072" y="133865"/>
            <a:ext cx="11104134" cy="5640859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редмет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права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отношения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охраны, оздоровления и улучшения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природной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предупреждения и устранения вредных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последствий воздействия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нее хозяйственной и иной деятельности.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права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метод правового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в данной области носит в известной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второстепенный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характер, поскольку формы и сам характер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сущностью регулируемых отношений.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Это,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отрицает классификационного значения метода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Однако по сравнению с предметом правового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носит второстепенный, вспомогательный характер.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81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-255373"/>
            <a:ext cx="12068432" cy="7364627"/>
          </a:xfrm>
        </p:spPr>
        <p:txBody>
          <a:bodyPr>
            <a:normAutofit/>
          </a:bodyPr>
          <a:lstStyle/>
          <a:p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Общеправовые (конституционные) принципы </a:t>
            </a:r>
            <a:r>
              <a:rPr lang="ru-RU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</a:t>
            </a:r>
            <a:r>
              <a:rPr lang="en-US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основном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закреплены в Конституции Российской Федерации и в силу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нормативные предписания, обладающие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юридической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силой. 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/>
              <a:t/>
            </a:r>
            <a:br>
              <a:rPr lang="ru-RU" sz="1900" dirty="0"/>
            </a:b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Общей части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права обусловлены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спецификой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регулируемого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– экологической системы страны, состоящей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объектов. 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экологического права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классифицируются по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законы и подзаконные акты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права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юридическом смысле понимается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особая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 правил поведения, делающая их общеобязательными.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иное правило поведения, чтобы стать юридически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обязательным,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облечено в определенную правовую форму, сформулировано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закона, указа, постановления, решения, приказа, инструкции или в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установленной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Законы</a:t>
            </a:r>
            <a:r>
              <a:rPr lang="ru-RU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нормативные правовые акты,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принимаемые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представительными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государственной власти.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6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81232"/>
            <a:ext cx="11178274" cy="6384325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источников экологического права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федеративные договоры;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договоры РФ, общепризнанные принципы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права;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законы (конституционные и федеральные);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 и распоряжения Президента РФ;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и распоряжения Правительства РФ;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конституции, уставы, законы, иные нормативные правовые акты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РФ;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 министерств и ведомств;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 органов местного самоуправления;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нормативные правовые акты;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обычай.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источник экологического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РФ устанавливает две группы норм: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нормы общего характера, важные с точки зрения последовательного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охраны окружающей среды, рационального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природопользования и экологической безопасности;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непосредственно экологические нормы.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9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f82de2ffc4e3cfa4cbb5393f5ad41c4c743ac27"/>
</p:tagLst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82</TotalTime>
  <Words>267</Words>
  <Application>Microsoft Office PowerPoint</Application>
  <PresentationFormat>Широкоэкранный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Times New Roman</vt:lpstr>
      <vt:lpstr>Wingdings 3</vt:lpstr>
      <vt:lpstr>Сектор</vt:lpstr>
      <vt:lpstr>основы природопользования МОДУЛЬ 1  ПРЕЗЕНТАЦИЯ К КУРСУ ЛЕКЦИЙ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основы природопользования  ПРЕЗЕНТАЦИЯ К КУРСУ ЛЕКЦИЙ</dc:title>
  <dc:creator>Макарова Вера</dc:creator>
  <cp:lastModifiedBy>Макарова Вера</cp:lastModifiedBy>
  <cp:revision>11</cp:revision>
  <dcterms:created xsi:type="dcterms:W3CDTF">2018-05-24T05:19:33Z</dcterms:created>
  <dcterms:modified xsi:type="dcterms:W3CDTF">2018-05-24T06:41:51Z</dcterms:modified>
</cp:coreProperties>
</file>