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73" r:id="rId8"/>
    <p:sldId id="272" r:id="rId9"/>
    <p:sldId id="257" r:id="rId10"/>
    <p:sldId id="258" r:id="rId11"/>
    <p:sldId id="259" r:id="rId12"/>
    <p:sldId id="260" r:id="rId13"/>
    <p:sldId id="269" r:id="rId14"/>
    <p:sldId id="271" r:id="rId15"/>
    <p:sldId id="263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BF7240-6196-4832-932D-D8456C4970BA}" type="datetimeFigureOut">
              <a:rPr lang="ru-RU" smtClean="0"/>
              <a:pPr/>
              <a:t>08.07.2014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759EE98-7C10-4248-A21E-A9FE5B83EE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facebook.com/photo.php?fbid=453075771444899&amp;set=o.298098926988855&amp;type=1&amp;relevant_count=1&amp;ref=n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1.bp.blogspot.com/-KkwqHFbZqSc/TWRan6_HjmI/AAAAAAAACiY/JGfywxIQFVA/s1600/tea_10.j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1.bp.blogspot.com/--1gpLq25Bjk/Tx8C6Yzde_I/AAAAAAAAAFY/5e4s97-e8iM/s1600/20100721%E6%B0%B4%E3%81%BB%E3%82%99%E3%81%9F%E3%82%93120or-07.J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05.07.2014г.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МУГЕНКИ</a:t>
            </a:r>
            <a:br>
              <a:rPr lang="ru-RU" dirty="0" smtClean="0"/>
            </a:br>
            <a:r>
              <a:rPr lang="ru-RU" b="1" dirty="0" smtClean="0"/>
              <a:t> в память </a:t>
            </a:r>
            <a:r>
              <a:rPr lang="ru-RU" b="1" dirty="0"/>
              <a:t>трех мастеров пути чая!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Сваренный чай. </a:t>
            </a:r>
          </a:p>
          <a:p>
            <a:pPr lvl="0"/>
            <a:r>
              <a:rPr lang="ru-RU" dirty="0" smtClean="0"/>
              <a:t>Заваренный (замоченный) чай. </a:t>
            </a:r>
          </a:p>
          <a:p>
            <a:pPr lvl="0"/>
            <a:r>
              <a:rPr lang="ru-RU" dirty="0" smtClean="0"/>
              <a:t>Порошковый чай. </a:t>
            </a:r>
            <a:r>
              <a:rPr lang="ru-RU" dirty="0" err="1" smtClean="0"/>
              <a:t>Маття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Стили и потребление чая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Сенча - холодная версия 水出しの煎茶&#10;&#10;Только что вернулся домой, честно говоря, не в самом хорошем настроении. В жизни ведь всякое бывает и всякого не бывает... Чтобы поскорее взбодриться, решил как всегда заварить свеженького сенча. Кстати, между нами девочками, японский чай содержит специальное вещество, повышающее наше с вами настроение и помогающее бороться со стрессом. Называется оно теанин.&#10;&#10;Так вот, решил я заварить высокосортного сенча, смотрю, а заварник уже полон холодного чая - оказывается, я вчера залил чайные листья сильно остуженным кипятком и забыл про них ровно на сутки. Холодная заварка японского чая - это, я вам скажу, тема! особенно ближе к лету. Перелив чайный настой в кружку, я сделал несколько глотков...и... улетел... куда-то в далёкие космические дали, туда, где всегда весело и нет места подавленности и плохому настроению!&#10;&#10;Но это не всё! Я был буквально поражён сложным богатством вкуса, сумев чуть ли не детально, а главное, глубоко прочувствовать, казалось, все все до последней нотки не только вкуса, но и последовавшего за ним не менее великолепного послевкусия! С горячим чаем такого приключения у меня ещё не было...а тут такое...&#10;&#10;Я неспеша пил холодный сенча и мне казалось, будто я разглядываю вкус чая под специальным вкусовым микроскопом, вижу каждую микрочастичку, каждый атом этой непередаваемой на словах вкусовой гармонии! &#10;&#10;Вы думаете, что я спятил? :) Тогда возьмите и насыпьте три-четыре столовых ложки дорогого сенча в двухлитровую пластиковую бутылку и поставьте её часов на пять-шесть постоять (Можно в холодильник. По возможности часа через три бутылку можно положить на другой бочок, чтоб не отлежала :) И, наконец, вуаля - японский чай холодной заварки готов! Перед употреблением слегка взболтните бутыль и... до встречи на Марсе! :)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143248"/>
            <a:ext cx="414340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http://spclub72.ru/files/2013/2013-12-06/99275d957f/5f94bb7f6508e6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143248"/>
            <a:ext cx="4620159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Чайная культура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4818" name="Picture 2" descr="http://e.foto.radikal.ru/0608/67f41473d8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000504"/>
            <a:ext cx="4020651" cy="2643206"/>
          </a:xfrm>
          <a:prstGeom prst="rect">
            <a:avLst/>
          </a:prstGeom>
          <a:noFill/>
        </p:spPr>
      </p:pic>
      <p:pic>
        <p:nvPicPr>
          <p:cNvPr id="34820" name="Picture 4" descr="http://jetwit.com/wordpress/wp-content/uploads/2011/01/tea_ceremon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00504"/>
            <a:ext cx="3929090" cy="2643206"/>
          </a:xfrm>
          <a:prstGeom prst="rect">
            <a:avLst/>
          </a:prstGeom>
          <a:noFill/>
        </p:spPr>
      </p:pic>
      <p:pic>
        <p:nvPicPr>
          <p:cNvPr id="34822" name="Picture 6" descr="http://www.retornoanime.com/wp-content/uploads/2013/02/tea_ceremony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785794"/>
            <a:ext cx="5715000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86766" cy="990584"/>
          </a:xfrm>
        </p:spPr>
        <p:txBody>
          <a:bodyPr/>
          <a:lstStyle/>
          <a:p>
            <a:pPr algn="ctr"/>
            <a:r>
              <a:rPr lang="ru-RU" dirty="0" smtClean="0"/>
              <a:t>Мастер Сен но Рикю</a:t>
            </a:r>
            <a:endParaRPr lang="ru-RU" dirty="0"/>
          </a:p>
        </p:txBody>
      </p:sp>
      <p:pic>
        <p:nvPicPr>
          <p:cNvPr id="35842" name="Picture 2" descr="http://imagenes.mailxmail.com/cursos/imagenes/1/8/ano-700-la-mayoria-de-edad-1-2-historia-del-te_24881_3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214422"/>
            <a:ext cx="3896600" cy="51435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57620" y="592933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1522-1591гг.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гармони я (ВА)- </a:t>
            </a:r>
            <a:r>
              <a:rPr lang="ru-RU" dirty="0" smtClean="0"/>
              <a:t>быть в ладу с другими, жить в гармонии с окружающими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уважение (КЕЙ) </a:t>
            </a:r>
            <a:r>
              <a:rPr lang="ru-RU" dirty="0" smtClean="0"/>
              <a:t>– уважать друг друга 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чистота  (СЕЙ)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быть чистым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спокойствие (ДЗЯКУ)</a:t>
            </a:r>
            <a:r>
              <a:rPr lang="ru-RU" b="1" dirty="0" smtClean="0"/>
              <a:t>  </a:t>
            </a:r>
            <a:r>
              <a:rPr lang="ru-RU" dirty="0" smtClean="0"/>
              <a:t>- ум, который всегда ясный, безмятежный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</a:t>
            </a:r>
            <a:r>
              <a:rPr lang="ru-RU" dirty="0" err="1" smtClean="0"/>
              <a:t>чаною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 приготовь вкусный чай</a:t>
            </a:r>
            <a:endParaRPr lang="ru-RU" dirty="0" smtClean="0"/>
          </a:p>
          <a:p>
            <a:r>
              <a:rPr lang="ru-RU" b="1" dirty="0" smtClean="0"/>
              <a:t> положи угли так, чтобы вода закипела</a:t>
            </a:r>
            <a:endParaRPr lang="ru-RU" dirty="0" smtClean="0"/>
          </a:p>
          <a:p>
            <a:r>
              <a:rPr lang="ru-RU" b="1" dirty="0" smtClean="0"/>
              <a:t>поставь цветы в вазу так, как они растут в поле</a:t>
            </a:r>
            <a:endParaRPr lang="ru-RU" dirty="0" smtClean="0"/>
          </a:p>
          <a:p>
            <a:r>
              <a:rPr lang="ru-RU" b="1" dirty="0" smtClean="0"/>
              <a:t>летом создай ощущение прохлады, а зимой — тепла</a:t>
            </a:r>
            <a:endParaRPr lang="ru-RU" dirty="0" smtClean="0"/>
          </a:p>
          <a:p>
            <a:r>
              <a:rPr lang="ru-RU" b="1" dirty="0" smtClean="0"/>
              <a:t>делай все вовремя:</a:t>
            </a:r>
            <a:endParaRPr lang="ru-RU" dirty="0" smtClean="0"/>
          </a:p>
          <a:p>
            <a:r>
              <a:rPr lang="ru-RU" b="1" dirty="0" smtClean="0"/>
              <a:t>будь готов к дождю, даже если его нет:</a:t>
            </a:r>
            <a:endParaRPr lang="ru-RU" dirty="0" smtClean="0"/>
          </a:p>
          <a:p>
            <a:r>
              <a:rPr lang="ru-RU" b="1" dirty="0" smtClean="0"/>
              <a:t>будь внимателен и заботлив по отношению к гостям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</a:t>
            </a:r>
            <a:r>
              <a:rPr lang="ru-RU" dirty="0" err="1" smtClean="0"/>
              <a:t>чаною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4" descr="http://www.travel-info.ru/competition/sweden_discovery/uploads_user/5000/4324/177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http://s2.postimg.org/kyy2nsgk/picdp_BZ8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85794"/>
            <a:ext cx="8501122" cy="4998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229600" cy="3954459"/>
          </a:xfrm>
        </p:spPr>
        <p:txBody>
          <a:bodyPr/>
          <a:lstStyle/>
          <a:p>
            <a:pPr algn="just"/>
            <a:r>
              <a:rPr lang="ru-RU" b="1" dirty="0" smtClean="0"/>
              <a:t>МУГЕНКИ </a:t>
            </a:r>
            <a:r>
              <a:rPr lang="ru-RU" dirty="0" smtClean="0">
                <a:solidFill>
                  <a:srgbClr val="FF0000"/>
                </a:solidFill>
              </a:rPr>
              <a:t>(05.07.) </a:t>
            </a:r>
            <a:r>
              <a:rPr lang="ru-RU" b="1" dirty="0" smtClean="0"/>
              <a:t>-</a:t>
            </a:r>
            <a:r>
              <a:rPr lang="ru-RU" dirty="0" smtClean="0"/>
              <a:t> посвящено памяти </a:t>
            </a:r>
            <a:r>
              <a:rPr lang="ru-RU" dirty="0"/>
              <a:t>знаменитых чайных </a:t>
            </a:r>
            <a:r>
              <a:rPr lang="ru-RU" dirty="0" smtClean="0"/>
              <a:t>мастеров: </a:t>
            </a:r>
            <a:r>
              <a:rPr lang="ru-RU" dirty="0" err="1" smtClean="0"/>
              <a:t>Сейчу</a:t>
            </a:r>
            <a:r>
              <a:rPr lang="ru-RU" dirty="0"/>
              <a:t>, </a:t>
            </a:r>
            <a:r>
              <a:rPr lang="ru-RU" dirty="0" err="1"/>
              <a:t>Инноу</a:t>
            </a:r>
            <a:r>
              <a:rPr lang="ru-RU" dirty="0"/>
              <a:t>, </a:t>
            </a:r>
            <a:r>
              <a:rPr lang="en-US" dirty="0"/>
              <a:t>M</a:t>
            </a:r>
            <a:r>
              <a:rPr lang="ru-RU" dirty="0" err="1" smtClean="0"/>
              <a:t>уген</a:t>
            </a:r>
            <a:endParaRPr lang="ru-RU" dirty="0" smtClean="0"/>
          </a:p>
          <a:p>
            <a:pPr algn="just"/>
            <a:r>
              <a:rPr lang="ru-RU" b="1" dirty="0" smtClean="0"/>
              <a:t>РИКЮКИ</a:t>
            </a: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(28.03) </a:t>
            </a:r>
            <a:r>
              <a:rPr lang="ru-RU" dirty="0" smtClean="0"/>
              <a:t>- посвящено памяти одного из основателя чайного искусства, великого чайного мастера – Сен но </a:t>
            </a:r>
            <a:r>
              <a:rPr lang="ru-RU" dirty="0" err="1" smtClean="0"/>
              <a:t>Рикю</a:t>
            </a:r>
            <a:r>
              <a:rPr lang="ru-RU" dirty="0" smtClean="0"/>
              <a:t> </a:t>
            </a:r>
          </a:p>
          <a:p>
            <a:pPr algn="just"/>
            <a:r>
              <a:rPr lang="ru-RU" b="1" dirty="0" smtClean="0"/>
              <a:t>СОТАНКИ</a:t>
            </a: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(19.11)</a:t>
            </a:r>
            <a:r>
              <a:rPr lang="ru-RU" dirty="0"/>
              <a:t>. </a:t>
            </a:r>
            <a:r>
              <a:rPr lang="ru-RU" dirty="0" smtClean="0"/>
              <a:t>- посвящено памяти третьего патриарха Чая — мастера </a:t>
            </a:r>
            <a:r>
              <a:rPr lang="ru-RU" dirty="0" err="1" smtClean="0"/>
              <a:t>Сотан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САНДАЙКИ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dirty="0" smtClean="0"/>
              <a:t>Памятные церемонии школы чайного искусства </a:t>
            </a:r>
            <a:r>
              <a:rPr lang="ru-RU" sz="3200" b="1" dirty="0" smtClean="0"/>
              <a:t>УРАСЕНКЕ</a:t>
            </a:r>
            <a:br>
              <a:rPr lang="ru-RU" sz="3200" b="1" dirty="0" smtClean="0"/>
            </a:b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 </a:t>
            </a:r>
            <a:r>
              <a:rPr lang="ru-RU" dirty="0"/>
              <a:t>времена последних лет правления </a:t>
            </a:r>
            <a:r>
              <a:rPr lang="ru-RU" dirty="0" err="1"/>
              <a:t>сёгуната</a:t>
            </a:r>
            <a:r>
              <a:rPr lang="ru-RU" dirty="0"/>
              <a:t> (до 1868г.) и реформ </a:t>
            </a:r>
            <a:r>
              <a:rPr lang="ru-RU" dirty="0" err="1"/>
              <a:t>мейдзи</a:t>
            </a:r>
            <a:r>
              <a:rPr lang="ru-RU" dirty="0"/>
              <a:t> преобразовал сущность пути чая, основываясь на идеях нового </a:t>
            </a:r>
            <a:r>
              <a:rPr lang="ru-RU" dirty="0" smtClean="0"/>
              <a:t>времени (</a:t>
            </a:r>
            <a:r>
              <a:rPr lang="ru-RU" dirty="0" err="1" smtClean="0"/>
              <a:t>Рюрей</a:t>
            </a:r>
            <a:r>
              <a:rPr lang="ru-RU" dirty="0" smtClean="0"/>
              <a:t> стиль).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Мастер </a:t>
            </a:r>
            <a:r>
              <a:rPr lang="ru-RU" dirty="0" err="1" smtClean="0"/>
              <a:t>Сейчу</a:t>
            </a:r>
            <a:r>
              <a:rPr lang="ru-RU" dirty="0" smtClean="0"/>
              <a:t> (</a:t>
            </a:r>
            <a:r>
              <a:rPr lang="ru-RU" dirty="0" err="1" smtClean="0"/>
              <a:t>Гэнгэнсай</a:t>
            </a:r>
            <a:r>
              <a:rPr lang="ru-RU" dirty="0" smtClean="0"/>
              <a:t>), 11 глава школы </a:t>
            </a:r>
            <a:r>
              <a:rPr lang="ru-RU" b="1" dirty="0" smtClean="0"/>
              <a:t>УРАСЕНКЕ</a:t>
            </a:r>
            <a:r>
              <a:rPr lang="ru-RU" dirty="0" smtClean="0"/>
              <a:t> (1810 -1877 г.ж.),</a:t>
            </a:r>
            <a:endParaRPr lang="ru-RU" dirty="0"/>
          </a:p>
        </p:txBody>
      </p:sp>
      <p:pic>
        <p:nvPicPr>
          <p:cNvPr id="5122" name="Picture 2" descr="http://stat18.privet.ru/lr/0a15e9191b11931cca715bf0e52f6e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857496"/>
            <a:ext cx="3714776" cy="3714777"/>
          </a:xfrm>
          <a:prstGeom prst="rect">
            <a:avLst/>
          </a:prstGeom>
          <a:noFill/>
        </p:spPr>
      </p:pic>
      <p:pic>
        <p:nvPicPr>
          <p:cNvPr id="5124" name="Picture 4" descr="http://altfast.ru/uploads/posts/2011-02/1297077664_japanese_tea_ceremony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286124"/>
            <a:ext cx="4055795" cy="3143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приложил усилия для организации школьного образования культуры чая и положил начало современной школы пути чая.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Мастер </a:t>
            </a:r>
            <a:r>
              <a:rPr lang="ru-RU" dirty="0" err="1" smtClean="0"/>
              <a:t>Инноу</a:t>
            </a:r>
            <a:r>
              <a:rPr lang="ru-RU" dirty="0" smtClean="0"/>
              <a:t> (</a:t>
            </a:r>
            <a:r>
              <a:rPr lang="ru-RU" dirty="0" err="1" smtClean="0"/>
              <a:t>Энносай</a:t>
            </a:r>
            <a:r>
              <a:rPr lang="ru-RU" dirty="0" smtClean="0"/>
              <a:t>), 13й глава школы </a:t>
            </a:r>
            <a:r>
              <a:rPr lang="ru-RU" b="1" dirty="0" smtClean="0"/>
              <a:t>УРАСЕНКЕ</a:t>
            </a:r>
            <a:r>
              <a:rPr lang="ru-RU" dirty="0" smtClean="0"/>
              <a:t> (1872 – 1924 г.ж.)</a:t>
            </a:r>
            <a:endParaRPr lang="ru-RU" dirty="0"/>
          </a:p>
        </p:txBody>
      </p:sp>
      <p:pic>
        <p:nvPicPr>
          <p:cNvPr id="4098" name="Picture 2" descr="http://img0.liveinternet.ru/images/attach/c/2/65/806/65806696_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928934"/>
            <a:ext cx="4716353" cy="3151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1949 г. учредил финансовую юридическую организацию и основал современную организацию </a:t>
            </a:r>
            <a:r>
              <a:rPr lang="ru-RU" b="1" dirty="0" smtClean="0"/>
              <a:t>УРАСЕНКЕ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организовал международную ассоциацию культуры чая.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Муген</a:t>
            </a:r>
            <a:r>
              <a:rPr lang="ru-RU" dirty="0" smtClean="0"/>
              <a:t> (</a:t>
            </a:r>
            <a:r>
              <a:rPr lang="ru-RU" dirty="0" err="1" smtClean="0"/>
              <a:t>Тантансай</a:t>
            </a:r>
            <a:r>
              <a:rPr lang="ru-RU" dirty="0" smtClean="0"/>
              <a:t>), 14й глава школы </a:t>
            </a:r>
            <a:r>
              <a:rPr lang="ru-RU" b="1" dirty="0" smtClean="0"/>
              <a:t>УРАСЕНКЕ</a:t>
            </a:r>
            <a:r>
              <a:rPr lang="ru-RU" dirty="0" smtClean="0"/>
              <a:t> (1893 – 1964 г.ж.),</a:t>
            </a:r>
            <a:endParaRPr lang="ru-RU" dirty="0"/>
          </a:p>
        </p:txBody>
      </p:sp>
      <p:pic>
        <p:nvPicPr>
          <p:cNvPr id="3076" name="Picture 4" descr="http://img0.liveinternet.ru/images/attach/c/1/48/726/48726501_1253003699_667f89d925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714752"/>
            <a:ext cx="3238500" cy="2162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Чайная чаша. Красный Раку, тип "Югуре" (с яп. - сумерки), 16 век</a:t>
            </a:r>
            <a:endParaRPr lang="ru-RU" dirty="0"/>
          </a:p>
        </p:txBody>
      </p:sp>
      <p:sp>
        <p:nvSpPr>
          <p:cNvPr id="36866" name="AutoShape 2" descr="https://docviewer.yandex.ru/htmlimage?id=7jg5p-iifs3c8uwnamzocowyc9borrp5pdanebt6k7hyc7igie6rdpxhmim7iwotgnykwwg2n7o3ozh7oz5v6i57io990no3iil3l8vkk&amp;name=result_html_m3f0aa73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https://docviewer.yandex.ru/htmlimage?id=7jg5p-iifs3c8uwnamzocowyc9borrp5pdanebt6k7hyc7igie6rdpxhmim7iwotgnykwwg2n7o3ozh7oz5v6i57io990no3iil3l8vkk&amp;name=result_html_m3f0aa73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9" name="BLOGGER_PHOTO_ID_5576681880486907490" descr="http://1.bp.blogspot.com/-KkwqHFbZqSc/TWRan6_HjmI/AAAAAAAACiY/JGfywxIQFVA/s400/tea_1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928802"/>
            <a:ext cx="3811588" cy="37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www.kinostok.net/_ph/2/2/597682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286124"/>
            <a:ext cx="4929182" cy="3428994"/>
          </a:xfrm>
          <a:prstGeom prst="rect">
            <a:avLst/>
          </a:prstGeom>
          <a:noFill/>
        </p:spPr>
      </p:pic>
      <p:pic>
        <p:nvPicPr>
          <p:cNvPr id="40962" name="Picture 2" descr="http://sp.lvivport.com/application/images/uploads/stories/2012/1252/16q_700x4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5366004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Iwa</a:t>
            </a:r>
            <a:r>
              <a:rPr lang="ru-RU" b="1" dirty="0" smtClean="0"/>
              <a:t>-</a:t>
            </a:r>
            <a:r>
              <a:rPr lang="en-US" b="1" dirty="0" smtClean="0"/>
              <a:t>moru</a:t>
            </a:r>
            <a:r>
              <a:rPr lang="ru-RU" b="1" dirty="0" smtClean="0"/>
              <a:t>-</a:t>
            </a:r>
            <a:r>
              <a:rPr lang="en-US" b="1" dirty="0" smtClean="0"/>
              <a:t>mizu</a:t>
            </a:r>
            <a:r>
              <a:rPr lang="ru-RU" b="1" dirty="0" smtClean="0"/>
              <a:t> (вода сочащаяся из камней) тип – куздзу-ёкан</a:t>
            </a:r>
            <a:endParaRPr lang="ru-RU" dirty="0"/>
          </a:p>
        </p:txBody>
      </p:sp>
      <p:sp>
        <p:nvSpPr>
          <p:cNvPr id="20482" name="AutoShape 2" descr="https://docviewer.yandex.ru/htmlimage?id=7jg5p-iifs3c8uwnamzocowyc9borrp5pdanebt6k7hyc7igie6rdpxhmim7iwotgnykwwg2n7o3ozh7oz5v6i57io990no3iil3l8vkk&amp;name=result_html_m794418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s://docviewer.yandex.ru/htmlimage?id=7jg5p-iifs3c8uwnamzocowyc9borrp5pdanebt6k7hyc7igie6rdpxhmim7iwotgnykwwg2n7o3ozh7oz5v6i57io990no3iil3l8vkk&amp;name=result_html_m794418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5" name="Рисунок 2" descr="http://1.bp.blogspot.com/--1gpLq25Bjk/Tx8C6Yzde_I/AAAAAAAAAFY/5e4s97-e8iM/s320/20100721%25E6%25B0%25B4%25E3%2581%25BB%25E3%2582%2599%25E3%2581%259F%25E3%2582%2593120or-0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428736"/>
            <a:ext cx="6429420" cy="487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Hasune</a:t>
            </a:r>
            <a:r>
              <a:rPr lang="ru-RU" b="1" dirty="0" smtClean="0"/>
              <a:t>-</a:t>
            </a:r>
            <a:r>
              <a:rPr lang="en-US" b="1" dirty="0" smtClean="0"/>
              <a:t>kan</a:t>
            </a:r>
            <a:endParaRPr lang="ru-RU" dirty="0"/>
          </a:p>
        </p:txBody>
      </p:sp>
      <p:pic>
        <p:nvPicPr>
          <p:cNvPr id="39938" name="Picture 2" descr="Iwamorumiz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571612"/>
            <a:ext cx="4357718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187</TotalTime>
  <Words>311</Words>
  <Application>Microsoft Office PowerPoint</Application>
  <PresentationFormat>Экран (4:3)</PresentationFormat>
  <Paragraphs>40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МУГЕНКИ  в память трех мастеров пути чая!</vt:lpstr>
      <vt:lpstr>  Стили и потребление чая </vt:lpstr>
      <vt:lpstr>Чайная культура </vt:lpstr>
      <vt:lpstr>Мастер Сен но Рикю</vt:lpstr>
      <vt:lpstr>Принципы чаною</vt:lpstr>
      <vt:lpstr>Правила чаною</vt:lpstr>
      <vt:lpstr>Презентация PowerPoint</vt:lpstr>
      <vt:lpstr>Презентация PowerPoint</vt:lpstr>
      <vt:lpstr>САНДАЙКИ  Памятные церемонии школы чайного искусства УРАСЕНКЕ </vt:lpstr>
      <vt:lpstr>Мастер Сейчу (Гэнгэнсай), 11 глава школы УРАСЕНКЕ (1810 -1877 г.ж.),</vt:lpstr>
      <vt:lpstr>Мастер Инноу (Энносай), 13й глава школы УРАСЕНКЕ (1872 – 1924 г.ж.)</vt:lpstr>
      <vt:lpstr>Муген (Тантансай), 14й глава школы УРАСЕНКЕ (1893 – 1964 г.ж.),</vt:lpstr>
      <vt:lpstr>Чайная чаша. Красный Раку, тип "Югуре" (с яп. - сумерки), 16 век</vt:lpstr>
      <vt:lpstr>Презентация PowerPoint</vt:lpstr>
      <vt:lpstr>Iwa-moru-mizu (вода сочащаяся из камней) тип – куздзу-ёкан</vt:lpstr>
      <vt:lpstr>Hasune-kan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МУГЕНКИ  в память трех мастеров пути чая!</dc:title>
  <dc:creator>marina</dc:creator>
  <cp:lastModifiedBy>Холошенко Ольга</cp:lastModifiedBy>
  <cp:revision>11</cp:revision>
  <dcterms:created xsi:type="dcterms:W3CDTF">2014-07-04T07:50:32Z</dcterms:created>
  <dcterms:modified xsi:type="dcterms:W3CDTF">2014-07-08T01:28:39Z</dcterms:modified>
</cp:coreProperties>
</file>