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9144000" cy="6858000" type="screen4x3"/>
  <p:notesSz cx="6858000" cy="9144000"/>
  <p:custDataLst>
    <p:tags r:id="rId3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3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9240" cy="528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3" name="Рисунок 52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54" name="Рисунок 5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9240" cy="528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8" name="Рисунок 107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09" name="Рисунок 108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9240" cy="528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9" name="Рисунок 178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80" name="Рисунок 179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9240" cy="528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3" name="Рисунок 232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234" name="Рисунок 23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9240" cy="528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7" name="Рисунок 286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288" name="Рисунок 287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stomShape 1"/>
          <p:cNvSpPr/>
          <p:nvPr/>
        </p:nvSpPr>
        <p:spPr>
          <a:xfrm>
            <a:off x="0" y="4876920"/>
            <a:ext cx="9143640" cy="1980720"/>
          </a:xfrm>
          <a:custGeom>
            <a:avLst/>
            <a:gdLst/>
            <a:ahLst/>
            <a:cxnLst/>
            <a:rect l="l" t="t" r="r" b="b"/>
            <a:pathLst>
              <a:path w="6027" h="2296">
                <a:moveTo>
                  <a:pt x="6027" y="2296"/>
                </a:moveTo>
                <a:lnTo>
                  <a:pt x="0" y="2296"/>
                </a:lnTo>
                <a:lnTo>
                  <a:pt x="0" y="0"/>
                </a:lnTo>
                <a:lnTo>
                  <a:pt x="6027" y="0"/>
                </a:lnTo>
                <a:lnTo>
                  <a:pt x="6027" y="2296"/>
                </a:lnTo>
                <a:lnTo>
                  <a:pt x="6027" y="2296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accen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CustomShape 2"/>
          <p:cNvSpPr/>
          <p:nvPr/>
        </p:nvSpPr>
        <p:spPr>
          <a:xfrm>
            <a:off x="0" y="0"/>
            <a:ext cx="9143640" cy="4876560"/>
          </a:xfrm>
          <a:custGeom>
            <a:avLst/>
            <a:gdLst/>
            <a:ahLst/>
            <a:cxnLst/>
            <a:rect l="l" t="t" r="r" b="b"/>
            <a:pathLst>
              <a:path w="6027" h="2296">
                <a:moveTo>
                  <a:pt x="6027" y="2296"/>
                </a:moveTo>
                <a:lnTo>
                  <a:pt x="0" y="2296"/>
                </a:lnTo>
                <a:lnTo>
                  <a:pt x="0" y="0"/>
                </a:lnTo>
                <a:lnTo>
                  <a:pt x="6027" y="0"/>
                </a:lnTo>
                <a:lnTo>
                  <a:pt x="6027" y="2296"/>
                </a:lnTo>
                <a:lnTo>
                  <a:pt x="6027" y="2296"/>
                </a:lnTo>
                <a:close/>
              </a:path>
            </a:pathLst>
          </a:custGeom>
          <a:gradFill>
            <a:gsLst>
              <a:gs pos="0">
                <a:srgbClr val="00236B"/>
              </a:gs>
              <a:gs pos="100000">
                <a:schemeClr val="lt1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6248520" y="6262560"/>
            <a:ext cx="2895120" cy="609120"/>
          </a:xfrm>
          <a:custGeom>
            <a:avLst/>
            <a:gdLst/>
            <a:ahLst/>
            <a:cxnLst/>
            <a:rect l="l" t="t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hlink"/>
              </a:gs>
              <a:gs pos="100000">
                <a:schemeClr val="lt1"/>
              </a:gs>
            </a:gsLst>
            <a:lin ang="8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2362320" y="6019920"/>
            <a:ext cx="5143320" cy="850680"/>
          </a:xfrm>
          <a:custGeom>
            <a:avLst/>
            <a:gdLst/>
            <a:ahLst/>
            <a:cxnLst/>
            <a:rect l="l" t="t" r="r" b="b"/>
            <a:pathLst>
              <a:path w="3240" h="536">
                <a:moveTo>
                  <a:pt x="3132" y="469"/>
                </a:moveTo>
                <a:lnTo>
                  <a:pt x="2995" y="395"/>
                </a:lnTo>
                <a:lnTo>
                  <a:pt x="2911" y="375"/>
                </a:lnTo>
                <a:lnTo>
                  <a:pt x="2678" y="228"/>
                </a:lnTo>
                <a:lnTo>
                  <a:pt x="2553" y="74"/>
                </a:lnTo>
                <a:lnTo>
                  <a:pt x="2457" y="7"/>
                </a:lnTo>
                <a:lnTo>
                  <a:pt x="2403" y="47"/>
                </a:lnTo>
                <a:lnTo>
                  <a:pt x="2289" y="74"/>
                </a:lnTo>
                <a:lnTo>
                  <a:pt x="2134" y="74"/>
                </a:lnTo>
                <a:lnTo>
                  <a:pt x="2044" y="128"/>
                </a:lnTo>
                <a:lnTo>
                  <a:pt x="1775" y="222"/>
                </a:lnTo>
                <a:lnTo>
                  <a:pt x="1602" y="181"/>
                </a:lnTo>
                <a:lnTo>
                  <a:pt x="1560" y="101"/>
                </a:lnTo>
                <a:lnTo>
                  <a:pt x="1542" y="87"/>
                </a:lnTo>
                <a:lnTo>
                  <a:pt x="1446" y="60"/>
                </a:lnTo>
                <a:lnTo>
                  <a:pt x="1375" y="74"/>
                </a:lnTo>
                <a:lnTo>
                  <a:pt x="1309" y="87"/>
                </a:lnTo>
                <a:lnTo>
                  <a:pt x="1243" y="13"/>
                </a:lnTo>
                <a:lnTo>
                  <a:pt x="1225" y="0"/>
                </a:lnTo>
                <a:lnTo>
                  <a:pt x="1189" y="0"/>
                </a:lnTo>
                <a:lnTo>
                  <a:pt x="1106" y="34"/>
                </a:lnTo>
                <a:lnTo>
                  <a:pt x="1106" y="34"/>
                </a:lnTo>
                <a:lnTo>
                  <a:pt x="1094" y="40"/>
                </a:lnTo>
                <a:lnTo>
                  <a:pt x="1070" y="54"/>
                </a:lnTo>
                <a:lnTo>
                  <a:pt x="1034" y="74"/>
                </a:lnTo>
                <a:lnTo>
                  <a:pt x="1004" y="74"/>
                </a:lnTo>
                <a:lnTo>
                  <a:pt x="986" y="74"/>
                </a:lnTo>
                <a:lnTo>
                  <a:pt x="956" y="81"/>
                </a:lnTo>
                <a:lnTo>
                  <a:pt x="920" y="94"/>
                </a:lnTo>
                <a:lnTo>
                  <a:pt x="884" y="107"/>
                </a:lnTo>
                <a:lnTo>
                  <a:pt x="843" y="128"/>
                </a:lnTo>
                <a:lnTo>
                  <a:pt x="813" y="141"/>
                </a:lnTo>
                <a:lnTo>
                  <a:pt x="789" y="148"/>
                </a:lnTo>
                <a:lnTo>
                  <a:pt x="783" y="154"/>
                </a:lnTo>
                <a:lnTo>
                  <a:pt x="556" y="228"/>
                </a:lnTo>
                <a:lnTo>
                  <a:pt x="394" y="294"/>
                </a:lnTo>
                <a:lnTo>
                  <a:pt x="107" y="462"/>
                </a:lnTo>
                <a:lnTo>
                  <a:pt x="0" y="536"/>
                </a:lnTo>
                <a:lnTo>
                  <a:pt x="3240" y="536"/>
                </a:lnTo>
                <a:lnTo>
                  <a:pt x="3132" y="469"/>
                </a:lnTo>
                <a:lnTo>
                  <a:pt x="3132" y="469"/>
                </a:lnTo>
                <a:close/>
              </a:path>
            </a:pathLst>
          </a:custGeom>
          <a:gradFill>
            <a:gsLst>
              <a:gs pos="0">
                <a:srgbClr val="A39F9B"/>
              </a:gs>
              <a:gs pos="100000">
                <a:schemeClr val="l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6267600" y="6031080"/>
            <a:ext cx="1580760" cy="845640"/>
          </a:xfrm>
          <a:custGeom>
            <a:avLst/>
            <a:gdLst/>
            <a:ahLst/>
            <a:cxnLst/>
            <a:rect l="l" t="t" r="r" b="b"/>
            <a:pathLst>
              <a:path w="996" h="533">
                <a:moveTo>
                  <a:pt x="636" y="373"/>
                </a:moveTo>
                <a:lnTo>
                  <a:pt x="495" y="370"/>
                </a:lnTo>
                <a:lnTo>
                  <a:pt x="280" y="249"/>
                </a:lnTo>
                <a:lnTo>
                  <a:pt x="127" y="66"/>
                </a:lnTo>
                <a:lnTo>
                  <a:pt x="0" y="0"/>
                </a:lnTo>
                <a:lnTo>
                  <a:pt x="22" y="26"/>
                </a:lnTo>
                <a:lnTo>
                  <a:pt x="0" y="65"/>
                </a:lnTo>
                <a:lnTo>
                  <a:pt x="30" y="119"/>
                </a:lnTo>
                <a:lnTo>
                  <a:pt x="75" y="243"/>
                </a:lnTo>
                <a:lnTo>
                  <a:pt x="45" y="422"/>
                </a:lnTo>
                <a:lnTo>
                  <a:pt x="200" y="329"/>
                </a:lnTo>
                <a:lnTo>
                  <a:pt x="612" y="533"/>
                </a:lnTo>
                <a:lnTo>
                  <a:pt x="996" y="529"/>
                </a:lnTo>
                <a:lnTo>
                  <a:pt x="828" y="473"/>
                </a:lnTo>
                <a:lnTo>
                  <a:pt x="636" y="37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4249800" y="6019920"/>
            <a:ext cx="294840" cy="626760"/>
          </a:xfrm>
          <a:custGeom>
            <a:avLst/>
            <a:gdLst/>
            <a:ahLst/>
            <a:cxnLst/>
            <a:rect l="l" t="t" r="r" b="b"/>
            <a:pathLst>
              <a:path w="186" h="353">
                <a:moveTo>
                  <a:pt x="36" y="0"/>
                </a:moveTo>
                <a:lnTo>
                  <a:pt x="54" y="18"/>
                </a:lnTo>
                <a:lnTo>
                  <a:pt x="24" y="30"/>
                </a:lnTo>
                <a:lnTo>
                  <a:pt x="18" y="66"/>
                </a:lnTo>
                <a:lnTo>
                  <a:pt x="42" y="114"/>
                </a:lnTo>
                <a:lnTo>
                  <a:pt x="48" y="162"/>
                </a:lnTo>
                <a:lnTo>
                  <a:pt x="0" y="353"/>
                </a:lnTo>
                <a:lnTo>
                  <a:pt x="54" y="233"/>
                </a:lnTo>
                <a:lnTo>
                  <a:pt x="84" y="216"/>
                </a:lnTo>
                <a:lnTo>
                  <a:pt x="126" y="126"/>
                </a:lnTo>
                <a:lnTo>
                  <a:pt x="144" y="120"/>
                </a:lnTo>
                <a:lnTo>
                  <a:pt x="144" y="90"/>
                </a:lnTo>
                <a:lnTo>
                  <a:pt x="186" y="66"/>
                </a:lnTo>
                <a:lnTo>
                  <a:pt x="162" y="60"/>
                </a:lnTo>
                <a:lnTo>
                  <a:pt x="36" y="0"/>
                </a:lnTo>
                <a:lnTo>
                  <a:pt x="3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4809960" y="6180120"/>
            <a:ext cx="599760" cy="429840"/>
          </a:xfrm>
          <a:custGeom>
            <a:avLst/>
            <a:gdLst/>
            <a:ahLst/>
            <a:cxnLst/>
            <a:rect l="l" t="t" r="r" b="b"/>
            <a:pathLst>
              <a:path w="378" h="271">
                <a:moveTo>
                  <a:pt x="18" y="0"/>
                </a:moveTo>
                <a:lnTo>
                  <a:pt x="12" y="13"/>
                </a:lnTo>
                <a:lnTo>
                  <a:pt x="0" y="40"/>
                </a:lnTo>
                <a:lnTo>
                  <a:pt x="60" y="121"/>
                </a:lnTo>
                <a:lnTo>
                  <a:pt x="310" y="271"/>
                </a:lnTo>
                <a:lnTo>
                  <a:pt x="290" y="139"/>
                </a:lnTo>
                <a:lnTo>
                  <a:pt x="378" y="76"/>
                </a:lnTo>
                <a:lnTo>
                  <a:pt x="251" y="94"/>
                </a:lnTo>
                <a:lnTo>
                  <a:pt x="90" y="54"/>
                </a:lnTo>
                <a:lnTo>
                  <a:pt x="18" y="0"/>
                </a:lnTo>
                <a:lnTo>
                  <a:pt x="1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5759280" y="6137280"/>
            <a:ext cx="245880" cy="117000"/>
          </a:xfrm>
          <a:custGeom>
            <a:avLst/>
            <a:gdLst/>
            <a:ahLst/>
            <a:cxnLst/>
            <a:rect l="l" t="t" r="r" b="b"/>
            <a:pathLst>
              <a:path w="155" h="66">
                <a:moveTo>
                  <a:pt x="114" y="0"/>
                </a:moveTo>
                <a:lnTo>
                  <a:pt x="0" y="0"/>
                </a:lnTo>
                <a:lnTo>
                  <a:pt x="0" y="0"/>
                </a:lnTo>
                <a:lnTo>
                  <a:pt x="6" y="6"/>
                </a:lnTo>
                <a:lnTo>
                  <a:pt x="6" y="18"/>
                </a:lnTo>
                <a:lnTo>
                  <a:pt x="0" y="24"/>
                </a:lnTo>
                <a:lnTo>
                  <a:pt x="78" y="60"/>
                </a:lnTo>
                <a:lnTo>
                  <a:pt x="96" y="42"/>
                </a:lnTo>
                <a:lnTo>
                  <a:pt x="155" y="66"/>
                </a:lnTo>
                <a:lnTo>
                  <a:pt x="126" y="24"/>
                </a:lnTo>
                <a:lnTo>
                  <a:pt x="149" y="0"/>
                </a:lnTo>
                <a:lnTo>
                  <a:pt x="114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3946680" y="6126120"/>
            <a:ext cx="66240" cy="128160"/>
          </a:xfrm>
          <a:custGeom>
            <a:avLst/>
            <a:gdLst/>
            <a:ahLst/>
            <a:cxnLst/>
            <a:rect l="l" t="t" r="r" b="b"/>
            <a:pathLst>
              <a:path w="42" h="72">
                <a:moveTo>
                  <a:pt x="6" y="36"/>
                </a:moveTo>
                <a:lnTo>
                  <a:pt x="0" y="18"/>
                </a:lnTo>
                <a:lnTo>
                  <a:pt x="12" y="6"/>
                </a:lnTo>
                <a:lnTo>
                  <a:pt x="0" y="6"/>
                </a:lnTo>
                <a:lnTo>
                  <a:pt x="12" y="6"/>
                </a:lnTo>
                <a:lnTo>
                  <a:pt x="24" y="6"/>
                </a:lnTo>
                <a:lnTo>
                  <a:pt x="36" y="6"/>
                </a:lnTo>
                <a:lnTo>
                  <a:pt x="42" y="0"/>
                </a:lnTo>
                <a:lnTo>
                  <a:pt x="30" y="18"/>
                </a:lnTo>
                <a:lnTo>
                  <a:pt x="42" y="48"/>
                </a:lnTo>
                <a:lnTo>
                  <a:pt x="12" y="72"/>
                </a:lnTo>
                <a:lnTo>
                  <a:pt x="6" y="36"/>
                </a:lnTo>
                <a:lnTo>
                  <a:pt x="6" y="3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0" y="6019920"/>
            <a:ext cx="6311520" cy="848880"/>
          </a:xfrm>
          <a:custGeom>
            <a:avLst/>
            <a:gdLst/>
            <a:ahLst/>
            <a:cxnLst/>
            <a:rect l="l" t="t" r="r" b="b"/>
            <a:pathLst>
              <a:path w="3976" h="527">
                <a:moveTo>
                  <a:pt x="3976" y="527"/>
                </a:moveTo>
                <a:lnTo>
                  <a:pt x="3970" y="527"/>
                </a:lnTo>
                <a:lnTo>
                  <a:pt x="3844" y="509"/>
                </a:lnTo>
                <a:lnTo>
                  <a:pt x="2487" y="305"/>
                </a:lnTo>
                <a:lnTo>
                  <a:pt x="2039" y="36"/>
                </a:lnTo>
                <a:lnTo>
                  <a:pt x="1907" y="24"/>
                </a:lnTo>
                <a:lnTo>
                  <a:pt x="1883" y="54"/>
                </a:lnTo>
                <a:lnTo>
                  <a:pt x="1859" y="54"/>
                </a:lnTo>
                <a:lnTo>
                  <a:pt x="1830" y="30"/>
                </a:lnTo>
                <a:lnTo>
                  <a:pt x="1704" y="102"/>
                </a:lnTo>
                <a:lnTo>
                  <a:pt x="1608" y="126"/>
                </a:lnTo>
                <a:lnTo>
                  <a:pt x="1561" y="132"/>
                </a:lnTo>
                <a:lnTo>
                  <a:pt x="1495" y="102"/>
                </a:lnTo>
                <a:lnTo>
                  <a:pt x="1357" y="126"/>
                </a:lnTo>
                <a:lnTo>
                  <a:pt x="1285" y="24"/>
                </a:lnTo>
                <a:lnTo>
                  <a:pt x="1280" y="18"/>
                </a:lnTo>
                <a:lnTo>
                  <a:pt x="1262" y="12"/>
                </a:lnTo>
                <a:lnTo>
                  <a:pt x="1238" y="6"/>
                </a:lnTo>
                <a:lnTo>
                  <a:pt x="1220" y="0"/>
                </a:lnTo>
                <a:lnTo>
                  <a:pt x="1196" y="0"/>
                </a:lnTo>
                <a:lnTo>
                  <a:pt x="1166" y="0"/>
                </a:lnTo>
                <a:lnTo>
                  <a:pt x="1142" y="0"/>
                </a:lnTo>
                <a:lnTo>
                  <a:pt x="1136" y="0"/>
                </a:lnTo>
                <a:lnTo>
                  <a:pt x="1130" y="0"/>
                </a:lnTo>
                <a:lnTo>
                  <a:pt x="1124" y="6"/>
                </a:lnTo>
                <a:lnTo>
                  <a:pt x="1118" y="12"/>
                </a:lnTo>
                <a:lnTo>
                  <a:pt x="1100" y="18"/>
                </a:lnTo>
                <a:lnTo>
                  <a:pt x="1088" y="18"/>
                </a:lnTo>
                <a:lnTo>
                  <a:pt x="1070" y="24"/>
                </a:lnTo>
                <a:lnTo>
                  <a:pt x="1052" y="30"/>
                </a:lnTo>
                <a:lnTo>
                  <a:pt x="1034" y="36"/>
                </a:lnTo>
                <a:lnTo>
                  <a:pt x="1028" y="42"/>
                </a:lnTo>
                <a:lnTo>
                  <a:pt x="969" y="60"/>
                </a:lnTo>
                <a:lnTo>
                  <a:pt x="921" y="72"/>
                </a:lnTo>
                <a:lnTo>
                  <a:pt x="855" y="48"/>
                </a:lnTo>
                <a:lnTo>
                  <a:pt x="825" y="48"/>
                </a:lnTo>
                <a:lnTo>
                  <a:pt x="759" y="72"/>
                </a:lnTo>
                <a:lnTo>
                  <a:pt x="735" y="72"/>
                </a:lnTo>
                <a:lnTo>
                  <a:pt x="706" y="60"/>
                </a:lnTo>
                <a:lnTo>
                  <a:pt x="640" y="60"/>
                </a:lnTo>
                <a:lnTo>
                  <a:pt x="544" y="72"/>
                </a:lnTo>
                <a:lnTo>
                  <a:pt x="389" y="18"/>
                </a:lnTo>
                <a:lnTo>
                  <a:pt x="323" y="60"/>
                </a:lnTo>
                <a:lnTo>
                  <a:pt x="317" y="60"/>
                </a:lnTo>
                <a:lnTo>
                  <a:pt x="305" y="72"/>
                </a:lnTo>
                <a:lnTo>
                  <a:pt x="287" y="78"/>
                </a:lnTo>
                <a:lnTo>
                  <a:pt x="263" y="90"/>
                </a:lnTo>
                <a:lnTo>
                  <a:pt x="203" y="120"/>
                </a:lnTo>
                <a:lnTo>
                  <a:pt x="149" y="150"/>
                </a:lnTo>
                <a:lnTo>
                  <a:pt x="78" y="168"/>
                </a:lnTo>
                <a:lnTo>
                  <a:pt x="0" y="180"/>
                </a:lnTo>
                <a:lnTo>
                  <a:pt x="0" y="527"/>
                </a:lnTo>
                <a:lnTo>
                  <a:pt x="1010" y="527"/>
                </a:lnTo>
                <a:lnTo>
                  <a:pt x="3725" y="527"/>
                </a:lnTo>
                <a:lnTo>
                  <a:pt x="3976" y="527"/>
                </a:lnTo>
                <a:lnTo>
                  <a:pt x="3976" y="527"/>
                </a:lnTo>
                <a:close/>
              </a:path>
            </a:pathLst>
          </a:custGeom>
          <a:gradFill>
            <a:gsLst>
              <a:gs pos="0">
                <a:srgbClr val="918C87"/>
              </a:gs>
              <a:gs pos="100000">
                <a:schemeClr val="l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11"/>
          <p:cNvSpPr/>
          <p:nvPr/>
        </p:nvSpPr>
        <p:spPr>
          <a:xfrm>
            <a:off x="1898640" y="6021360"/>
            <a:ext cx="579240" cy="461520"/>
          </a:xfrm>
          <a:custGeom>
            <a:avLst/>
            <a:gdLst/>
            <a:ahLst/>
            <a:cxnLst/>
            <a:rect l="l" t="t" r="r" b="b"/>
            <a:pathLst>
              <a:path w="365" h="287">
                <a:moveTo>
                  <a:pt x="24" y="24"/>
                </a:moveTo>
                <a:lnTo>
                  <a:pt x="0" y="60"/>
                </a:lnTo>
                <a:lnTo>
                  <a:pt x="66" y="108"/>
                </a:lnTo>
                <a:lnTo>
                  <a:pt x="143" y="180"/>
                </a:lnTo>
                <a:lnTo>
                  <a:pt x="191" y="168"/>
                </a:lnTo>
                <a:lnTo>
                  <a:pt x="341" y="287"/>
                </a:lnTo>
                <a:lnTo>
                  <a:pt x="305" y="174"/>
                </a:lnTo>
                <a:lnTo>
                  <a:pt x="365" y="132"/>
                </a:lnTo>
                <a:lnTo>
                  <a:pt x="359" y="126"/>
                </a:lnTo>
                <a:lnTo>
                  <a:pt x="335" y="114"/>
                </a:lnTo>
                <a:lnTo>
                  <a:pt x="299" y="90"/>
                </a:lnTo>
                <a:lnTo>
                  <a:pt x="257" y="72"/>
                </a:lnTo>
                <a:lnTo>
                  <a:pt x="215" y="54"/>
                </a:lnTo>
                <a:lnTo>
                  <a:pt x="173" y="36"/>
                </a:lnTo>
                <a:lnTo>
                  <a:pt x="143" y="24"/>
                </a:lnTo>
                <a:lnTo>
                  <a:pt x="131" y="18"/>
                </a:lnTo>
                <a:lnTo>
                  <a:pt x="107" y="18"/>
                </a:lnTo>
                <a:lnTo>
                  <a:pt x="95" y="18"/>
                </a:lnTo>
                <a:lnTo>
                  <a:pt x="72" y="12"/>
                </a:lnTo>
                <a:lnTo>
                  <a:pt x="66" y="12"/>
                </a:lnTo>
                <a:lnTo>
                  <a:pt x="54" y="6"/>
                </a:lnTo>
                <a:lnTo>
                  <a:pt x="42" y="0"/>
                </a:lnTo>
                <a:lnTo>
                  <a:pt x="30" y="0"/>
                </a:lnTo>
                <a:lnTo>
                  <a:pt x="24" y="24"/>
                </a:lnTo>
                <a:lnTo>
                  <a:pt x="24" y="24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12"/>
          <p:cNvSpPr/>
          <p:nvPr/>
        </p:nvSpPr>
        <p:spPr>
          <a:xfrm>
            <a:off x="3084480" y="6078600"/>
            <a:ext cx="3227040" cy="791640"/>
          </a:xfrm>
          <a:custGeom>
            <a:avLst/>
            <a:gdLst/>
            <a:ahLst/>
            <a:cxnLst/>
            <a:rect l="l" t="t" r="r" b="b"/>
            <a:pathLst>
              <a:path w="2033" h="499">
                <a:moveTo>
                  <a:pt x="186" y="18"/>
                </a:moveTo>
                <a:lnTo>
                  <a:pt x="138" y="6"/>
                </a:lnTo>
                <a:lnTo>
                  <a:pt x="96" y="0"/>
                </a:lnTo>
                <a:lnTo>
                  <a:pt x="36" y="0"/>
                </a:lnTo>
                <a:lnTo>
                  <a:pt x="12" y="25"/>
                </a:lnTo>
                <a:lnTo>
                  <a:pt x="0" y="128"/>
                </a:lnTo>
                <a:lnTo>
                  <a:pt x="60" y="104"/>
                </a:lnTo>
                <a:lnTo>
                  <a:pt x="90" y="134"/>
                </a:lnTo>
                <a:lnTo>
                  <a:pt x="150" y="153"/>
                </a:lnTo>
                <a:lnTo>
                  <a:pt x="209" y="273"/>
                </a:lnTo>
                <a:lnTo>
                  <a:pt x="401" y="359"/>
                </a:lnTo>
                <a:lnTo>
                  <a:pt x="777" y="359"/>
                </a:lnTo>
                <a:lnTo>
                  <a:pt x="2033" y="499"/>
                </a:lnTo>
                <a:lnTo>
                  <a:pt x="2033" y="499"/>
                </a:lnTo>
                <a:lnTo>
                  <a:pt x="1991" y="493"/>
                </a:lnTo>
                <a:lnTo>
                  <a:pt x="676" y="243"/>
                </a:lnTo>
                <a:lnTo>
                  <a:pt x="514" y="159"/>
                </a:lnTo>
                <a:lnTo>
                  <a:pt x="425" y="110"/>
                </a:lnTo>
                <a:lnTo>
                  <a:pt x="365" y="92"/>
                </a:lnTo>
                <a:lnTo>
                  <a:pt x="281" y="61"/>
                </a:lnTo>
                <a:lnTo>
                  <a:pt x="186" y="18"/>
                </a:lnTo>
                <a:lnTo>
                  <a:pt x="186" y="1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13"/>
          <p:cNvSpPr/>
          <p:nvPr/>
        </p:nvSpPr>
        <p:spPr>
          <a:xfrm>
            <a:off x="2905200" y="6068880"/>
            <a:ext cx="112320" cy="96480"/>
          </a:xfrm>
          <a:custGeom>
            <a:avLst/>
            <a:gdLst/>
            <a:ahLst/>
            <a:cxnLst/>
            <a:rect l="l" t="t" r="r" b="b"/>
            <a:pathLst>
              <a:path w="71" h="60">
                <a:moveTo>
                  <a:pt x="0" y="18"/>
                </a:moveTo>
                <a:lnTo>
                  <a:pt x="6" y="18"/>
                </a:lnTo>
                <a:lnTo>
                  <a:pt x="12" y="12"/>
                </a:lnTo>
                <a:lnTo>
                  <a:pt x="6" y="6"/>
                </a:lnTo>
                <a:lnTo>
                  <a:pt x="0" y="0"/>
                </a:lnTo>
                <a:lnTo>
                  <a:pt x="29" y="18"/>
                </a:lnTo>
                <a:lnTo>
                  <a:pt x="53" y="18"/>
                </a:lnTo>
                <a:lnTo>
                  <a:pt x="59" y="30"/>
                </a:lnTo>
                <a:lnTo>
                  <a:pt x="65" y="42"/>
                </a:lnTo>
                <a:lnTo>
                  <a:pt x="71" y="54"/>
                </a:lnTo>
                <a:lnTo>
                  <a:pt x="71" y="60"/>
                </a:lnTo>
                <a:lnTo>
                  <a:pt x="59" y="54"/>
                </a:lnTo>
                <a:lnTo>
                  <a:pt x="47" y="42"/>
                </a:lnTo>
                <a:lnTo>
                  <a:pt x="23" y="30"/>
                </a:lnTo>
                <a:lnTo>
                  <a:pt x="23" y="36"/>
                </a:lnTo>
                <a:lnTo>
                  <a:pt x="18" y="42"/>
                </a:lnTo>
                <a:lnTo>
                  <a:pt x="12" y="48"/>
                </a:lnTo>
                <a:lnTo>
                  <a:pt x="6" y="48"/>
                </a:lnTo>
                <a:lnTo>
                  <a:pt x="6" y="48"/>
                </a:lnTo>
                <a:lnTo>
                  <a:pt x="6" y="36"/>
                </a:lnTo>
                <a:lnTo>
                  <a:pt x="0" y="18"/>
                </a:lnTo>
                <a:lnTo>
                  <a:pt x="0" y="1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14"/>
          <p:cNvSpPr/>
          <p:nvPr/>
        </p:nvSpPr>
        <p:spPr>
          <a:xfrm>
            <a:off x="1357200" y="6099120"/>
            <a:ext cx="255240" cy="259920"/>
          </a:xfrm>
          <a:custGeom>
            <a:avLst/>
            <a:gdLst/>
            <a:ahLst/>
            <a:cxnLst/>
            <a:rect l="l" t="t" r="r" b="b"/>
            <a:pathLst>
              <a:path w="161" h="162">
                <a:moveTo>
                  <a:pt x="30" y="0"/>
                </a:moveTo>
                <a:lnTo>
                  <a:pt x="48" y="6"/>
                </a:lnTo>
                <a:lnTo>
                  <a:pt x="72" y="6"/>
                </a:lnTo>
                <a:lnTo>
                  <a:pt x="114" y="12"/>
                </a:lnTo>
                <a:lnTo>
                  <a:pt x="96" y="54"/>
                </a:lnTo>
                <a:lnTo>
                  <a:pt x="96" y="60"/>
                </a:lnTo>
                <a:lnTo>
                  <a:pt x="102" y="72"/>
                </a:lnTo>
                <a:lnTo>
                  <a:pt x="108" y="84"/>
                </a:lnTo>
                <a:lnTo>
                  <a:pt x="120" y="96"/>
                </a:lnTo>
                <a:lnTo>
                  <a:pt x="143" y="114"/>
                </a:lnTo>
                <a:lnTo>
                  <a:pt x="155" y="138"/>
                </a:lnTo>
                <a:lnTo>
                  <a:pt x="161" y="156"/>
                </a:lnTo>
                <a:lnTo>
                  <a:pt x="161" y="162"/>
                </a:lnTo>
                <a:lnTo>
                  <a:pt x="96" y="102"/>
                </a:lnTo>
                <a:lnTo>
                  <a:pt x="30" y="54"/>
                </a:lnTo>
                <a:lnTo>
                  <a:pt x="0" y="0"/>
                </a:lnTo>
                <a:lnTo>
                  <a:pt x="30" y="0"/>
                </a:lnTo>
                <a:lnTo>
                  <a:pt x="3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15"/>
          <p:cNvSpPr/>
          <p:nvPr/>
        </p:nvSpPr>
        <p:spPr>
          <a:xfrm>
            <a:off x="1120680" y="6118200"/>
            <a:ext cx="93240" cy="96480"/>
          </a:xfrm>
          <a:custGeom>
            <a:avLst/>
            <a:gdLst/>
            <a:ahLst/>
            <a:cxnLst/>
            <a:rect l="l" t="t" r="r" b="b"/>
            <a:pathLst>
              <a:path w="59" h="60">
                <a:moveTo>
                  <a:pt x="59" y="6"/>
                </a:moveTo>
                <a:lnTo>
                  <a:pt x="41" y="30"/>
                </a:lnTo>
                <a:lnTo>
                  <a:pt x="41" y="36"/>
                </a:lnTo>
                <a:lnTo>
                  <a:pt x="47" y="42"/>
                </a:lnTo>
                <a:lnTo>
                  <a:pt x="53" y="54"/>
                </a:lnTo>
                <a:lnTo>
                  <a:pt x="53" y="60"/>
                </a:lnTo>
                <a:lnTo>
                  <a:pt x="47" y="54"/>
                </a:lnTo>
                <a:lnTo>
                  <a:pt x="35" y="48"/>
                </a:lnTo>
                <a:lnTo>
                  <a:pt x="23" y="36"/>
                </a:lnTo>
                <a:lnTo>
                  <a:pt x="17" y="30"/>
                </a:lnTo>
                <a:lnTo>
                  <a:pt x="0" y="0"/>
                </a:lnTo>
                <a:lnTo>
                  <a:pt x="59" y="6"/>
                </a:lnTo>
                <a:lnTo>
                  <a:pt x="59" y="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16"/>
          <p:cNvSpPr/>
          <p:nvPr/>
        </p:nvSpPr>
        <p:spPr>
          <a:xfrm>
            <a:off x="627120" y="6049800"/>
            <a:ext cx="388440" cy="328320"/>
          </a:xfrm>
          <a:custGeom>
            <a:avLst/>
            <a:gdLst/>
            <a:ahLst/>
            <a:cxnLst/>
            <a:rect l="l" t="t" r="r" b="b"/>
            <a:pathLst>
              <a:path w="245" h="204">
                <a:moveTo>
                  <a:pt x="233" y="36"/>
                </a:moveTo>
                <a:lnTo>
                  <a:pt x="245" y="42"/>
                </a:lnTo>
                <a:lnTo>
                  <a:pt x="209" y="84"/>
                </a:lnTo>
                <a:lnTo>
                  <a:pt x="143" y="132"/>
                </a:lnTo>
                <a:lnTo>
                  <a:pt x="167" y="156"/>
                </a:lnTo>
                <a:lnTo>
                  <a:pt x="179" y="204"/>
                </a:lnTo>
                <a:lnTo>
                  <a:pt x="77" y="132"/>
                </a:lnTo>
                <a:lnTo>
                  <a:pt x="47" y="84"/>
                </a:lnTo>
                <a:lnTo>
                  <a:pt x="89" y="66"/>
                </a:lnTo>
                <a:lnTo>
                  <a:pt x="59" y="36"/>
                </a:lnTo>
                <a:lnTo>
                  <a:pt x="0" y="12"/>
                </a:lnTo>
                <a:lnTo>
                  <a:pt x="0" y="0"/>
                </a:lnTo>
                <a:lnTo>
                  <a:pt x="6" y="0"/>
                </a:lnTo>
                <a:lnTo>
                  <a:pt x="12" y="0"/>
                </a:lnTo>
                <a:lnTo>
                  <a:pt x="47" y="6"/>
                </a:lnTo>
                <a:lnTo>
                  <a:pt x="77" y="6"/>
                </a:lnTo>
                <a:lnTo>
                  <a:pt x="83" y="6"/>
                </a:lnTo>
                <a:lnTo>
                  <a:pt x="89" y="6"/>
                </a:lnTo>
                <a:lnTo>
                  <a:pt x="101" y="12"/>
                </a:lnTo>
                <a:lnTo>
                  <a:pt x="125" y="12"/>
                </a:lnTo>
                <a:lnTo>
                  <a:pt x="143" y="18"/>
                </a:lnTo>
                <a:lnTo>
                  <a:pt x="149" y="18"/>
                </a:lnTo>
                <a:lnTo>
                  <a:pt x="149" y="18"/>
                </a:lnTo>
                <a:lnTo>
                  <a:pt x="203" y="24"/>
                </a:lnTo>
                <a:lnTo>
                  <a:pt x="233" y="36"/>
                </a:lnTo>
                <a:lnTo>
                  <a:pt x="233" y="3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PlaceHolder 1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18"/>
          <p:cNvSpPr>
            <a:spLocks noGrp="1"/>
          </p:cNvSpPr>
          <p:nvPr>
            <p:ph type="dt"/>
          </p:nvPr>
        </p:nvSpPr>
        <p:spPr>
          <a:xfrm>
            <a:off x="457200" y="6248520"/>
            <a:ext cx="213336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8" name="PlaceHolder 19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9" name="PlaceHolder 20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213336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6D028AD-E0C1-4CE4-9AF9-B098A8E92D28}" type="slidenum">
              <a:rPr lang="ru-RU" sz="1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‹#›</a:t>
            </a:fld>
            <a:endParaRPr lang="ru-RU" sz="1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20" name="PlaceHolder 2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0" y="4876920"/>
            <a:ext cx="9143640" cy="1980720"/>
          </a:xfrm>
          <a:custGeom>
            <a:avLst/>
            <a:gdLst/>
            <a:ahLst/>
            <a:cxnLst/>
            <a:rect l="l" t="t" r="r" b="b"/>
            <a:pathLst>
              <a:path w="6027" h="2296">
                <a:moveTo>
                  <a:pt x="6027" y="2296"/>
                </a:moveTo>
                <a:lnTo>
                  <a:pt x="0" y="2296"/>
                </a:lnTo>
                <a:lnTo>
                  <a:pt x="0" y="0"/>
                </a:lnTo>
                <a:lnTo>
                  <a:pt x="6027" y="0"/>
                </a:lnTo>
                <a:lnTo>
                  <a:pt x="6027" y="2296"/>
                </a:lnTo>
                <a:lnTo>
                  <a:pt x="6027" y="2296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accen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CustomShape 2"/>
          <p:cNvSpPr/>
          <p:nvPr/>
        </p:nvSpPr>
        <p:spPr>
          <a:xfrm>
            <a:off x="0" y="0"/>
            <a:ext cx="9143640" cy="4876560"/>
          </a:xfrm>
          <a:custGeom>
            <a:avLst/>
            <a:gdLst/>
            <a:ahLst/>
            <a:cxnLst/>
            <a:rect l="l" t="t" r="r" b="b"/>
            <a:pathLst>
              <a:path w="6027" h="2296">
                <a:moveTo>
                  <a:pt x="6027" y="2296"/>
                </a:moveTo>
                <a:lnTo>
                  <a:pt x="0" y="2296"/>
                </a:lnTo>
                <a:lnTo>
                  <a:pt x="0" y="0"/>
                </a:lnTo>
                <a:lnTo>
                  <a:pt x="6027" y="0"/>
                </a:lnTo>
                <a:lnTo>
                  <a:pt x="6027" y="2296"/>
                </a:lnTo>
                <a:lnTo>
                  <a:pt x="6027" y="2296"/>
                </a:lnTo>
                <a:close/>
              </a:path>
            </a:pathLst>
          </a:custGeom>
          <a:gradFill>
            <a:gsLst>
              <a:gs pos="0">
                <a:srgbClr val="00236B"/>
              </a:gs>
              <a:gs pos="100000">
                <a:schemeClr val="lt1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3"/>
          <p:cNvSpPr/>
          <p:nvPr/>
        </p:nvSpPr>
        <p:spPr>
          <a:xfrm>
            <a:off x="6248520" y="6262560"/>
            <a:ext cx="2895120" cy="609120"/>
          </a:xfrm>
          <a:custGeom>
            <a:avLst/>
            <a:gdLst/>
            <a:ahLst/>
            <a:cxnLst/>
            <a:rect l="l" t="t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hlink"/>
              </a:gs>
              <a:gs pos="100000">
                <a:schemeClr val="lt1"/>
              </a:gs>
            </a:gsLst>
            <a:lin ang="8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CustomShape 4"/>
          <p:cNvSpPr/>
          <p:nvPr/>
        </p:nvSpPr>
        <p:spPr>
          <a:xfrm>
            <a:off x="2362320" y="6019920"/>
            <a:ext cx="5143320" cy="850680"/>
          </a:xfrm>
          <a:custGeom>
            <a:avLst/>
            <a:gdLst/>
            <a:ahLst/>
            <a:cxnLst/>
            <a:rect l="l" t="t" r="r" b="b"/>
            <a:pathLst>
              <a:path w="3240" h="536">
                <a:moveTo>
                  <a:pt x="3132" y="469"/>
                </a:moveTo>
                <a:lnTo>
                  <a:pt x="2995" y="395"/>
                </a:lnTo>
                <a:lnTo>
                  <a:pt x="2911" y="375"/>
                </a:lnTo>
                <a:lnTo>
                  <a:pt x="2678" y="228"/>
                </a:lnTo>
                <a:lnTo>
                  <a:pt x="2553" y="74"/>
                </a:lnTo>
                <a:lnTo>
                  <a:pt x="2457" y="7"/>
                </a:lnTo>
                <a:lnTo>
                  <a:pt x="2403" y="47"/>
                </a:lnTo>
                <a:lnTo>
                  <a:pt x="2289" y="74"/>
                </a:lnTo>
                <a:lnTo>
                  <a:pt x="2134" y="74"/>
                </a:lnTo>
                <a:lnTo>
                  <a:pt x="2044" y="128"/>
                </a:lnTo>
                <a:lnTo>
                  <a:pt x="1775" y="222"/>
                </a:lnTo>
                <a:lnTo>
                  <a:pt x="1602" y="181"/>
                </a:lnTo>
                <a:lnTo>
                  <a:pt x="1560" y="101"/>
                </a:lnTo>
                <a:lnTo>
                  <a:pt x="1542" y="87"/>
                </a:lnTo>
                <a:lnTo>
                  <a:pt x="1446" y="60"/>
                </a:lnTo>
                <a:lnTo>
                  <a:pt x="1375" y="74"/>
                </a:lnTo>
                <a:lnTo>
                  <a:pt x="1309" y="87"/>
                </a:lnTo>
                <a:lnTo>
                  <a:pt x="1243" y="13"/>
                </a:lnTo>
                <a:lnTo>
                  <a:pt x="1225" y="0"/>
                </a:lnTo>
                <a:lnTo>
                  <a:pt x="1189" y="0"/>
                </a:lnTo>
                <a:lnTo>
                  <a:pt x="1106" y="34"/>
                </a:lnTo>
                <a:lnTo>
                  <a:pt x="1106" y="34"/>
                </a:lnTo>
                <a:lnTo>
                  <a:pt x="1094" y="40"/>
                </a:lnTo>
                <a:lnTo>
                  <a:pt x="1070" y="54"/>
                </a:lnTo>
                <a:lnTo>
                  <a:pt x="1034" y="74"/>
                </a:lnTo>
                <a:lnTo>
                  <a:pt x="1004" y="74"/>
                </a:lnTo>
                <a:lnTo>
                  <a:pt x="986" y="74"/>
                </a:lnTo>
                <a:lnTo>
                  <a:pt x="956" y="81"/>
                </a:lnTo>
                <a:lnTo>
                  <a:pt x="920" y="94"/>
                </a:lnTo>
                <a:lnTo>
                  <a:pt x="884" y="107"/>
                </a:lnTo>
                <a:lnTo>
                  <a:pt x="843" y="128"/>
                </a:lnTo>
                <a:lnTo>
                  <a:pt x="813" y="141"/>
                </a:lnTo>
                <a:lnTo>
                  <a:pt x="789" y="148"/>
                </a:lnTo>
                <a:lnTo>
                  <a:pt x="783" y="154"/>
                </a:lnTo>
                <a:lnTo>
                  <a:pt x="556" y="228"/>
                </a:lnTo>
                <a:lnTo>
                  <a:pt x="394" y="294"/>
                </a:lnTo>
                <a:lnTo>
                  <a:pt x="107" y="462"/>
                </a:lnTo>
                <a:lnTo>
                  <a:pt x="0" y="536"/>
                </a:lnTo>
                <a:lnTo>
                  <a:pt x="3240" y="536"/>
                </a:lnTo>
                <a:lnTo>
                  <a:pt x="3132" y="469"/>
                </a:lnTo>
                <a:lnTo>
                  <a:pt x="3132" y="469"/>
                </a:lnTo>
                <a:close/>
              </a:path>
            </a:pathLst>
          </a:custGeom>
          <a:gradFill>
            <a:gsLst>
              <a:gs pos="0">
                <a:srgbClr val="A39F9B"/>
              </a:gs>
              <a:gs pos="100000">
                <a:schemeClr val="l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5"/>
          <p:cNvSpPr/>
          <p:nvPr/>
        </p:nvSpPr>
        <p:spPr>
          <a:xfrm>
            <a:off x="6267600" y="6031080"/>
            <a:ext cx="1580760" cy="845640"/>
          </a:xfrm>
          <a:custGeom>
            <a:avLst/>
            <a:gdLst/>
            <a:ahLst/>
            <a:cxnLst/>
            <a:rect l="l" t="t" r="r" b="b"/>
            <a:pathLst>
              <a:path w="996" h="533">
                <a:moveTo>
                  <a:pt x="636" y="373"/>
                </a:moveTo>
                <a:lnTo>
                  <a:pt x="495" y="370"/>
                </a:lnTo>
                <a:lnTo>
                  <a:pt x="280" y="249"/>
                </a:lnTo>
                <a:lnTo>
                  <a:pt x="127" y="66"/>
                </a:lnTo>
                <a:lnTo>
                  <a:pt x="0" y="0"/>
                </a:lnTo>
                <a:lnTo>
                  <a:pt x="22" y="26"/>
                </a:lnTo>
                <a:lnTo>
                  <a:pt x="0" y="65"/>
                </a:lnTo>
                <a:lnTo>
                  <a:pt x="30" y="119"/>
                </a:lnTo>
                <a:lnTo>
                  <a:pt x="75" y="243"/>
                </a:lnTo>
                <a:lnTo>
                  <a:pt x="45" y="422"/>
                </a:lnTo>
                <a:lnTo>
                  <a:pt x="200" y="329"/>
                </a:lnTo>
                <a:lnTo>
                  <a:pt x="612" y="533"/>
                </a:lnTo>
                <a:lnTo>
                  <a:pt x="996" y="529"/>
                </a:lnTo>
                <a:lnTo>
                  <a:pt x="828" y="473"/>
                </a:lnTo>
                <a:lnTo>
                  <a:pt x="636" y="37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6"/>
          <p:cNvSpPr/>
          <p:nvPr/>
        </p:nvSpPr>
        <p:spPr>
          <a:xfrm>
            <a:off x="4249800" y="6019920"/>
            <a:ext cx="294840" cy="626760"/>
          </a:xfrm>
          <a:custGeom>
            <a:avLst/>
            <a:gdLst/>
            <a:ahLst/>
            <a:cxnLst/>
            <a:rect l="l" t="t" r="r" b="b"/>
            <a:pathLst>
              <a:path w="186" h="353">
                <a:moveTo>
                  <a:pt x="36" y="0"/>
                </a:moveTo>
                <a:lnTo>
                  <a:pt x="54" y="18"/>
                </a:lnTo>
                <a:lnTo>
                  <a:pt x="24" y="30"/>
                </a:lnTo>
                <a:lnTo>
                  <a:pt x="18" y="66"/>
                </a:lnTo>
                <a:lnTo>
                  <a:pt x="42" y="114"/>
                </a:lnTo>
                <a:lnTo>
                  <a:pt x="48" y="162"/>
                </a:lnTo>
                <a:lnTo>
                  <a:pt x="0" y="353"/>
                </a:lnTo>
                <a:lnTo>
                  <a:pt x="54" y="233"/>
                </a:lnTo>
                <a:lnTo>
                  <a:pt x="84" y="216"/>
                </a:lnTo>
                <a:lnTo>
                  <a:pt x="126" y="126"/>
                </a:lnTo>
                <a:lnTo>
                  <a:pt x="144" y="120"/>
                </a:lnTo>
                <a:lnTo>
                  <a:pt x="144" y="90"/>
                </a:lnTo>
                <a:lnTo>
                  <a:pt x="186" y="66"/>
                </a:lnTo>
                <a:lnTo>
                  <a:pt x="162" y="60"/>
                </a:lnTo>
                <a:lnTo>
                  <a:pt x="36" y="0"/>
                </a:lnTo>
                <a:lnTo>
                  <a:pt x="3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7"/>
          <p:cNvSpPr/>
          <p:nvPr/>
        </p:nvSpPr>
        <p:spPr>
          <a:xfrm>
            <a:off x="4809960" y="6180120"/>
            <a:ext cx="599760" cy="429840"/>
          </a:xfrm>
          <a:custGeom>
            <a:avLst/>
            <a:gdLst/>
            <a:ahLst/>
            <a:cxnLst/>
            <a:rect l="l" t="t" r="r" b="b"/>
            <a:pathLst>
              <a:path w="378" h="271">
                <a:moveTo>
                  <a:pt x="18" y="0"/>
                </a:moveTo>
                <a:lnTo>
                  <a:pt x="12" y="13"/>
                </a:lnTo>
                <a:lnTo>
                  <a:pt x="0" y="40"/>
                </a:lnTo>
                <a:lnTo>
                  <a:pt x="60" y="121"/>
                </a:lnTo>
                <a:lnTo>
                  <a:pt x="310" y="271"/>
                </a:lnTo>
                <a:lnTo>
                  <a:pt x="290" y="139"/>
                </a:lnTo>
                <a:lnTo>
                  <a:pt x="378" y="76"/>
                </a:lnTo>
                <a:lnTo>
                  <a:pt x="251" y="94"/>
                </a:lnTo>
                <a:lnTo>
                  <a:pt x="90" y="54"/>
                </a:lnTo>
                <a:lnTo>
                  <a:pt x="18" y="0"/>
                </a:lnTo>
                <a:lnTo>
                  <a:pt x="1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CustomShape 8"/>
          <p:cNvSpPr/>
          <p:nvPr/>
        </p:nvSpPr>
        <p:spPr>
          <a:xfrm>
            <a:off x="5759280" y="6137280"/>
            <a:ext cx="245880" cy="117000"/>
          </a:xfrm>
          <a:custGeom>
            <a:avLst/>
            <a:gdLst/>
            <a:ahLst/>
            <a:cxnLst/>
            <a:rect l="l" t="t" r="r" b="b"/>
            <a:pathLst>
              <a:path w="155" h="66">
                <a:moveTo>
                  <a:pt x="114" y="0"/>
                </a:moveTo>
                <a:lnTo>
                  <a:pt x="0" y="0"/>
                </a:lnTo>
                <a:lnTo>
                  <a:pt x="0" y="0"/>
                </a:lnTo>
                <a:lnTo>
                  <a:pt x="6" y="6"/>
                </a:lnTo>
                <a:lnTo>
                  <a:pt x="6" y="18"/>
                </a:lnTo>
                <a:lnTo>
                  <a:pt x="0" y="24"/>
                </a:lnTo>
                <a:lnTo>
                  <a:pt x="78" y="60"/>
                </a:lnTo>
                <a:lnTo>
                  <a:pt x="96" y="42"/>
                </a:lnTo>
                <a:lnTo>
                  <a:pt x="155" y="66"/>
                </a:lnTo>
                <a:lnTo>
                  <a:pt x="126" y="24"/>
                </a:lnTo>
                <a:lnTo>
                  <a:pt x="149" y="0"/>
                </a:lnTo>
                <a:lnTo>
                  <a:pt x="114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CustomShape 9"/>
          <p:cNvSpPr/>
          <p:nvPr/>
        </p:nvSpPr>
        <p:spPr>
          <a:xfrm>
            <a:off x="3946680" y="6126120"/>
            <a:ext cx="66240" cy="128160"/>
          </a:xfrm>
          <a:custGeom>
            <a:avLst/>
            <a:gdLst/>
            <a:ahLst/>
            <a:cxnLst/>
            <a:rect l="l" t="t" r="r" b="b"/>
            <a:pathLst>
              <a:path w="42" h="72">
                <a:moveTo>
                  <a:pt x="6" y="36"/>
                </a:moveTo>
                <a:lnTo>
                  <a:pt x="0" y="18"/>
                </a:lnTo>
                <a:lnTo>
                  <a:pt x="12" y="6"/>
                </a:lnTo>
                <a:lnTo>
                  <a:pt x="0" y="6"/>
                </a:lnTo>
                <a:lnTo>
                  <a:pt x="12" y="6"/>
                </a:lnTo>
                <a:lnTo>
                  <a:pt x="24" y="6"/>
                </a:lnTo>
                <a:lnTo>
                  <a:pt x="36" y="6"/>
                </a:lnTo>
                <a:lnTo>
                  <a:pt x="42" y="0"/>
                </a:lnTo>
                <a:lnTo>
                  <a:pt x="30" y="18"/>
                </a:lnTo>
                <a:lnTo>
                  <a:pt x="42" y="48"/>
                </a:lnTo>
                <a:lnTo>
                  <a:pt x="12" y="72"/>
                </a:lnTo>
                <a:lnTo>
                  <a:pt x="6" y="36"/>
                </a:lnTo>
                <a:lnTo>
                  <a:pt x="6" y="3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" name="CustomShape 10"/>
          <p:cNvSpPr/>
          <p:nvPr/>
        </p:nvSpPr>
        <p:spPr>
          <a:xfrm>
            <a:off x="0" y="6019920"/>
            <a:ext cx="6311520" cy="848880"/>
          </a:xfrm>
          <a:custGeom>
            <a:avLst/>
            <a:gdLst/>
            <a:ahLst/>
            <a:cxnLst/>
            <a:rect l="l" t="t" r="r" b="b"/>
            <a:pathLst>
              <a:path w="3976" h="527">
                <a:moveTo>
                  <a:pt x="3976" y="527"/>
                </a:moveTo>
                <a:lnTo>
                  <a:pt x="3970" y="527"/>
                </a:lnTo>
                <a:lnTo>
                  <a:pt x="3844" y="509"/>
                </a:lnTo>
                <a:lnTo>
                  <a:pt x="2487" y="305"/>
                </a:lnTo>
                <a:lnTo>
                  <a:pt x="2039" y="36"/>
                </a:lnTo>
                <a:lnTo>
                  <a:pt x="1907" y="24"/>
                </a:lnTo>
                <a:lnTo>
                  <a:pt x="1883" y="54"/>
                </a:lnTo>
                <a:lnTo>
                  <a:pt x="1859" y="54"/>
                </a:lnTo>
                <a:lnTo>
                  <a:pt x="1830" y="30"/>
                </a:lnTo>
                <a:lnTo>
                  <a:pt x="1704" y="102"/>
                </a:lnTo>
                <a:lnTo>
                  <a:pt x="1608" y="126"/>
                </a:lnTo>
                <a:lnTo>
                  <a:pt x="1561" y="132"/>
                </a:lnTo>
                <a:lnTo>
                  <a:pt x="1495" y="102"/>
                </a:lnTo>
                <a:lnTo>
                  <a:pt x="1357" y="126"/>
                </a:lnTo>
                <a:lnTo>
                  <a:pt x="1285" y="24"/>
                </a:lnTo>
                <a:lnTo>
                  <a:pt x="1280" y="18"/>
                </a:lnTo>
                <a:lnTo>
                  <a:pt x="1262" y="12"/>
                </a:lnTo>
                <a:lnTo>
                  <a:pt x="1238" y="6"/>
                </a:lnTo>
                <a:lnTo>
                  <a:pt x="1220" y="0"/>
                </a:lnTo>
                <a:lnTo>
                  <a:pt x="1196" y="0"/>
                </a:lnTo>
                <a:lnTo>
                  <a:pt x="1166" y="0"/>
                </a:lnTo>
                <a:lnTo>
                  <a:pt x="1142" y="0"/>
                </a:lnTo>
                <a:lnTo>
                  <a:pt x="1136" y="0"/>
                </a:lnTo>
                <a:lnTo>
                  <a:pt x="1130" y="0"/>
                </a:lnTo>
                <a:lnTo>
                  <a:pt x="1124" y="6"/>
                </a:lnTo>
                <a:lnTo>
                  <a:pt x="1118" y="12"/>
                </a:lnTo>
                <a:lnTo>
                  <a:pt x="1100" y="18"/>
                </a:lnTo>
                <a:lnTo>
                  <a:pt x="1088" y="18"/>
                </a:lnTo>
                <a:lnTo>
                  <a:pt x="1070" y="24"/>
                </a:lnTo>
                <a:lnTo>
                  <a:pt x="1052" y="30"/>
                </a:lnTo>
                <a:lnTo>
                  <a:pt x="1034" y="36"/>
                </a:lnTo>
                <a:lnTo>
                  <a:pt x="1028" y="42"/>
                </a:lnTo>
                <a:lnTo>
                  <a:pt x="969" y="60"/>
                </a:lnTo>
                <a:lnTo>
                  <a:pt x="921" y="72"/>
                </a:lnTo>
                <a:lnTo>
                  <a:pt x="855" y="48"/>
                </a:lnTo>
                <a:lnTo>
                  <a:pt x="825" y="48"/>
                </a:lnTo>
                <a:lnTo>
                  <a:pt x="759" y="72"/>
                </a:lnTo>
                <a:lnTo>
                  <a:pt x="735" y="72"/>
                </a:lnTo>
                <a:lnTo>
                  <a:pt x="706" y="60"/>
                </a:lnTo>
                <a:lnTo>
                  <a:pt x="640" y="60"/>
                </a:lnTo>
                <a:lnTo>
                  <a:pt x="544" y="72"/>
                </a:lnTo>
                <a:lnTo>
                  <a:pt x="389" y="18"/>
                </a:lnTo>
                <a:lnTo>
                  <a:pt x="323" y="60"/>
                </a:lnTo>
                <a:lnTo>
                  <a:pt x="317" y="60"/>
                </a:lnTo>
                <a:lnTo>
                  <a:pt x="305" y="72"/>
                </a:lnTo>
                <a:lnTo>
                  <a:pt x="287" y="78"/>
                </a:lnTo>
                <a:lnTo>
                  <a:pt x="263" y="90"/>
                </a:lnTo>
                <a:lnTo>
                  <a:pt x="203" y="120"/>
                </a:lnTo>
                <a:lnTo>
                  <a:pt x="149" y="150"/>
                </a:lnTo>
                <a:lnTo>
                  <a:pt x="78" y="168"/>
                </a:lnTo>
                <a:lnTo>
                  <a:pt x="0" y="180"/>
                </a:lnTo>
                <a:lnTo>
                  <a:pt x="0" y="527"/>
                </a:lnTo>
                <a:lnTo>
                  <a:pt x="1010" y="527"/>
                </a:lnTo>
                <a:lnTo>
                  <a:pt x="3725" y="527"/>
                </a:lnTo>
                <a:lnTo>
                  <a:pt x="3976" y="527"/>
                </a:lnTo>
                <a:lnTo>
                  <a:pt x="3976" y="527"/>
                </a:lnTo>
                <a:close/>
              </a:path>
            </a:pathLst>
          </a:custGeom>
          <a:gradFill>
            <a:gsLst>
              <a:gs pos="0">
                <a:srgbClr val="918C87"/>
              </a:gs>
              <a:gs pos="100000">
                <a:schemeClr val="l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CustomShape 11"/>
          <p:cNvSpPr/>
          <p:nvPr/>
        </p:nvSpPr>
        <p:spPr>
          <a:xfrm>
            <a:off x="1898640" y="6021360"/>
            <a:ext cx="579240" cy="461520"/>
          </a:xfrm>
          <a:custGeom>
            <a:avLst/>
            <a:gdLst/>
            <a:ahLst/>
            <a:cxnLst/>
            <a:rect l="l" t="t" r="r" b="b"/>
            <a:pathLst>
              <a:path w="365" h="287">
                <a:moveTo>
                  <a:pt x="24" y="24"/>
                </a:moveTo>
                <a:lnTo>
                  <a:pt x="0" y="60"/>
                </a:lnTo>
                <a:lnTo>
                  <a:pt x="66" y="108"/>
                </a:lnTo>
                <a:lnTo>
                  <a:pt x="143" y="180"/>
                </a:lnTo>
                <a:lnTo>
                  <a:pt x="191" y="168"/>
                </a:lnTo>
                <a:lnTo>
                  <a:pt x="341" y="287"/>
                </a:lnTo>
                <a:lnTo>
                  <a:pt x="305" y="174"/>
                </a:lnTo>
                <a:lnTo>
                  <a:pt x="365" y="132"/>
                </a:lnTo>
                <a:lnTo>
                  <a:pt x="359" y="126"/>
                </a:lnTo>
                <a:lnTo>
                  <a:pt x="335" y="114"/>
                </a:lnTo>
                <a:lnTo>
                  <a:pt x="299" y="90"/>
                </a:lnTo>
                <a:lnTo>
                  <a:pt x="257" y="72"/>
                </a:lnTo>
                <a:lnTo>
                  <a:pt x="215" y="54"/>
                </a:lnTo>
                <a:lnTo>
                  <a:pt x="173" y="36"/>
                </a:lnTo>
                <a:lnTo>
                  <a:pt x="143" y="24"/>
                </a:lnTo>
                <a:lnTo>
                  <a:pt x="131" y="18"/>
                </a:lnTo>
                <a:lnTo>
                  <a:pt x="107" y="18"/>
                </a:lnTo>
                <a:lnTo>
                  <a:pt x="95" y="18"/>
                </a:lnTo>
                <a:lnTo>
                  <a:pt x="72" y="12"/>
                </a:lnTo>
                <a:lnTo>
                  <a:pt x="66" y="12"/>
                </a:lnTo>
                <a:lnTo>
                  <a:pt x="54" y="6"/>
                </a:lnTo>
                <a:lnTo>
                  <a:pt x="42" y="0"/>
                </a:lnTo>
                <a:lnTo>
                  <a:pt x="30" y="0"/>
                </a:lnTo>
                <a:lnTo>
                  <a:pt x="24" y="24"/>
                </a:lnTo>
                <a:lnTo>
                  <a:pt x="24" y="24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" name="CustomShape 12"/>
          <p:cNvSpPr/>
          <p:nvPr/>
        </p:nvSpPr>
        <p:spPr>
          <a:xfrm>
            <a:off x="3084480" y="6078600"/>
            <a:ext cx="3227040" cy="791640"/>
          </a:xfrm>
          <a:custGeom>
            <a:avLst/>
            <a:gdLst/>
            <a:ahLst/>
            <a:cxnLst/>
            <a:rect l="l" t="t" r="r" b="b"/>
            <a:pathLst>
              <a:path w="2033" h="499">
                <a:moveTo>
                  <a:pt x="186" y="18"/>
                </a:moveTo>
                <a:lnTo>
                  <a:pt x="138" y="6"/>
                </a:lnTo>
                <a:lnTo>
                  <a:pt x="96" y="0"/>
                </a:lnTo>
                <a:lnTo>
                  <a:pt x="36" y="0"/>
                </a:lnTo>
                <a:lnTo>
                  <a:pt x="12" y="25"/>
                </a:lnTo>
                <a:lnTo>
                  <a:pt x="0" y="128"/>
                </a:lnTo>
                <a:lnTo>
                  <a:pt x="60" y="104"/>
                </a:lnTo>
                <a:lnTo>
                  <a:pt x="90" y="134"/>
                </a:lnTo>
                <a:lnTo>
                  <a:pt x="150" y="153"/>
                </a:lnTo>
                <a:lnTo>
                  <a:pt x="209" y="273"/>
                </a:lnTo>
                <a:lnTo>
                  <a:pt x="401" y="359"/>
                </a:lnTo>
                <a:lnTo>
                  <a:pt x="777" y="359"/>
                </a:lnTo>
                <a:lnTo>
                  <a:pt x="2033" y="499"/>
                </a:lnTo>
                <a:lnTo>
                  <a:pt x="2033" y="499"/>
                </a:lnTo>
                <a:lnTo>
                  <a:pt x="1991" y="493"/>
                </a:lnTo>
                <a:lnTo>
                  <a:pt x="676" y="243"/>
                </a:lnTo>
                <a:lnTo>
                  <a:pt x="514" y="159"/>
                </a:lnTo>
                <a:lnTo>
                  <a:pt x="425" y="110"/>
                </a:lnTo>
                <a:lnTo>
                  <a:pt x="365" y="92"/>
                </a:lnTo>
                <a:lnTo>
                  <a:pt x="281" y="61"/>
                </a:lnTo>
                <a:lnTo>
                  <a:pt x="186" y="18"/>
                </a:lnTo>
                <a:lnTo>
                  <a:pt x="186" y="1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CustomShape 13"/>
          <p:cNvSpPr/>
          <p:nvPr/>
        </p:nvSpPr>
        <p:spPr>
          <a:xfrm>
            <a:off x="2905200" y="6068880"/>
            <a:ext cx="112320" cy="96480"/>
          </a:xfrm>
          <a:custGeom>
            <a:avLst/>
            <a:gdLst/>
            <a:ahLst/>
            <a:cxnLst/>
            <a:rect l="l" t="t" r="r" b="b"/>
            <a:pathLst>
              <a:path w="71" h="60">
                <a:moveTo>
                  <a:pt x="0" y="18"/>
                </a:moveTo>
                <a:lnTo>
                  <a:pt x="6" y="18"/>
                </a:lnTo>
                <a:lnTo>
                  <a:pt x="12" y="12"/>
                </a:lnTo>
                <a:lnTo>
                  <a:pt x="6" y="6"/>
                </a:lnTo>
                <a:lnTo>
                  <a:pt x="0" y="0"/>
                </a:lnTo>
                <a:lnTo>
                  <a:pt x="29" y="18"/>
                </a:lnTo>
                <a:lnTo>
                  <a:pt x="53" y="18"/>
                </a:lnTo>
                <a:lnTo>
                  <a:pt x="59" y="30"/>
                </a:lnTo>
                <a:lnTo>
                  <a:pt x="65" y="42"/>
                </a:lnTo>
                <a:lnTo>
                  <a:pt x="71" y="54"/>
                </a:lnTo>
                <a:lnTo>
                  <a:pt x="71" y="60"/>
                </a:lnTo>
                <a:lnTo>
                  <a:pt x="59" y="54"/>
                </a:lnTo>
                <a:lnTo>
                  <a:pt x="47" y="42"/>
                </a:lnTo>
                <a:lnTo>
                  <a:pt x="23" y="30"/>
                </a:lnTo>
                <a:lnTo>
                  <a:pt x="23" y="36"/>
                </a:lnTo>
                <a:lnTo>
                  <a:pt x="18" y="42"/>
                </a:lnTo>
                <a:lnTo>
                  <a:pt x="12" y="48"/>
                </a:lnTo>
                <a:lnTo>
                  <a:pt x="6" y="48"/>
                </a:lnTo>
                <a:lnTo>
                  <a:pt x="6" y="48"/>
                </a:lnTo>
                <a:lnTo>
                  <a:pt x="6" y="36"/>
                </a:lnTo>
                <a:lnTo>
                  <a:pt x="0" y="18"/>
                </a:lnTo>
                <a:lnTo>
                  <a:pt x="0" y="1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CustomShape 14"/>
          <p:cNvSpPr/>
          <p:nvPr/>
        </p:nvSpPr>
        <p:spPr>
          <a:xfrm>
            <a:off x="1357200" y="6099120"/>
            <a:ext cx="255240" cy="259920"/>
          </a:xfrm>
          <a:custGeom>
            <a:avLst/>
            <a:gdLst/>
            <a:ahLst/>
            <a:cxnLst/>
            <a:rect l="l" t="t" r="r" b="b"/>
            <a:pathLst>
              <a:path w="161" h="162">
                <a:moveTo>
                  <a:pt x="30" y="0"/>
                </a:moveTo>
                <a:lnTo>
                  <a:pt x="48" y="6"/>
                </a:lnTo>
                <a:lnTo>
                  <a:pt x="72" y="6"/>
                </a:lnTo>
                <a:lnTo>
                  <a:pt x="114" y="12"/>
                </a:lnTo>
                <a:lnTo>
                  <a:pt x="96" y="54"/>
                </a:lnTo>
                <a:lnTo>
                  <a:pt x="96" y="60"/>
                </a:lnTo>
                <a:lnTo>
                  <a:pt x="102" y="72"/>
                </a:lnTo>
                <a:lnTo>
                  <a:pt x="108" y="84"/>
                </a:lnTo>
                <a:lnTo>
                  <a:pt x="120" y="96"/>
                </a:lnTo>
                <a:lnTo>
                  <a:pt x="143" y="114"/>
                </a:lnTo>
                <a:lnTo>
                  <a:pt x="155" y="138"/>
                </a:lnTo>
                <a:lnTo>
                  <a:pt x="161" y="156"/>
                </a:lnTo>
                <a:lnTo>
                  <a:pt x="161" y="162"/>
                </a:lnTo>
                <a:lnTo>
                  <a:pt x="96" y="102"/>
                </a:lnTo>
                <a:lnTo>
                  <a:pt x="30" y="54"/>
                </a:lnTo>
                <a:lnTo>
                  <a:pt x="0" y="0"/>
                </a:lnTo>
                <a:lnTo>
                  <a:pt x="30" y="0"/>
                </a:lnTo>
                <a:lnTo>
                  <a:pt x="3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CustomShape 15"/>
          <p:cNvSpPr/>
          <p:nvPr/>
        </p:nvSpPr>
        <p:spPr>
          <a:xfrm>
            <a:off x="1120680" y="6118200"/>
            <a:ext cx="93240" cy="96480"/>
          </a:xfrm>
          <a:custGeom>
            <a:avLst/>
            <a:gdLst/>
            <a:ahLst/>
            <a:cxnLst/>
            <a:rect l="l" t="t" r="r" b="b"/>
            <a:pathLst>
              <a:path w="59" h="60">
                <a:moveTo>
                  <a:pt x="59" y="6"/>
                </a:moveTo>
                <a:lnTo>
                  <a:pt x="41" y="30"/>
                </a:lnTo>
                <a:lnTo>
                  <a:pt x="41" y="36"/>
                </a:lnTo>
                <a:lnTo>
                  <a:pt x="47" y="42"/>
                </a:lnTo>
                <a:lnTo>
                  <a:pt x="53" y="54"/>
                </a:lnTo>
                <a:lnTo>
                  <a:pt x="53" y="60"/>
                </a:lnTo>
                <a:lnTo>
                  <a:pt x="47" y="54"/>
                </a:lnTo>
                <a:lnTo>
                  <a:pt x="35" y="48"/>
                </a:lnTo>
                <a:lnTo>
                  <a:pt x="23" y="36"/>
                </a:lnTo>
                <a:lnTo>
                  <a:pt x="17" y="30"/>
                </a:lnTo>
                <a:lnTo>
                  <a:pt x="0" y="0"/>
                </a:lnTo>
                <a:lnTo>
                  <a:pt x="59" y="6"/>
                </a:lnTo>
                <a:lnTo>
                  <a:pt x="59" y="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CustomShape 16"/>
          <p:cNvSpPr/>
          <p:nvPr/>
        </p:nvSpPr>
        <p:spPr>
          <a:xfrm>
            <a:off x="627120" y="6049800"/>
            <a:ext cx="388440" cy="328320"/>
          </a:xfrm>
          <a:custGeom>
            <a:avLst/>
            <a:gdLst/>
            <a:ahLst/>
            <a:cxnLst/>
            <a:rect l="l" t="t" r="r" b="b"/>
            <a:pathLst>
              <a:path w="245" h="204">
                <a:moveTo>
                  <a:pt x="233" y="36"/>
                </a:moveTo>
                <a:lnTo>
                  <a:pt x="245" y="42"/>
                </a:lnTo>
                <a:lnTo>
                  <a:pt x="209" y="84"/>
                </a:lnTo>
                <a:lnTo>
                  <a:pt x="143" y="132"/>
                </a:lnTo>
                <a:lnTo>
                  <a:pt x="167" y="156"/>
                </a:lnTo>
                <a:lnTo>
                  <a:pt x="179" y="204"/>
                </a:lnTo>
                <a:lnTo>
                  <a:pt x="77" y="132"/>
                </a:lnTo>
                <a:lnTo>
                  <a:pt x="47" y="84"/>
                </a:lnTo>
                <a:lnTo>
                  <a:pt x="89" y="66"/>
                </a:lnTo>
                <a:lnTo>
                  <a:pt x="59" y="36"/>
                </a:lnTo>
                <a:lnTo>
                  <a:pt x="0" y="12"/>
                </a:lnTo>
                <a:lnTo>
                  <a:pt x="0" y="0"/>
                </a:lnTo>
                <a:lnTo>
                  <a:pt x="6" y="0"/>
                </a:lnTo>
                <a:lnTo>
                  <a:pt x="12" y="0"/>
                </a:lnTo>
                <a:lnTo>
                  <a:pt x="47" y="6"/>
                </a:lnTo>
                <a:lnTo>
                  <a:pt x="77" y="6"/>
                </a:lnTo>
                <a:lnTo>
                  <a:pt x="83" y="6"/>
                </a:lnTo>
                <a:lnTo>
                  <a:pt x="89" y="6"/>
                </a:lnTo>
                <a:lnTo>
                  <a:pt x="101" y="12"/>
                </a:lnTo>
                <a:lnTo>
                  <a:pt x="125" y="12"/>
                </a:lnTo>
                <a:lnTo>
                  <a:pt x="143" y="18"/>
                </a:lnTo>
                <a:lnTo>
                  <a:pt x="149" y="18"/>
                </a:lnTo>
                <a:lnTo>
                  <a:pt x="149" y="18"/>
                </a:lnTo>
                <a:lnTo>
                  <a:pt x="203" y="24"/>
                </a:lnTo>
                <a:lnTo>
                  <a:pt x="233" y="36"/>
                </a:lnTo>
                <a:lnTo>
                  <a:pt x="233" y="3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PlaceHolder 1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18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49532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  <p:sp>
        <p:nvSpPr>
          <p:cNvPr id="73" name="PlaceHolder 19"/>
          <p:cNvSpPr>
            <a:spLocks noGrp="1"/>
          </p:cNvSpPr>
          <p:nvPr>
            <p:ph type="dt"/>
          </p:nvPr>
        </p:nvSpPr>
        <p:spPr>
          <a:xfrm>
            <a:off x="457200" y="6248520"/>
            <a:ext cx="213336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74" name="PlaceHolder 20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75" name="PlaceHolder 21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213336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3C6332D-8929-4930-977A-0FBB21CAB757}" type="slidenum">
              <a:rPr lang="ru-RU" sz="1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‹#›</a:t>
            </a:fld>
            <a:endParaRPr lang="ru-RU" sz="1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0" y="4876920"/>
            <a:ext cx="9143640" cy="1980720"/>
          </a:xfrm>
          <a:custGeom>
            <a:avLst/>
            <a:gdLst/>
            <a:ahLst/>
            <a:cxnLst/>
            <a:rect l="l" t="t" r="r" b="b"/>
            <a:pathLst>
              <a:path w="6027" h="2296">
                <a:moveTo>
                  <a:pt x="6027" y="2296"/>
                </a:moveTo>
                <a:lnTo>
                  <a:pt x="0" y="2296"/>
                </a:lnTo>
                <a:lnTo>
                  <a:pt x="0" y="0"/>
                </a:lnTo>
                <a:lnTo>
                  <a:pt x="6027" y="0"/>
                </a:lnTo>
                <a:lnTo>
                  <a:pt x="6027" y="2296"/>
                </a:lnTo>
                <a:lnTo>
                  <a:pt x="6027" y="2296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accen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CustomShape 2"/>
          <p:cNvSpPr/>
          <p:nvPr/>
        </p:nvSpPr>
        <p:spPr>
          <a:xfrm>
            <a:off x="0" y="0"/>
            <a:ext cx="9143640" cy="4876560"/>
          </a:xfrm>
          <a:custGeom>
            <a:avLst/>
            <a:gdLst/>
            <a:ahLst/>
            <a:cxnLst/>
            <a:rect l="l" t="t" r="r" b="b"/>
            <a:pathLst>
              <a:path w="6027" h="2296">
                <a:moveTo>
                  <a:pt x="6027" y="2296"/>
                </a:moveTo>
                <a:lnTo>
                  <a:pt x="0" y="2296"/>
                </a:lnTo>
                <a:lnTo>
                  <a:pt x="0" y="0"/>
                </a:lnTo>
                <a:lnTo>
                  <a:pt x="6027" y="0"/>
                </a:lnTo>
                <a:lnTo>
                  <a:pt x="6027" y="2296"/>
                </a:lnTo>
                <a:lnTo>
                  <a:pt x="6027" y="2296"/>
                </a:lnTo>
                <a:close/>
              </a:path>
            </a:pathLst>
          </a:custGeom>
          <a:gradFill>
            <a:gsLst>
              <a:gs pos="0">
                <a:srgbClr val="00236B"/>
              </a:gs>
              <a:gs pos="100000">
                <a:schemeClr val="lt1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" name="CustomShape 3" hidden="1"/>
          <p:cNvSpPr/>
          <p:nvPr/>
        </p:nvSpPr>
        <p:spPr>
          <a:xfrm>
            <a:off x="6248520" y="6262560"/>
            <a:ext cx="2895120" cy="609120"/>
          </a:xfrm>
          <a:custGeom>
            <a:avLst/>
            <a:gdLst/>
            <a:ahLst/>
            <a:cxnLst/>
            <a:rect l="l" t="t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hlink"/>
              </a:gs>
              <a:gs pos="100000">
                <a:schemeClr val="lt1"/>
              </a:gs>
            </a:gsLst>
            <a:lin ang="8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CustomShape 4"/>
          <p:cNvSpPr/>
          <p:nvPr/>
        </p:nvSpPr>
        <p:spPr>
          <a:xfrm>
            <a:off x="2362320" y="6019920"/>
            <a:ext cx="5143320" cy="850680"/>
          </a:xfrm>
          <a:custGeom>
            <a:avLst/>
            <a:gdLst/>
            <a:ahLst/>
            <a:cxnLst/>
            <a:rect l="l" t="t" r="r" b="b"/>
            <a:pathLst>
              <a:path w="3240" h="536">
                <a:moveTo>
                  <a:pt x="3132" y="469"/>
                </a:moveTo>
                <a:lnTo>
                  <a:pt x="2995" y="395"/>
                </a:lnTo>
                <a:lnTo>
                  <a:pt x="2911" y="375"/>
                </a:lnTo>
                <a:lnTo>
                  <a:pt x="2678" y="228"/>
                </a:lnTo>
                <a:lnTo>
                  <a:pt x="2553" y="74"/>
                </a:lnTo>
                <a:lnTo>
                  <a:pt x="2457" y="7"/>
                </a:lnTo>
                <a:lnTo>
                  <a:pt x="2403" y="47"/>
                </a:lnTo>
                <a:lnTo>
                  <a:pt x="2289" y="74"/>
                </a:lnTo>
                <a:lnTo>
                  <a:pt x="2134" y="74"/>
                </a:lnTo>
                <a:lnTo>
                  <a:pt x="2044" y="128"/>
                </a:lnTo>
                <a:lnTo>
                  <a:pt x="1775" y="222"/>
                </a:lnTo>
                <a:lnTo>
                  <a:pt x="1602" y="181"/>
                </a:lnTo>
                <a:lnTo>
                  <a:pt x="1560" y="101"/>
                </a:lnTo>
                <a:lnTo>
                  <a:pt x="1542" y="87"/>
                </a:lnTo>
                <a:lnTo>
                  <a:pt x="1446" y="60"/>
                </a:lnTo>
                <a:lnTo>
                  <a:pt x="1375" y="74"/>
                </a:lnTo>
                <a:lnTo>
                  <a:pt x="1309" y="87"/>
                </a:lnTo>
                <a:lnTo>
                  <a:pt x="1243" y="13"/>
                </a:lnTo>
                <a:lnTo>
                  <a:pt x="1225" y="0"/>
                </a:lnTo>
                <a:lnTo>
                  <a:pt x="1189" y="0"/>
                </a:lnTo>
                <a:lnTo>
                  <a:pt x="1106" y="34"/>
                </a:lnTo>
                <a:lnTo>
                  <a:pt x="1106" y="34"/>
                </a:lnTo>
                <a:lnTo>
                  <a:pt x="1094" y="40"/>
                </a:lnTo>
                <a:lnTo>
                  <a:pt x="1070" y="54"/>
                </a:lnTo>
                <a:lnTo>
                  <a:pt x="1034" y="74"/>
                </a:lnTo>
                <a:lnTo>
                  <a:pt x="1004" y="74"/>
                </a:lnTo>
                <a:lnTo>
                  <a:pt x="986" y="74"/>
                </a:lnTo>
                <a:lnTo>
                  <a:pt x="956" y="81"/>
                </a:lnTo>
                <a:lnTo>
                  <a:pt x="920" y="94"/>
                </a:lnTo>
                <a:lnTo>
                  <a:pt x="884" y="107"/>
                </a:lnTo>
                <a:lnTo>
                  <a:pt x="843" y="128"/>
                </a:lnTo>
                <a:lnTo>
                  <a:pt x="813" y="141"/>
                </a:lnTo>
                <a:lnTo>
                  <a:pt x="789" y="148"/>
                </a:lnTo>
                <a:lnTo>
                  <a:pt x="783" y="154"/>
                </a:lnTo>
                <a:lnTo>
                  <a:pt x="556" y="228"/>
                </a:lnTo>
                <a:lnTo>
                  <a:pt x="394" y="294"/>
                </a:lnTo>
                <a:lnTo>
                  <a:pt x="107" y="462"/>
                </a:lnTo>
                <a:lnTo>
                  <a:pt x="0" y="536"/>
                </a:lnTo>
                <a:lnTo>
                  <a:pt x="3240" y="536"/>
                </a:lnTo>
                <a:lnTo>
                  <a:pt x="3132" y="469"/>
                </a:lnTo>
                <a:lnTo>
                  <a:pt x="3132" y="469"/>
                </a:lnTo>
                <a:close/>
              </a:path>
            </a:pathLst>
          </a:custGeom>
          <a:gradFill>
            <a:gsLst>
              <a:gs pos="0">
                <a:srgbClr val="A39F9B"/>
              </a:gs>
              <a:gs pos="100000">
                <a:schemeClr val="l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4" name="CustomShape 5"/>
          <p:cNvSpPr/>
          <p:nvPr/>
        </p:nvSpPr>
        <p:spPr>
          <a:xfrm>
            <a:off x="6267600" y="6031080"/>
            <a:ext cx="1580760" cy="845640"/>
          </a:xfrm>
          <a:custGeom>
            <a:avLst/>
            <a:gdLst/>
            <a:ahLst/>
            <a:cxnLst/>
            <a:rect l="l" t="t" r="r" b="b"/>
            <a:pathLst>
              <a:path w="996" h="533">
                <a:moveTo>
                  <a:pt x="636" y="373"/>
                </a:moveTo>
                <a:lnTo>
                  <a:pt x="495" y="370"/>
                </a:lnTo>
                <a:lnTo>
                  <a:pt x="280" y="249"/>
                </a:lnTo>
                <a:lnTo>
                  <a:pt x="127" y="66"/>
                </a:lnTo>
                <a:lnTo>
                  <a:pt x="0" y="0"/>
                </a:lnTo>
                <a:lnTo>
                  <a:pt x="22" y="26"/>
                </a:lnTo>
                <a:lnTo>
                  <a:pt x="0" y="65"/>
                </a:lnTo>
                <a:lnTo>
                  <a:pt x="30" y="119"/>
                </a:lnTo>
                <a:lnTo>
                  <a:pt x="75" y="243"/>
                </a:lnTo>
                <a:lnTo>
                  <a:pt x="45" y="422"/>
                </a:lnTo>
                <a:lnTo>
                  <a:pt x="200" y="329"/>
                </a:lnTo>
                <a:lnTo>
                  <a:pt x="612" y="533"/>
                </a:lnTo>
                <a:lnTo>
                  <a:pt x="996" y="529"/>
                </a:lnTo>
                <a:lnTo>
                  <a:pt x="828" y="473"/>
                </a:lnTo>
                <a:lnTo>
                  <a:pt x="636" y="37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" name="CustomShape 6"/>
          <p:cNvSpPr/>
          <p:nvPr/>
        </p:nvSpPr>
        <p:spPr>
          <a:xfrm>
            <a:off x="4249800" y="6019920"/>
            <a:ext cx="294840" cy="626760"/>
          </a:xfrm>
          <a:custGeom>
            <a:avLst/>
            <a:gdLst/>
            <a:ahLst/>
            <a:cxnLst/>
            <a:rect l="l" t="t" r="r" b="b"/>
            <a:pathLst>
              <a:path w="186" h="353">
                <a:moveTo>
                  <a:pt x="36" y="0"/>
                </a:moveTo>
                <a:lnTo>
                  <a:pt x="54" y="18"/>
                </a:lnTo>
                <a:lnTo>
                  <a:pt x="24" y="30"/>
                </a:lnTo>
                <a:lnTo>
                  <a:pt x="18" y="66"/>
                </a:lnTo>
                <a:lnTo>
                  <a:pt x="42" y="114"/>
                </a:lnTo>
                <a:lnTo>
                  <a:pt x="48" y="162"/>
                </a:lnTo>
                <a:lnTo>
                  <a:pt x="0" y="353"/>
                </a:lnTo>
                <a:lnTo>
                  <a:pt x="54" y="233"/>
                </a:lnTo>
                <a:lnTo>
                  <a:pt x="84" y="216"/>
                </a:lnTo>
                <a:lnTo>
                  <a:pt x="126" y="126"/>
                </a:lnTo>
                <a:lnTo>
                  <a:pt x="144" y="120"/>
                </a:lnTo>
                <a:lnTo>
                  <a:pt x="144" y="90"/>
                </a:lnTo>
                <a:lnTo>
                  <a:pt x="186" y="66"/>
                </a:lnTo>
                <a:lnTo>
                  <a:pt x="162" y="60"/>
                </a:lnTo>
                <a:lnTo>
                  <a:pt x="36" y="0"/>
                </a:lnTo>
                <a:lnTo>
                  <a:pt x="3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6" name="CustomShape 7"/>
          <p:cNvSpPr/>
          <p:nvPr/>
        </p:nvSpPr>
        <p:spPr>
          <a:xfrm>
            <a:off x="4809960" y="6180120"/>
            <a:ext cx="599760" cy="429840"/>
          </a:xfrm>
          <a:custGeom>
            <a:avLst/>
            <a:gdLst/>
            <a:ahLst/>
            <a:cxnLst/>
            <a:rect l="l" t="t" r="r" b="b"/>
            <a:pathLst>
              <a:path w="378" h="271">
                <a:moveTo>
                  <a:pt x="18" y="0"/>
                </a:moveTo>
                <a:lnTo>
                  <a:pt x="12" y="13"/>
                </a:lnTo>
                <a:lnTo>
                  <a:pt x="0" y="40"/>
                </a:lnTo>
                <a:lnTo>
                  <a:pt x="60" y="121"/>
                </a:lnTo>
                <a:lnTo>
                  <a:pt x="310" y="271"/>
                </a:lnTo>
                <a:lnTo>
                  <a:pt x="290" y="139"/>
                </a:lnTo>
                <a:lnTo>
                  <a:pt x="378" y="76"/>
                </a:lnTo>
                <a:lnTo>
                  <a:pt x="251" y="94"/>
                </a:lnTo>
                <a:lnTo>
                  <a:pt x="90" y="54"/>
                </a:lnTo>
                <a:lnTo>
                  <a:pt x="18" y="0"/>
                </a:lnTo>
                <a:lnTo>
                  <a:pt x="1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CustomShape 8"/>
          <p:cNvSpPr/>
          <p:nvPr/>
        </p:nvSpPr>
        <p:spPr>
          <a:xfrm>
            <a:off x="5759280" y="6137280"/>
            <a:ext cx="245880" cy="117000"/>
          </a:xfrm>
          <a:custGeom>
            <a:avLst/>
            <a:gdLst/>
            <a:ahLst/>
            <a:cxnLst/>
            <a:rect l="l" t="t" r="r" b="b"/>
            <a:pathLst>
              <a:path w="155" h="66">
                <a:moveTo>
                  <a:pt x="114" y="0"/>
                </a:moveTo>
                <a:lnTo>
                  <a:pt x="0" y="0"/>
                </a:lnTo>
                <a:lnTo>
                  <a:pt x="0" y="0"/>
                </a:lnTo>
                <a:lnTo>
                  <a:pt x="6" y="6"/>
                </a:lnTo>
                <a:lnTo>
                  <a:pt x="6" y="18"/>
                </a:lnTo>
                <a:lnTo>
                  <a:pt x="0" y="24"/>
                </a:lnTo>
                <a:lnTo>
                  <a:pt x="78" y="60"/>
                </a:lnTo>
                <a:lnTo>
                  <a:pt x="96" y="42"/>
                </a:lnTo>
                <a:lnTo>
                  <a:pt x="155" y="66"/>
                </a:lnTo>
                <a:lnTo>
                  <a:pt x="126" y="24"/>
                </a:lnTo>
                <a:lnTo>
                  <a:pt x="149" y="0"/>
                </a:lnTo>
                <a:lnTo>
                  <a:pt x="114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CustomShape 9"/>
          <p:cNvSpPr/>
          <p:nvPr/>
        </p:nvSpPr>
        <p:spPr>
          <a:xfrm>
            <a:off x="3946680" y="6126120"/>
            <a:ext cx="66240" cy="128160"/>
          </a:xfrm>
          <a:custGeom>
            <a:avLst/>
            <a:gdLst/>
            <a:ahLst/>
            <a:cxnLst/>
            <a:rect l="l" t="t" r="r" b="b"/>
            <a:pathLst>
              <a:path w="42" h="72">
                <a:moveTo>
                  <a:pt x="6" y="36"/>
                </a:moveTo>
                <a:lnTo>
                  <a:pt x="0" y="18"/>
                </a:lnTo>
                <a:lnTo>
                  <a:pt x="12" y="6"/>
                </a:lnTo>
                <a:lnTo>
                  <a:pt x="0" y="6"/>
                </a:lnTo>
                <a:lnTo>
                  <a:pt x="12" y="6"/>
                </a:lnTo>
                <a:lnTo>
                  <a:pt x="24" y="6"/>
                </a:lnTo>
                <a:lnTo>
                  <a:pt x="36" y="6"/>
                </a:lnTo>
                <a:lnTo>
                  <a:pt x="42" y="0"/>
                </a:lnTo>
                <a:lnTo>
                  <a:pt x="30" y="18"/>
                </a:lnTo>
                <a:lnTo>
                  <a:pt x="42" y="48"/>
                </a:lnTo>
                <a:lnTo>
                  <a:pt x="12" y="72"/>
                </a:lnTo>
                <a:lnTo>
                  <a:pt x="6" y="36"/>
                </a:lnTo>
                <a:lnTo>
                  <a:pt x="6" y="3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CustomShape 10"/>
          <p:cNvSpPr/>
          <p:nvPr/>
        </p:nvSpPr>
        <p:spPr>
          <a:xfrm>
            <a:off x="0" y="6019920"/>
            <a:ext cx="6311520" cy="848880"/>
          </a:xfrm>
          <a:custGeom>
            <a:avLst/>
            <a:gdLst/>
            <a:ahLst/>
            <a:cxnLst/>
            <a:rect l="l" t="t" r="r" b="b"/>
            <a:pathLst>
              <a:path w="3976" h="527">
                <a:moveTo>
                  <a:pt x="3976" y="527"/>
                </a:moveTo>
                <a:lnTo>
                  <a:pt x="3970" y="527"/>
                </a:lnTo>
                <a:lnTo>
                  <a:pt x="3844" y="509"/>
                </a:lnTo>
                <a:lnTo>
                  <a:pt x="2487" y="305"/>
                </a:lnTo>
                <a:lnTo>
                  <a:pt x="2039" y="36"/>
                </a:lnTo>
                <a:lnTo>
                  <a:pt x="1907" y="24"/>
                </a:lnTo>
                <a:lnTo>
                  <a:pt x="1883" y="54"/>
                </a:lnTo>
                <a:lnTo>
                  <a:pt x="1859" y="54"/>
                </a:lnTo>
                <a:lnTo>
                  <a:pt x="1830" y="30"/>
                </a:lnTo>
                <a:lnTo>
                  <a:pt x="1704" y="102"/>
                </a:lnTo>
                <a:lnTo>
                  <a:pt x="1608" y="126"/>
                </a:lnTo>
                <a:lnTo>
                  <a:pt x="1561" y="132"/>
                </a:lnTo>
                <a:lnTo>
                  <a:pt x="1495" y="102"/>
                </a:lnTo>
                <a:lnTo>
                  <a:pt x="1357" y="126"/>
                </a:lnTo>
                <a:lnTo>
                  <a:pt x="1285" y="24"/>
                </a:lnTo>
                <a:lnTo>
                  <a:pt x="1280" y="18"/>
                </a:lnTo>
                <a:lnTo>
                  <a:pt x="1262" y="12"/>
                </a:lnTo>
                <a:lnTo>
                  <a:pt x="1238" y="6"/>
                </a:lnTo>
                <a:lnTo>
                  <a:pt x="1220" y="0"/>
                </a:lnTo>
                <a:lnTo>
                  <a:pt x="1196" y="0"/>
                </a:lnTo>
                <a:lnTo>
                  <a:pt x="1166" y="0"/>
                </a:lnTo>
                <a:lnTo>
                  <a:pt x="1142" y="0"/>
                </a:lnTo>
                <a:lnTo>
                  <a:pt x="1136" y="0"/>
                </a:lnTo>
                <a:lnTo>
                  <a:pt x="1130" y="0"/>
                </a:lnTo>
                <a:lnTo>
                  <a:pt x="1124" y="6"/>
                </a:lnTo>
                <a:lnTo>
                  <a:pt x="1118" y="12"/>
                </a:lnTo>
                <a:lnTo>
                  <a:pt x="1100" y="18"/>
                </a:lnTo>
                <a:lnTo>
                  <a:pt x="1088" y="18"/>
                </a:lnTo>
                <a:lnTo>
                  <a:pt x="1070" y="24"/>
                </a:lnTo>
                <a:lnTo>
                  <a:pt x="1052" y="30"/>
                </a:lnTo>
                <a:lnTo>
                  <a:pt x="1034" y="36"/>
                </a:lnTo>
                <a:lnTo>
                  <a:pt x="1028" y="42"/>
                </a:lnTo>
                <a:lnTo>
                  <a:pt x="969" y="60"/>
                </a:lnTo>
                <a:lnTo>
                  <a:pt x="921" y="72"/>
                </a:lnTo>
                <a:lnTo>
                  <a:pt x="855" y="48"/>
                </a:lnTo>
                <a:lnTo>
                  <a:pt x="825" y="48"/>
                </a:lnTo>
                <a:lnTo>
                  <a:pt x="759" y="72"/>
                </a:lnTo>
                <a:lnTo>
                  <a:pt x="735" y="72"/>
                </a:lnTo>
                <a:lnTo>
                  <a:pt x="706" y="60"/>
                </a:lnTo>
                <a:lnTo>
                  <a:pt x="640" y="60"/>
                </a:lnTo>
                <a:lnTo>
                  <a:pt x="544" y="72"/>
                </a:lnTo>
                <a:lnTo>
                  <a:pt x="389" y="18"/>
                </a:lnTo>
                <a:lnTo>
                  <a:pt x="323" y="60"/>
                </a:lnTo>
                <a:lnTo>
                  <a:pt x="317" y="60"/>
                </a:lnTo>
                <a:lnTo>
                  <a:pt x="305" y="72"/>
                </a:lnTo>
                <a:lnTo>
                  <a:pt x="287" y="78"/>
                </a:lnTo>
                <a:lnTo>
                  <a:pt x="263" y="90"/>
                </a:lnTo>
                <a:lnTo>
                  <a:pt x="203" y="120"/>
                </a:lnTo>
                <a:lnTo>
                  <a:pt x="149" y="150"/>
                </a:lnTo>
                <a:lnTo>
                  <a:pt x="78" y="168"/>
                </a:lnTo>
                <a:lnTo>
                  <a:pt x="0" y="180"/>
                </a:lnTo>
                <a:lnTo>
                  <a:pt x="0" y="527"/>
                </a:lnTo>
                <a:lnTo>
                  <a:pt x="1010" y="527"/>
                </a:lnTo>
                <a:lnTo>
                  <a:pt x="3725" y="527"/>
                </a:lnTo>
                <a:lnTo>
                  <a:pt x="3976" y="527"/>
                </a:lnTo>
                <a:lnTo>
                  <a:pt x="3976" y="527"/>
                </a:lnTo>
                <a:close/>
              </a:path>
            </a:pathLst>
          </a:custGeom>
          <a:gradFill>
            <a:gsLst>
              <a:gs pos="0">
                <a:srgbClr val="918C87"/>
              </a:gs>
              <a:gs pos="100000">
                <a:schemeClr val="l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" name="CustomShape 11"/>
          <p:cNvSpPr/>
          <p:nvPr/>
        </p:nvSpPr>
        <p:spPr>
          <a:xfrm>
            <a:off x="1898640" y="6021360"/>
            <a:ext cx="579240" cy="461520"/>
          </a:xfrm>
          <a:custGeom>
            <a:avLst/>
            <a:gdLst/>
            <a:ahLst/>
            <a:cxnLst/>
            <a:rect l="l" t="t" r="r" b="b"/>
            <a:pathLst>
              <a:path w="365" h="287">
                <a:moveTo>
                  <a:pt x="24" y="24"/>
                </a:moveTo>
                <a:lnTo>
                  <a:pt x="0" y="60"/>
                </a:lnTo>
                <a:lnTo>
                  <a:pt x="66" y="108"/>
                </a:lnTo>
                <a:lnTo>
                  <a:pt x="143" y="180"/>
                </a:lnTo>
                <a:lnTo>
                  <a:pt x="191" y="168"/>
                </a:lnTo>
                <a:lnTo>
                  <a:pt x="341" y="287"/>
                </a:lnTo>
                <a:lnTo>
                  <a:pt x="305" y="174"/>
                </a:lnTo>
                <a:lnTo>
                  <a:pt x="365" y="132"/>
                </a:lnTo>
                <a:lnTo>
                  <a:pt x="359" y="126"/>
                </a:lnTo>
                <a:lnTo>
                  <a:pt x="335" y="114"/>
                </a:lnTo>
                <a:lnTo>
                  <a:pt x="299" y="90"/>
                </a:lnTo>
                <a:lnTo>
                  <a:pt x="257" y="72"/>
                </a:lnTo>
                <a:lnTo>
                  <a:pt x="215" y="54"/>
                </a:lnTo>
                <a:lnTo>
                  <a:pt x="173" y="36"/>
                </a:lnTo>
                <a:lnTo>
                  <a:pt x="143" y="24"/>
                </a:lnTo>
                <a:lnTo>
                  <a:pt x="131" y="18"/>
                </a:lnTo>
                <a:lnTo>
                  <a:pt x="107" y="18"/>
                </a:lnTo>
                <a:lnTo>
                  <a:pt x="95" y="18"/>
                </a:lnTo>
                <a:lnTo>
                  <a:pt x="72" y="12"/>
                </a:lnTo>
                <a:lnTo>
                  <a:pt x="66" y="12"/>
                </a:lnTo>
                <a:lnTo>
                  <a:pt x="54" y="6"/>
                </a:lnTo>
                <a:lnTo>
                  <a:pt x="42" y="0"/>
                </a:lnTo>
                <a:lnTo>
                  <a:pt x="30" y="0"/>
                </a:lnTo>
                <a:lnTo>
                  <a:pt x="24" y="24"/>
                </a:lnTo>
                <a:lnTo>
                  <a:pt x="24" y="24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" name="CustomShape 12"/>
          <p:cNvSpPr/>
          <p:nvPr/>
        </p:nvSpPr>
        <p:spPr>
          <a:xfrm>
            <a:off x="3084480" y="6078600"/>
            <a:ext cx="3227040" cy="791640"/>
          </a:xfrm>
          <a:custGeom>
            <a:avLst/>
            <a:gdLst/>
            <a:ahLst/>
            <a:cxnLst/>
            <a:rect l="l" t="t" r="r" b="b"/>
            <a:pathLst>
              <a:path w="2033" h="499">
                <a:moveTo>
                  <a:pt x="186" y="18"/>
                </a:moveTo>
                <a:lnTo>
                  <a:pt x="138" y="6"/>
                </a:lnTo>
                <a:lnTo>
                  <a:pt x="96" y="0"/>
                </a:lnTo>
                <a:lnTo>
                  <a:pt x="36" y="0"/>
                </a:lnTo>
                <a:lnTo>
                  <a:pt x="12" y="25"/>
                </a:lnTo>
                <a:lnTo>
                  <a:pt x="0" y="128"/>
                </a:lnTo>
                <a:lnTo>
                  <a:pt x="60" y="104"/>
                </a:lnTo>
                <a:lnTo>
                  <a:pt x="90" y="134"/>
                </a:lnTo>
                <a:lnTo>
                  <a:pt x="150" y="153"/>
                </a:lnTo>
                <a:lnTo>
                  <a:pt x="209" y="273"/>
                </a:lnTo>
                <a:lnTo>
                  <a:pt x="401" y="359"/>
                </a:lnTo>
                <a:lnTo>
                  <a:pt x="777" y="359"/>
                </a:lnTo>
                <a:lnTo>
                  <a:pt x="2033" y="499"/>
                </a:lnTo>
                <a:lnTo>
                  <a:pt x="2033" y="499"/>
                </a:lnTo>
                <a:lnTo>
                  <a:pt x="1991" y="493"/>
                </a:lnTo>
                <a:lnTo>
                  <a:pt x="676" y="243"/>
                </a:lnTo>
                <a:lnTo>
                  <a:pt x="514" y="159"/>
                </a:lnTo>
                <a:lnTo>
                  <a:pt x="425" y="110"/>
                </a:lnTo>
                <a:lnTo>
                  <a:pt x="365" y="92"/>
                </a:lnTo>
                <a:lnTo>
                  <a:pt x="281" y="61"/>
                </a:lnTo>
                <a:lnTo>
                  <a:pt x="186" y="18"/>
                </a:lnTo>
                <a:lnTo>
                  <a:pt x="186" y="1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CustomShape 13"/>
          <p:cNvSpPr/>
          <p:nvPr/>
        </p:nvSpPr>
        <p:spPr>
          <a:xfrm>
            <a:off x="2905200" y="6068880"/>
            <a:ext cx="112320" cy="96480"/>
          </a:xfrm>
          <a:custGeom>
            <a:avLst/>
            <a:gdLst/>
            <a:ahLst/>
            <a:cxnLst/>
            <a:rect l="l" t="t" r="r" b="b"/>
            <a:pathLst>
              <a:path w="71" h="60">
                <a:moveTo>
                  <a:pt x="0" y="18"/>
                </a:moveTo>
                <a:lnTo>
                  <a:pt x="6" y="18"/>
                </a:lnTo>
                <a:lnTo>
                  <a:pt x="12" y="12"/>
                </a:lnTo>
                <a:lnTo>
                  <a:pt x="6" y="6"/>
                </a:lnTo>
                <a:lnTo>
                  <a:pt x="0" y="0"/>
                </a:lnTo>
                <a:lnTo>
                  <a:pt x="29" y="18"/>
                </a:lnTo>
                <a:lnTo>
                  <a:pt x="53" y="18"/>
                </a:lnTo>
                <a:lnTo>
                  <a:pt x="59" y="30"/>
                </a:lnTo>
                <a:lnTo>
                  <a:pt x="65" y="42"/>
                </a:lnTo>
                <a:lnTo>
                  <a:pt x="71" y="54"/>
                </a:lnTo>
                <a:lnTo>
                  <a:pt x="71" y="60"/>
                </a:lnTo>
                <a:lnTo>
                  <a:pt x="59" y="54"/>
                </a:lnTo>
                <a:lnTo>
                  <a:pt x="47" y="42"/>
                </a:lnTo>
                <a:lnTo>
                  <a:pt x="23" y="30"/>
                </a:lnTo>
                <a:lnTo>
                  <a:pt x="23" y="36"/>
                </a:lnTo>
                <a:lnTo>
                  <a:pt x="18" y="42"/>
                </a:lnTo>
                <a:lnTo>
                  <a:pt x="12" y="48"/>
                </a:lnTo>
                <a:lnTo>
                  <a:pt x="6" y="48"/>
                </a:lnTo>
                <a:lnTo>
                  <a:pt x="6" y="48"/>
                </a:lnTo>
                <a:lnTo>
                  <a:pt x="6" y="36"/>
                </a:lnTo>
                <a:lnTo>
                  <a:pt x="0" y="18"/>
                </a:lnTo>
                <a:lnTo>
                  <a:pt x="0" y="1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CustomShape 14"/>
          <p:cNvSpPr/>
          <p:nvPr/>
        </p:nvSpPr>
        <p:spPr>
          <a:xfrm>
            <a:off x="1357200" y="6099120"/>
            <a:ext cx="255240" cy="259920"/>
          </a:xfrm>
          <a:custGeom>
            <a:avLst/>
            <a:gdLst/>
            <a:ahLst/>
            <a:cxnLst/>
            <a:rect l="l" t="t" r="r" b="b"/>
            <a:pathLst>
              <a:path w="161" h="162">
                <a:moveTo>
                  <a:pt x="30" y="0"/>
                </a:moveTo>
                <a:lnTo>
                  <a:pt x="48" y="6"/>
                </a:lnTo>
                <a:lnTo>
                  <a:pt x="72" y="6"/>
                </a:lnTo>
                <a:lnTo>
                  <a:pt x="114" y="12"/>
                </a:lnTo>
                <a:lnTo>
                  <a:pt x="96" y="54"/>
                </a:lnTo>
                <a:lnTo>
                  <a:pt x="96" y="60"/>
                </a:lnTo>
                <a:lnTo>
                  <a:pt x="102" y="72"/>
                </a:lnTo>
                <a:lnTo>
                  <a:pt x="108" y="84"/>
                </a:lnTo>
                <a:lnTo>
                  <a:pt x="120" y="96"/>
                </a:lnTo>
                <a:lnTo>
                  <a:pt x="143" y="114"/>
                </a:lnTo>
                <a:lnTo>
                  <a:pt x="155" y="138"/>
                </a:lnTo>
                <a:lnTo>
                  <a:pt x="161" y="156"/>
                </a:lnTo>
                <a:lnTo>
                  <a:pt x="161" y="162"/>
                </a:lnTo>
                <a:lnTo>
                  <a:pt x="96" y="102"/>
                </a:lnTo>
                <a:lnTo>
                  <a:pt x="30" y="54"/>
                </a:lnTo>
                <a:lnTo>
                  <a:pt x="0" y="0"/>
                </a:lnTo>
                <a:lnTo>
                  <a:pt x="30" y="0"/>
                </a:lnTo>
                <a:lnTo>
                  <a:pt x="3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" name="CustomShape 15"/>
          <p:cNvSpPr/>
          <p:nvPr/>
        </p:nvSpPr>
        <p:spPr>
          <a:xfrm>
            <a:off x="1120680" y="6118200"/>
            <a:ext cx="93240" cy="96480"/>
          </a:xfrm>
          <a:custGeom>
            <a:avLst/>
            <a:gdLst/>
            <a:ahLst/>
            <a:cxnLst/>
            <a:rect l="l" t="t" r="r" b="b"/>
            <a:pathLst>
              <a:path w="59" h="60">
                <a:moveTo>
                  <a:pt x="59" y="6"/>
                </a:moveTo>
                <a:lnTo>
                  <a:pt x="41" y="30"/>
                </a:lnTo>
                <a:lnTo>
                  <a:pt x="41" y="36"/>
                </a:lnTo>
                <a:lnTo>
                  <a:pt x="47" y="42"/>
                </a:lnTo>
                <a:lnTo>
                  <a:pt x="53" y="54"/>
                </a:lnTo>
                <a:lnTo>
                  <a:pt x="53" y="60"/>
                </a:lnTo>
                <a:lnTo>
                  <a:pt x="47" y="54"/>
                </a:lnTo>
                <a:lnTo>
                  <a:pt x="35" y="48"/>
                </a:lnTo>
                <a:lnTo>
                  <a:pt x="23" y="36"/>
                </a:lnTo>
                <a:lnTo>
                  <a:pt x="17" y="30"/>
                </a:lnTo>
                <a:lnTo>
                  <a:pt x="0" y="0"/>
                </a:lnTo>
                <a:lnTo>
                  <a:pt x="59" y="6"/>
                </a:lnTo>
                <a:lnTo>
                  <a:pt x="59" y="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5" name="CustomShape 16"/>
          <p:cNvSpPr/>
          <p:nvPr/>
        </p:nvSpPr>
        <p:spPr>
          <a:xfrm>
            <a:off x="627120" y="6049800"/>
            <a:ext cx="388440" cy="328320"/>
          </a:xfrm>
          <a:custGeom>
            <a:avLst/>
            <a:gdLst/>
            <a:ahLst/>
            <a:cxnLst/>
            <a:rect l="l" t="t" r="r" b="b"/>
            <a:pathLst>
              <a:path w="245" h="204">
                <a:moveTo>
                  <a:pt x="233" y="36"/>
                </a:moveTo>
                <a:lnTo>
                  <a:pt x="245" y="42"/>
                </a:lnTo>
                <a:lnTo>
                  <a:pt x="209" y="84"/>
                </a:lnTo>
                <a:lnTo>
                  <a:pt x="143" y="132"/>
                </a:lnTo>
                <a:lnTo>
                  <a:pt x="167" y="156"/>
                </a:lnTo>
                <a:lnTo>
                  <a:pt x="179" y="204"/>
                </a:lnTo>
                <a:lnTo>
                  <a:pt x="77" y="132"/>
                </a:lnTo>
                <a:lnTo>
                  <a:pt x="47" y="84"/>
                </a:lnTo>
                <a:lnTo>
                  <a:pt x="89" y="66"/>
                </a:lnTo>
                <a:lnTo>
                  <a:pt x="59" y="36"/>
                </a:lnTo>
                <a:lnTo>
                  <a:pt x="0" y="12"/>
                </a:lnTo>
                <a:lnTo>
                  <a:pt x="0" y="0"/>
                </a:lnTo>
                <a:lnTo>
                  <a:pt x="6" y="0"/>
                </a:lnTo>
                <a:lnTo>
                  <a:pt x="12" y="0"/>
                </a:lnTo>
                <a:lnTo>
                  <a:pt x="47" y="6"/>
                </a:lnTo>
                <a:lnTo>
                  <a:pt x="77" y="6"/>
                </a:lnTo>
                <a:lnTo>
                  <a:pt x="83" y="6"/>
                </a:lnTo>
                <a:lnTo>
                  <a:pt x="89" y="6"/>
                </a:lnTo>
                <a:lnTo>
                  <a:pt x="101" y="12"/>
                </a:lnTo>
                <a:lnTo>
                  <a:pt x="125" y="12"/>
                </a:lnTo>
                <a:lnTo>
                  <a:pt x="143" y="18"/>
                </a:lnTo>
                <a:lnTo>
                  <a:pt x="149" y="18"/>
                </a:lnTo>
                <a:lnTo>
                  <a:pt x="149" y="18"/>
                </a:lnTo>
                <a:lnTo>
                  <a:pt x="203" y="24"/>
                </a:lnTo>
                <a:lnTo>
                  <a:pt x="233" y="36"/>
                </a:lnTo>
                <a:lnTo>
                  <a:pt x="233" y="3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CustomShape 17"/>
          <p:cNvSpPr/>
          <p:nvPr/>
        </p:nvSpPr>
        <p:spPr>
          <a:xfrm>
            <a:off x="-6480" y="4897440"/>
            <a:ext cx="9143640" cy="1980720"/>
          </a:xfrm>
          <a:custGeom>
            <a:avLst/>
            <a:gdLst/>
            <a:ahLst/>
            <a:cxnLst/>
            <a:rect l="l" t="t" r="r" b="b"/>
            <a:pathLst>
              <a:path w="6027" h="2296">
                <a:moveTo>
                  <a:pt x="6027" y="2296"/>
                </a:moveTo>
                <a:lnTo>
                  <a:pt x="0" y="2296"/>
                </a:lnTo>
                <a:lnTo>
                  <a:pt x="0" y="0"/>
                </a:lnTo>
                <a:lnTo>
                  <a:pt x="6027" y="0"/>
                </a:lnTo>
                <a:lnTo>
                  <a:pt x="6027" y="2296"/>
                </a:lnTo>
                <a:lnTo>
                  <a:pt x="6027" y="2296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accen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CustomShape 18"/>
          <p:cNvSpPr/>
          <p:nvPr/>
        </p:nvSpPr>
        <p:spPr>
          <a:xfrm>
            <a:off x="-6480" y="20520"/>
            <a:ext cx="9143640" cy="4876560"/>
          </a:xfrm>
          <a:custGeom>
            <a:avLst/>
            <a:gdLst/>
            <a:ahLst/>
            <a:cxnLst/>
            <a:rect l="l" t="t" r="r" b="b"/>
            <a:pathLst>
              <a:path w="6027" h="2296">
                <a:moveTo>
                  <a:pt x="6027" y="2296"/>
                </a:moveTo>
                <a:lnTo>
                  <a:pt x="0" y="2296"/>
                </a:lnTo>
                <a:lnTo>
                  <a:pt x="0" y="0"/>
                </a:lnTo>
                <a:lnTo>
                  <a:pt x="6027" y="0"/>
                </a:lnTo>
                <a:lnTo>
                  <a:pt x="6027" y="2296"/>
                </a:lnTo>
                <a:lnTo>
                  <a:pt x="6027" y="2296"/>
                </a:lnTo>
                <a:close/>
              </a:path>
            </a:pathLst>
          </a:custGeom>
          <a:gradFill>
            <a:gsLst>
              <a:gs pos="0">
                <a:srgbClr val="00236B"/>
              </a:gs>
              <a:gs pos="100000">
                <a:schemeClr val="lt1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CustomShape 19"/>
          <p:cNvSpPr/>
          <p:nvPr/>
        </p:nvSpPr>
        <p:spPr>
          <a:xfrm>
            <a:off x="6242040" y="6269040"/>
            <a:ext cx="2895120" cy="609120"/>
          </a:xfrm>
          <a:custGeom>
            <a:avLst/>
            <a:gdLst/>
            <a:ahLst/>
            <a:cxnLst/>
            <a:rect l="l" t="t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hlink"/>
              </a:gs>
              <a:gs pos="100000">
                <a:schemeClr val="lt1"/>
              </a:gs>
            </a:gsLst>
            <a:lin ang="8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CustomShape 20"/>
          <p:cNvSpPr/>
          <p:nvPr/>
        </p:nvSpPr>
        <p:spPr>
          <a:xfrm>
            <a:off x="2360520" y="6033960"/>
            <a:ext cx="5143320" cy="850680"/>
          </a:xfrm>
          <a:custGeom>
            <a:avLst/>
            <a:gdLst/>
            <a:ahLst/>
            <a:cxnLst/>
            <a:rect l="l" t="t" r="r" b="b"/>
            <a:pathLst>
              <a:path w="3240" h="536">
                <a:moveTo>
                  <a:pt x="3132" y="469"/>
                </a:moveTo>
                <a:lnTo>
                  <a:pt x="2995" y="395"/>
                </a:lnTo>
                <a:lnTo>
                  <a:pt x="2911" y="375"/>
                </a:lnTo>
                <a:lnTo>
                  <a:pt x="2678" y="228"/>
                </a:lnTo>
                <a:lnTo>
                  <a:pt x="2553" y="74"/>
                </a:lnTo>
                <a:lnTo>
                  <a:pt x="2457" y="7"/>
                </a:lnTo>
                <a:lnTo>
                  <a:pt x="2403" y="47"/>
                </a:lnTo>
                <a:lnTo>
                  <a:pt x="2289" y="74"/>
                </a:lnTo>
                <a:lnTo>
                  <a:pt x="2134" y="74"/>
                </a:lnTo>
                <a:lnTo>
                  <a:pt x="2044" y="128"/>
                </a:lnTo>
                <a:lnTo>
                  <a:pt x="1775" y="222"/>
                </a:lnTo>
                <a:lnTo>
                  <a:pt x="1602" y="181"/>
                </a:lnTo>
                <a:lnTo>
                  <a:pt x="1560" y="101"/>
                </a:lnTo>
                <a:lnTo>
                  <a:pt x="1542" y="87"/>
                </a:lnTo>
                <a:lnTo>
                  <a:pt x="1446" y="60"/>
                </a:lnTo>
                <a:lnTo>
                  <a:pt x="1375" y="74"/>
                </a:lnTo>
                <a:lnTo>
                  <a:pt x="1309" y="87"/>
                </a:lnTo>
                <a:lnTo>
                  <a:pt x="1243" y="13"/>
                </a:lnTo>
                <a:lnTo>
                  <a:pt x="1225" y="0"/>
                </a:lnTo>
                <a:lnTo>
                  <a:pt x="1189" y="0"/>
                </a:lnTo>
                <a:lnTo>
                  <a:pt x="1106" y="34"/>
                </a:lnTo>
                <a:lnTo>
                  <a:pt x="1106" y="34"/>
                </a:lnTo>
                <a:lnTo>
                  <a:pt x="1094" y="40"/>
                </a:lnTo>
                <a:lnTo>
                  <a:pt x="1070" y="54"/>
                </a:lnTo>
                <a:lnTo>
                  <a:pt x="1034" y="74"/>
                </a:lnTo>
                <a:lnTo>
                  <a:pt x="1004" y="74"/>
                </a:lnTo>
                <a:lnTo>
                  <a:pt x="986" y="74"/>
                </a:lnTo>
                <a:lnTo>
                  <a:pt x="956" y="81"/>
                </a:lnTo>
                <a:lnTo>
                  <a:pt x="920" y="94"/>
                </a:lnTo>
                <a:lnTo>
                  <a:pt x="884" y="107"/>
                </a:lnTo>
                <a:lnTo>
                  <a:pt x="843" y="128"/>
                </a:lnTo>
                <a:lnTo>
                  <a:pt x="813" y="141"/>
                </a:lnTo>
                <a:lnTo>
                  <a:pt x="789" y="148"/>
                </a:lnTo>
                <a:lnTo>
                  <a:pt x="783" y="154"/>
                </a:lnTo>
                <a:lnTo>
                  <a:pt x="556" y="228"/>
                </a:lnTo>
                <a:lnTo>
                  <a:pt x="394" y="294"/>
                </a:lnTo>
                <a:lnTo>
                  <a:pt x="107" y="462"/>
                </a:lnTo>
                <a:lnTo>
                  <a:pt x="0" y="536"/>
                </a:lnTo>
                <a:lnTo>
                  <a:pt x="3240" y="536"/>
                </a:lnTo>
                <a:lnTo>
                  <a:pt x="3132" y="469"/>
                </a:lnTo>
                <a:lnTo>
                  <a:pt x="3132" y="469"/>
                </a:lnTo>
                <a:close/>
              </a:path>
            </a:pathLst>
          </a:custGeom>
          <a:gradFill>
            <a:gsLst>
              <a:gs pos="0">
                <a:srgbClr val="A39F9B"/>
              </a:gs>
              <a:gs pos="100000">
                <a:schemeClr val="l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" name="CustomShape 21"/>
          <p:cNvSpPr/>
          <p:nvPr/>
        </p:nvSpPr>
        <p:spPr>
          <a:xfrm>
            <a:off x="6265800" y="6045120"/>
            <a:ext cx="1577520" cy="839520"/>
          </a:xfrm>
          <a:custGeom>
            <a:avLst/>
            <a:gdLst/>
            <a:ahLst/>
            <a:cxnLst/>
            <a:rect l="l" t="t" r="r" b="b"/>
            <a:pathLst>
              <a:path w="994" h="529">
                <a:moveTo>
                  <a:pt x="636" y="373"/>
                </a:moveTo>
                <a:lnTo>
                  <a:pt x="495" y="370"/>
                </a:lnTo>
                <a:lnTo>
                  <a:pt x="280" y="249"/>
                </a:lnTo>
                <a:lnTo>
                  <a:pt x="127" y="66"/>
                </a:lnTo>
                <a:lnTo>
                  <a:pt x="0" y="0"/>
                </a:lnTo>
                <a:lnTo>
                  <a:pt x="22" y="26"/>
                </a:lnTo>
                <a:lnTo>
                  <a:pt x="0" y="65"/>
                </a:lnTo>
                <a:lnTo>
                  <a:pt x="30" y="119"/>
                </a:lnTo>
                <a:lnTo>
                  <a:pt x="75" y="243"/>
                </a:lnTo>
                <a:lnTo>
                  <a:pt x="45" y="422"/>
                </a:lnTo>
                <a:lnTo>
                  <a:pt x="200" y="329"/>
                </a:lnTo>
                <a:lnTo>
                  <a:pt x="592" y="527"/>
                </a:lnTo>
                <a:lnTo>
                  <a:pt x="994" y="529"/>
                </a:lnTo>
                <a:lnTo>
                  <a:pt x="828" y="473"/>
                </a:lnTo>
                <a:lnTo>
                  <a:pt x="636" y="37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CustomShape 22"/>
          <p:cNvSpPr/>
          <p:nvPr/>
        </p:nvSpPr>
        <p:spPr>
          <a:xfrm>
            <a:off x="4248000" y="6033960"/>
            <a:ext cx="294840" cy="626760"/>
          </a:xfrm>
          <a:custGeom>
            <a:avLst/>
            <a:gdLst/>
            <a:ahLst/>
            <a:cxnLst/>
            <a:rect l="l" t="t" r="r" b="b"/>
            <a:pathLst>
              <a:path w="186" h="353">
                <a:moveTo>
                  <a:pt x="36" y="0"/>
                </a:moveTo>
                <a:lnTo>
                  <a:pt x="54" y="18"/>
                </a:lnTo>
                <a:lnTo>
                  <a:pt x="24" y="30"/>
                </a:lnTo>
                <a:lnTo>
                  <a:pt x="18" y="66"/>
                </a:lnTo>
                <a:lnTo>
                  <a:pt x="42" y="114"/>
                </a:lnTo>
                <a:lnTo>
                  <a:pt x="48" y="162"/>
                </a:lnTo>
                <a:lnTo>
                  <a:pt x="0" y="353"/>
                </a:lnTo>
                <a:lnTo>
                  <a:pt x="54" y="233"/>
                </a:lnTo>
                <a:lnTo>
                  <a:pt x="84" y="216"/>
                </a:lnTo>
                <a:lnTo>
                  <a:pt x="126" y="126"/>
                </a:lnTo>
                <a:lnTo>
                  <a:pt x="144" y="120"/>
                </a:lnTo>
                <a:lnTo>
                  <a:pt x="144" y="90"/>
                </a:lnTo>
                <a:lnTo>
                  <a:pt x="186" y="66"/>
                </a:lnTo>
                <a:lnTo>
                  <a:pt x="162" y="60"/>
                </a:lnTo>
                <a:lnTo>
                  <a:pt x="36" y="0"/>
                </a:lnTo>
                <a:lnTo>
                  <a:pt x="3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" name="CustomShape 23"/>
          <p:cNvSpPr/>
          <p:nvPr/>
        </p:nvSpPr>
        <p:spPr>
          <a:xfrm>
            <a:off x="4808520" y="6194520"/>
            <a:ext cx="599760" cy="429840"/>
          </a:xfrm>
          <a:custGeom>
            <a:avLst/>
            <a:gdLst/>
            <a:ahLst/>
            <a:cxnLst/>
            <a:rect l="l" t="t" r="r" b="b"/>
            <a:pathLst>
              <a:path w="378" h="271">
                <a:moveTo>
                  <a:pt x="18" y="0"/>
                </a:moveTo>
                <a:lnTo>
                  <a:pt x="12" y="13"/>
                </a:lnTo>
                <a:lnTo>
                  <a:pt x="0" y="40"/>
                </a:lnTo>
                <a:lnTo>
                  <a:pt x="60" y="121"/>
                </a:lnTo>
                <a:lnTo>
                  <a:pt x="310" y="271"/>
                </a:lnTo>
                <a:lnTo>
                  <a:pt x="290" y="139"/>
                </a:lnTo>
                <a:lnTo>
                  <a:pt x="378" y="76"/>
                </a:lnTo>
                <a:lnTo>
                  <a:pt x="251" y="94"/>
                </a:lnTo>
                <a:lnTo>
                  <a:pt x="90" y="54"/>
                </a:lnTo>
                <a:lnTo>
                  <a:pt x="18" y="0"/>
                </a:lnTo>
                <a:lnTo>
                  <a:pt x="1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3" name="CustomShape 24"/>
          <p:cNvSpPr/>
          <p:nvPr/>
        </p:nvSpPr>
        <p:spPr>
          <a:xfrm>
            <a:off x="5757840" y="6151680"/>
            <a:ext cx="245880" cy="117000"/>
          </a:xfrm>
          <a:custGeom>
            <a:avLst/>
            <a:gdLst/>
            <a:ahLst/>
            <a:cxnLst/>
            <a:rect l="l" t="t" r="r" b="b"/>
            <a:pathLst>
              <a:path w="155" h="66">
                <a:moveTo>
                  <a:pt x="114" y="0"/>
                </a:moveTo>
                <a:lnTo>
                  <a:pt x="0" y="0"/>
                </a:lnTo>
                <a:lnTo>
                  <a:pt x="0" y="0"/>
                </a:lnTo>
                <a:lnTo>
                  <a:pt x="6" y="6"/>
                </a:lnTo>
                <a:lnTo>
                  <a:pt x="6" y="18"/>
                </a:lnTo>
                <a:lnTo>
                  <a:pt x="0" y="24"/>
                </a:lnTo>
                <a:lnTo>
                  <a:pt x="78" y="60"/>
                </a:lnTo>
                <a:lnTo>
                  <a:pt x="96" y="42"/>
                </a:lnTo>
                <a:lnTo>
                  <a:pt x="155" y="66"/>
                </a:lnTo>
                <a:lnTo>
                  <a:pt x="126" y="24"/>
                </a:lnTo>
                <a:lnTo>
                  <a:pt x="149" y="0"/>
                </a:lnTo>
                <a:lnTo>
                  <a:pt x="114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25"/>
          <p:cNvSpPr/>
          <p:nvPr/>
        </p:nvSpPr>
        <p:spPr>
          <a:xfrm>
            <a:off x="3944880" y="6140520"/>
            <a:ext cx="66240" cy="128160"/>
          </a:xfrm>
          <a:custGeom>
            <a:avLst/>
            <a:gdLst/>
            <a:ahLst/>
            <a:cxnLst/>
            <a:rect l="l" t="t" r="r" b="b"/>
            <a:pathLst>
              <a:path w="42" h="72">
                <a:moveTo>
                  <a:pt x="6" y="36"/>
                </a:moveTo>
                <a:lnTo>
                  <a:pt x="0" y="18"/>
                </a:lnTo>
                <a:lnTo>
                  <a:pt x="12" y="6"/>
                </a:lnTo>
                <a:lnTo>
                  <a:pt x="0" y="6"/>
                </a:lnTo>
                <a:lnTo>
                  <a:pt x="12" y="6"/>
                </a:lnTo>
                <a:lnTo>
                  <a:pt x="24" y="6"/>
                </a:lnTo>
                <a:lnTo>
                  <a:pt x="36" y="6"/>
                </a:lnTo>
                <a:lnTo>
                  <a:pt x="42" y="0"/>
                </a:lnTo>
                <a:lnTo>
                  <a:pt x="30" y="18"/>
                </a:lnTo>
                <a:lnTo>
                  <a:pt x="42" y="48"/>
                </a:lnTo>
                <a:lnTo>
                  <a:pt x="12" y="72"/>
                </a:lnTo>
                <a:lnTo>
                  <a:pt x="6" y="36"/>
                </a:lnTo>
                <a:lnTo>
                  <a:pt x="6" y="3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CustomShape 26"/>
          <p:cNvSpPr/>
          <p:nvPr/>
        </p:nvSpPr>
        <p:spPr>
          <a:xfrm>
            <a:off x="-1440" y="6033960"/>
            <a:ext cx="6311520" cy="848880"/>
          </a:xfrm>
          <a:custGeom>
            <a:avLst/>
            <a:gdLst/>
            <a:ahLst/>
            <a:cxnLst/>
            <a:rect l="l" t="t" r="r" b="b"/>
            <a:pathLst>
              <a:path w="3976" h="527">
                <a:moveTo>
                  <a:pt x="3976" y="527"/>
                </a:moveTo>
                <a:lnTo>
                  <a:pt x="3970" y="527"/>
                </a:lnTo>
                <a:lnTo>
                  <a:pt x="3844" y="509"/>
                </a:lnTo>
                <a:lnTo>
                  <a:pt x="2487" y="305"/>
                </a:lnTo>
                <a:lnTo>
                  <a:pt x="2039" y="36"/>
                </a:lnTo>
                <a:lnTo>
                  <a:pt x="1907" y="24"/>
                </a:lnTo>
                <a:lnTo>
                  <a:pt x="1883" y="54"/>
                </a:lnTo>
                <a:lnTo>
                  <a:pt x="1859" y="54"/>
                </a:lnTo>
                <a:lnTo>
                  <a:pt x="1830" y="30"/>
                </a:lnTo>
                <a:lnTo>
                  <a:pt x="1704" y="102"/>
                </a:lnTo>
                <a:lnTo>
                  <a:pt x="1608" y="126"/>
                </a:lnTo>
                <a:lnTo>
                  <a:pt x="1561" y="132"/>
                </a:lnTo>
                <a:lnTo>
                  <a:pt x="1495" y="102"/>
                </a:lnTo>
                <a:lnTo>
                  <a:pt x="1357" y="126"/>
                </a:lnTo>
                <a:lnTo>
                  <a:pt x="1285" y="24"/>
                </a:lnTo>
                <a:lnTo>
                  <a:pt x="1280" y="18"/>
                </a:lnTo>
                <a:lnTo>
                  <a:pt x="1262" y="12"/>
                </a:lnTo>
                <a:lnTo>
                  <a:pt x="1238" y="6"/>
                </a:lnTo>
                <a:lnTo>
                  <a:pt x="1220" y="0"/>
                </a:lnTo>
                <a:lnTo>
                  <a:pt x="1196" y="0"/>
                </a:lnTo>
                <a:lnTo>
                  <a:pt x="1166" y="0"/>
                </a:lnTo>
                <a:lnTo>
                  <a:pt x="1142" y="0"/>
                </a:lnTo>
                <a:lnTo>
                  <a:pt x="1136" y="0"/>
                </a:lnTo>
                <a:lnTo>
                  <a:pt x="1130" y="0"/>
                </a:lnTo>
                <a:lnTo>
                  <a:pt x="1124" y="6"/>
                </a:lnTo>
                <a:lnTo>
                  <a:pt x="1118" y="12"/>
                </a:lnTo>
                <a:lnTo>
                  <a:pt x="1100" y="18"/>
                </a:lnTo>
                <a:lnTo>
                  <a:pt x="1088" y="18"/>
                </a:lnTo>
                <a:lnTo>
                  <a:pt x="1070" y="24"/>
                </a:lnTo>
                <a:lnTo>
                  <a:pt x="1052" y="30"/>
                </a:lnTo>
                <a:lnTo>
                  <a:pt x="1034" y="36"/>
                </a:lnTo>
                <a:lnTo>
                  <a:pt x="1028" y="42"/>
                </a:lnTo>
                <a:lnTo>
                  <a:pt x="969" y="60"/>
                </a:lnTo>
                <a:lnTo>
                  <a:pt x="921" y="72"/>
                </a:lnTo>
                <a:lnTo>
                  <a:pt x="855" y="48"/>
                </a:lnTo>
                <a:lnTo>
                  <a:pt x="825" y="48"/>
                </a:lnTo>
                <a:lnTo>
                  <a:pt x="759" y="72"/>
                </a:lnTo>
                <a:lnTo>
                  <a:pt x="735" y="72"/>
                </a:lnTo>
                <a:lnTo>
                  <a:pt x="706" y="60"/>
                </a:lnTo>
                <a:lnTo>
                  <a:pt x="640" y="60"/>
                </a:lnTo>
                <a:lnTo>
                  <a:pt x="544" y="72"/>
                </a:lnTo>
                <a:lnTo>
                  <a:pt x="389" y="18"/>
                </a:lnTo>
                <a:lnTo>
                  <a:pt x="323" y="60"/>
                </a:lnTo>
                <a:lnTo>
                  <a:pt x="317" y="60"/>
                </a:lnTo>
                <a:lnTo>
                  <a:pt x="305" y="72"/>
                </a:lnTo>
                <a:lnTo>
                  <a:pt x="287" y="78"/>
                </a:lnTo>
                <a:lnTo>
                  <a:pt x="263" y="90"/>
                </a:lnTo>
                <a:lnTo>
                  <a:pt x="203" y="120"/>
                </a:lnTo>
                <a:lnTo>
                  <a:pt x="149" y="150"/>
                </a:lnTo>
                <a:lnTo>
                  <a:pt x="78" y="168"/>
                </a:lnTo>
                <a:lnTo>
                  <a:pt x="0" y="180"/>
                </a:lnTo>
                <a:lnTo>
                  <a:pt x="0" y="527"/>
                </a:lnTo>
                <a:lnTo>
                  <a:pt x="1010" y="527"/>
                </a:lnTo>
                <a:lnTo>
                  <a:pt x="3725" y="527"/>
                </a:lnTo>
                <a:lnTo>
                  <a:pt x="3976" y="527"/>
                </a:lnTo>
                <a:lnTo>
                  <a:pt x="3976" y="527"/>
                </a:lnTo>
                <a:close/>
              </a:path>
            </a:pathLst>
          </a:custGeom>
          <a:gradFill>
            <a:gsLst>
              <a:gs pos="0">
                <a:srgbClr val="918C87"/>
              </a:gs>
              <a:gs pos="100000">
                <a:schemeClr val="lt2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CustomShape 27"/>
          <p:cNvSpPr/>
          <p:nvPr/>
        </p:nvSpPr>
        <p:spPr>
          <a:xfrm>
            <a:off x="1898640" y="6021360"/>
            <a:ext cx="579240" cy="461520"/>
          </a:xfrm>
          <a:custGeom>
            <a:avLst/>
            <a:gdLst/>
            <a:ahLst/>
            <a:cxnLst/>
            <a:rect l="l" t="t" r="r" b="b"/>
            <a:pathLst>
              <a:path w="365" h="287">
                <a:moveTo>
                  <a:pt x="24" y="24"/>
                </a:moveTo>
                <a:lnTo>
                  <a:pt x="0" y="60"/>
                </a:lnTo>
                <a:lnTo>
                  <a:pt x="66" y="108"/>
                </a:lnTo>
                <a:lnTo>
                  <a:pt x="143" y="180"/>
                </a:lnTo>
                <a:lnTo>
                  <a:pt x="191" y="168"/>
                </a:lnTo>
                <a:lnTo>
                  <a:pt x="341" y="287"/>
                </a:lnTo>
                <a:lnTo>
                  <a:pt x="305" y="174"/>
                </a:lnTo>
                <a:lnTo>
                  <a:pt x="365" y="132"/>
                </a:lnTo>
                <a:lnTo>
                  <a:pt x="359" y="126"/>
                </a:lnTo>
                <a:lnTo>
                  <a:pt x="335" y="114"/>
                </a:lnTo>
                <a:lnTo>
                  <a:pt x="299" y="90"/>
                </a:lnTo>
                <a:lnTo>
                  <a:pt x="257" y="72"/>
                </a:lnTo>
                <a:lnTo>
                  <a:pt x="215" y="54"/>
                </a:lnTo>
                <a:lnTo>
                  <a:pt x="173" y="36"/>
                </a:lnTo>
                <a:lnTo>
                  <a:pt x="143" y="24"/>
                </a:lnTo>
                <a:lnTo>
                  <a:pt x="131" y="18"/>
                </a:lnTo>
                <a:lnTo>
                  <a:pt x="107" y="18"/>
                </a:lnTo>
                <a:lnTo>
                  <a:pt x="95" y="18"/>
                </a:lnTo>
                <a:lnTo>
                  <a:pt x="72" y="12"/>
                </a:lnTo>
                <a:lnTo>
                  <a:pt x="66" y="12"/>
                </a:lnTo>
                <a:lnTo>
                  <a:pt x="54" y="6"/>
                </a:lnTo>
                <a:lnTo>
                  <a:pt x="42" y="0"/>
                </a:lnTo>
                <a:lnTo>
                  <a:pt x="30" y="0"/>
                </a:lnTo>
                <a:lnTo>
                  <a:pt x="24" y="24"/>
                </a:lnTo>
                <a:lnTo>
                  <a:pt x="24" y="24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28"/>
          <p:cNvSpPr/>
          <p:nvPr/>
        </p:nvSpPr>
        <p:spPr>
          <a:xfrm>
            <a:off x="3084480" y="6078600"/>
            <a:ext cx="3227040" cy="791640"/>
          </a:xfrm>
          <a:custGeom>
            <a:avLst/>
            <a:gdLst/>
            <a:ahLst/>
            <a:cxnLst/>
            <a:rect l="l" t="t" r="r" b="b"/>
            <a:pathLst>
              <a:path w="2033" h="499">
                <a:moveTo>
                  <a:pt x="186" y="18"/>
                </a:moveTo>
                <a:lnTo>
                  <a:pt x="138" y="6"/>
                </a:lnTo>
                <a:lnTo>
                  <a:pt x="96" y="0"/>
                </a:lnTo>
                <a:lnTo>
                  <a:pt x="36" y="0"/>
                </a:lnTo>
                <a:lnTo>
                  <a:pt x="12" y="25"/>
                </a:lnTo>
                <a:lnTo>
                  <a:pt x="0" y="128"/>
                </a:lnTo>
                <a:lnTo>
                  <a:pt x="60" y="104"/>
                </a:lnTo>
                <a:lnTo>
                  <a:pt x="90" y="134"/>
                </a:lnTo>
                <a:lnTo>
                  <a:pt x="150" y="153"/>
                </a:lnTo>
                <a:lnTo>
                  <a:pt x="209" y="273"/>
                </a:lnTo>
                <a:lnTo>
                  <a:pt x="401" y="359"/>
                </a:lnTo>
                <a:lnTo>
                  <a:pt x="777" y="359"/>
                </a:lnTo>
                <a:lnTo>
                  <a:pt x="2033" y="499"/>
                </a:lnTo>
                <a:lnTo>
                  <a:pt x="2033" y="499"/>
                </a:lnTo>
                <a:lnTo>
                  <a:pt x="1991" y="493"/>
                </a:lnTo>
                <a:lnTo>
                  <a:pt x="676" y="243"/>
                </a:lnTo>
                <a:lnTo>
                  <a:pt x="514" y="159"/>
                </a:lnTo>
                <a:lnTo>
                  <a:pt x="425" y="110"/>
                </a:lnTo>
                <a:lnTo>
                  <a:pt x="365" y="92"/>
                </a:lnTo>
                <a:lnTo>
                  <a:pt x="281" y="61"/>
                </a:lnTo>
                <a:lnTo>
                  <a:pt x="186" y="18"/>
                </a:lnTo>
                <a:lnTo>
                  <a:pt x="186" y="1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CustomShape 29"/>
          <p:cNvSpPr/>
          <p:nvPr/>
        </p:nvSpPr>
        <p:spPr>
          <a:xfrm>
            <a:off x="2905200" y="6068880"/>
            <a:ext cx="112320" cy="96480"/>
          </a:xfrm>
          <a:custGeom>
            <a:avLst/>
            <a:gdLst/>
            <a:ahLst/>
            <a:cxnLst/>
            <a:rect l="l" t="t" r="r" b="b"/>
            <a:pathLst>
              <a:path w="71" h="60">
                <a:moveTo>
                  <a:pt x="0" y="18"/>
                </a:moveTo>
                <a:lnTo>
                  <a:pt x="6" y="18"/>
                </a:lnTo>
                <a:lnTo>
                  <a:pt x="12" y="12"/>
                </a:lnTo>
                <a:lnTo>
                  <a:pt x="6" y="6"/>
                </a:lnTo>
                <a:lnTo>
                  <a:pt x="0" y="0"/>
                </a:lnTo>
                <a:lnTo>
                  <a:pt x="29" y="18"/>
                </a:lnTo>
                <a:lnTo>
                  <a:pt x="53" y="18"/>
                </a:lnTo>
                <a:lnTo>
                  <a:pt x="59" y="30"/>
                </a:lnTo>
                <a:lnTo>
                  <a:pt x="65" y="42"/>
                </a:lnTo>
                <a:lnTo>
                  <a:pt x="71" y="54"/>
                </a:lnTo>
                <a:lnTo>
                  <a:pt x="71" y="60"/>
                </a:lnTo>
                <a:lnTo>
                  <a:pt x="59" y="54"/>
                </a:lnTo>
                <a:lnTo>
                  <a:pt x="47" y="42"/>
                </a:lnTo>
                <a:lnTo>
                  <a:pt x="23" y="30"/>
                </a:lnTo>
                <a:lnTo>
                  <a:pt x="23" y="36"/>
                </a:lnTo>
                <a:lnTo>
                  <a:pt x="18" y="42"/>
                </a:lnTo>
                <a:lnTo>
                  <a:pt x="12" y="48"/>
                </a:lnTo>
                <a:lnTo>
                  <a:pt x="6" y="48"/>
                </a:lnTo>
                <a:lnTo>
                  <a:pt x="6" y="48"/>
                </a:lnTo>
                <a:lnTo>
                  <a:pt x="6" y="36"/>
                </a:lnTo>
                <a:lnTo>
                  <a:pt x="0" y="18"/>
                </a:lnTo>
                <a:lnTo>
                  <a:pt x="0" y="1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CustomShape 30"/>
          <p:cNvSpPr/>
          <p:nvPr/>
        </p:nvSpPr>
        <p:spPr>
          <a:xfrm>
            <a:off x="1357200" y="6099120"/>
            <a:ext cx="255240" cy="259920"/>
          </a:xfrm>
          <a:custGeom>
            <a:avLst/>
            <a:gdLst/>
            <a:ahLst/>
            <a:cxnLst/>
            <a:rect l="l" t="t" r="r" b="b"/>
            <a:pathLst>
              <a:path w="161" h="162">
                <a:moveTo>
                  <a:pt x="30" y="0"/>
                </a:moveTo>
                <a:lnTo>
                  <a:pt x="48" y="6"/>
                </a:lnTo>
                <a:lnTo>
                  <a:pt x="72" y="6"/>
                </a:lnTo>
                <a:lnTo>
                  <a:pt x="114" y="12"/>
                </a:lnTo>
                <a:lnTo>
                  <a:pt x="96" y="54"/>
                </a:lnTo>
                <a:lnTo>
                  <a:pt x="96" y="60"/>
                </a:lnTo>
                <a:lnTo>
                  <a:pt x="102" y="72"/>
                </a:lnTo>
                <a:lnTo>
                  <a:pt x="108" y="84"/>
                </a:lnTo>
                <a:lnTo>
                  <a:pt x="120" y="96"/>
                </a:lnTo>
                <a:lnTo>
                  <a:pt x="143" y="114"/>
                </a:lnTo>
                <a:lnTo>
                  <a:pt x="155" y="138"/>
                </a:lnTo>
                <a:lnTo>
                  <a:pt x="161" y="156"/>
                </a:lnTo>
                <a:lnTo>
                  <a:pt x="161" y="162"/>
                </a:lnTo>
                <a:lnTo>
                  <a:pt x="96" y="102"/>
                </a:lnTo>
                <a:lnTo>
                  <a:pt x="30" y="54"/>
                </a:lnTo>
                <a:lnTo>
                  <a:pt x="0" y="0"/>
                </a:lnTo>
                <a:lnTo>
                  <a:pt x="30" y="0"/>
                </a:lnTo>
                <a:lnTo>
                  <a:pt x="3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31"/>
          <p:cNvSpPr/>
          <p:nvPr/>
        </p:nvSpPr>
        <p:spPr>
          <a:xfrm>
            <a:off x="1120680" y="6118200"/>
            <a:ext cx="93240" cy="96480"/>
          </a:xfrm>
          <a:custGeom>
            <a:avLst/>
            <a:gdLst/>
            <a:ahLst/>
            <a:cxnLst/>
            <a:rect l="l" t="t" r="r" b="b"/>
            <a:pathLst>
              <a:path w="59" h="60">
                <a:moveTo>
                  <a:pt x="59" y="6"/>
                </a:moveTo>
                <a:lnTo>
                  <a:pt x="41" y="30"/>
                </a:lnTo>
                <a:lnTo>
                  <a:pt x="41" y="36"/>
                </a:lnTo>
                <a:lnTo>
                  <a:pt x="47" y="42"/>
                </a:lnTo>
                <a:lnTo>
                  <a:pt x="53" y="54"/>
                </a:lnTo>
                <a:lnTo>
                  <a:pt x="53" y="60"/>
                </a:lnTo>
                <a:lnTo>
                  <a:pt x="47" y="54"/>
                </a:lnTo>
                <a:lnTo>
                  <a:pt x="35" y="48"/>
                </a:lnTo>
                <a:lnTo>
                  <a:pt x="23" y="36"/>
                </a:lnTo>
                <a:lnTo>
                  <a:pt x="17" y="30"/>
                </a:lnTo>
                <a:lnTo>
                  <a:pt x="0" y="0"/>
                </a:lnTo>
                <a:lnTo>
                  <a:pt x="59" y="6"/>
                </a:lnTo>
                <a:lnTo>
                  <a:pt x="59" y="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2"/>
          <p:cNvSpPr/>
          <p:nvPr/>
        </p:nvSpPr>
        <p:spPr>
          <a:xfrm>
            <a:off x="627120" y="6049800"/>
            <a:ext cx="388440" cy="328320"/>
          </a:xfrm>
          <a:custGeom>
            <a:avLst/>
            <a:gdLst/>
            <a:ahLst/>
            <a:cxnLst/>
            <a:rect l="l" t="t" r="r" b="b"/>
            <a:pathLst>
              <a:path w="245" h="204">
                <a:moveTo>
                  <a:pt x="233" y="36"/>
                </a:moveTo>
                <a:lnTo>
                  <a:pt x="245" y="42"/>
                </a:lnTo>
                <a:lnTo>
                  <a:pt x="209" y="84"/>
                </a:lnTo>
                <a:lnTo>
                  <a:pt x="143" y="132"/>
                </a:lnTo>
                <a:lnTo>
                  <a:pt x="167" y="156"/>
                </a:lnTo>
                <a:lnTo>
                  <a:pt x="179" y="204"/>
                </a:lnTo>
                <a:lnTo>
                  <a:pt x="77" y="132"/>
                </a:lnTo>
                <a:lnTo>
                  <a:pt x="47" y="84"/>
                </a:lnTo>
                <a:lnTo>
                  <a:pt x="89" y="66"/>
                </a:lnTo>
                <a:lnTo>
                  <a:pt x="59" y="36"/>
                </a:lnTo>
                <a:lnTo>
                  <a:pt x="0" y="12"/>
                </a:lnTo>
                <a:lnTo>
                  <a:pt x="0" y="0"/>
                </a:lnTo>
                <a:lnTo>
                  <a:pt x="6" y="0"/>
                </a:lnTo>
                <a:lnTo>
                  <a:pt x="12" y="0"/>
                </a:lnTo>
                <a:lnTo>
                  <a:pt x="47" y="6"/>
                </a:lnTo>
                <a:lnTo>
                  <a:pt x="77" y="6"/>
                </a:lnTo>
                <a:lnTo>
                  <a:pt x="83" y="6"/>
                </a:lnTo>
                <a:lnTo>
                  <a:pt x="89" y="6"/>
                </a:lnTo>
                <a:lnTo>
                  <a:pt x="101" y="12"/>
                </a:lnTo>
                <a:lnTo>
                  <a:pt x="125" y="12"/>
                </a:lnTo>
                <a:lnTo>
                  <a:pt x="143" y="18"/>
                </a:lnTo>
                <a:lnTo>
                  <a:pt x="149" y="18"/>
                </a:lnTo>
                <a:lnTo>
                  <a:pt x="149" y="18"/>
                </a:lnTo>
                <a:lnTo>
                  <a:pt x="203" y="24"/>
                </a:lnTo>
                <a:lnTo>
                  <a:pt x="233" y="36"/>
                </a:lnTo>
                <a:lnTo>
                  <a:pt x="233" y="3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PlaceHolder 33"/>
          <p:cNvSpPr>
            <a:spLocks noGrp="1"/>
          </p:cNvSpPr>
          <p:nvPr>
            <p:ph type="title"/>
          </p:nvPr>
        </p:nvSpPr>
        <p:spPr>
          <a:xfrm>
            <a:off x="457200" y="1447920"/>
            <a:ext cx="8229240" cy="1736280"/>
          </a:xfrm>
          <a:prstGeom prst="rect">
            <a:avLst/>
          </a:prstGeom>
        </p:spPr>
        <p:txBody>
          <a:bodyPr anchor="ctr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34"/>
          <p:cNvSpPr>
            <a:spLocks noGrp="1"/>
          </p:cNvSpPr>
          <p:nvPr>
            <p:ph type="dt"/>
          </p:nvPr>
        </p:nvSpPr>
        <p:spPr>
          <a:xfrm>
            <a:off x="457200" y="6248520"/>
            <a:ext cx="213336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44" name="PlaceHolder 3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213336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BBDD1F2-15E9-4644-9155-BA901FA63FC7}" type="slidenum">
              <a:rPr lang="ru-RU" sz="1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‹#›</a:t>
            </a:fld>
            <a:endParaRPr lang="ru-RU" sz="1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45" name="PlaceHolder 36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46" name="PlaceHolder 3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4716360" y="5345280"/>
            <a:ext cx="4427280" cy="1512360"/>
          </a:xfrm>
          <a:custGeom>
            <a:avLst/>
            <a:gdLst/>
            <a:ahLst/>
            <a:cxnLst/>
            <a:rect l="l" t="t" r="r" b="b"/>
            <a:pathLst>
              <a:path w="2780" h="953">
                <a:moveTo>
                  <a:pt x="2780" y="24"/>
                </a:moveTo>
                <a:lnTo>
                  <a:pt x="2774" y="24"/>
                </a:lnTo>
                <a:lnTo>
                  <a:pt x="2774" y="18"/>
                </a:lnTo>
                <a:lnTo>
                  <a:pt x="2768" y="18"/>
                </a:lnTo>
                <a:lnTo>
                  <a:pt x="2756" y="12"/>
                </a:lnTo>
                <a:lnTo>
                  <a:pt x="2738" y="6"/>
                </a:lnTo>
                <a:lnTo>
                  <a:pt x="2714" y="0"/>
                </a:lnTo>
                <a:lnTo>
                  <a:pt x="2678" y="24"/>
                </a:lnTo>
                <a:lnTo>
                  <a:pt x="2643" y="54"/>
                </a:lnTo>
                <a:lnTo>
                  <a:pt x="2619" y="90"/>
                </a:lnTo>
                <a:lnTo>
                  <a:pt x="2613" y="96"/>
                </a:lnTo>
                <a:lnTo>
                  <a:pt x="2613" y="102"/>
                </a:lnTo>
                <a:lnTo>
                  <a:pt x="2601" y="108"/>
                </a:lnTo>
                <a:lnTo>
                  <a:pt x="2583" y="120"/>
                </a:lnTo>
                <a:lnTo>
                  <a:pt x="2541" y="132"/>
                </a:lnTo>
                <a:lnTo>
                  <a:pt x="2511" y="156"/>
                </a:lnTo>
                <a:lnTo>
                  <a:pt x="2511" y="204"/>
                </a:lnTo>
                <a:lnTo>
                  <a:pt x="2511" y="210"/>
                </a:lnTo>
                <a:lnTo>
                  <a:pt x="2505" y="216"/>
                </a:lnTo>
                <a:lnTo>
                  <a:pt x="2505" y="222"/>
                </a:lnTo>
                <a:lnTo>
                  <a:pt x="2499" y="228"/>
                </a:lnTo>
                <a:lnTo>
                  <a:pt x="2499" y="240"/>
                </a:lnTo>
                <a:lnTo>
                  <a:pt x="2493" y="246"/>
                </a:lnTo>
                <a:lnTo>
                  <a:pt x="2487" y="246"/>
                </a:lnTo>
                <a:lnTo>
                  <a:pt x="2487" y="252"/>
                </a:lnTo>
                <a:lnTo>
                  <a:pt x="2481" y="252"/>
                </a:lnTo>
                <a:lnTo>
                  <a:pt x="2475" y="252"/>
                </a:lnTo>
                <a:lnTo>
                  <a:pt x="2469" y="252"/>
                </a:lnTo>
                <a:lnTo>
                  <a:pt x="2457" y="252"/>
                </a:lnTo>
                <a:lnTo>
                  <a:pt x="2439" y="258"/>
                </a:lnTo>
                <a:lnTo>
                  <a:pt x="2415" y="222"/>
                </a:lnTo>
                <a:lnTo>
                  <a:pt x="2397" y="210"/>
                </a:lnTo>
                <a:lnTo>
                  <a:pt x="2373" y="216"/>
                </a:lnTo>
                <a:lnTo>
                  <a:pt x="2332" y="216"/>
                </a:lnTo>
                <a:lnTo>
                  <a:pt x="2296" y="204"/>
                </a:lnTo>
                <a:lnTo>
                  <a:pt x="2260" y="192"/>
                </a:lnTo>
                <a:lnTo>
                  <a:pt x="2260" y="192"/>
                </a:lnTo>
                <a:lnTo>
                  <a:pt x="2248" y="186"/>
                </a:lnTo>
                <a:lnTo>
                  <a:pt x="2242" y="186"/>
                </a:lnTo>
                <a:lnTo>
                  <a:pt x="2236" y="186"/>
                </a:lnTo>
                <a:lnTo>
                  <a:pt x="2230" y="186"/>
                </a:lnTo>
                <a:lnTo>
                  <a:pt x="2224" y="192"/>
                </a:lnTo>
                <a:lnTo>
                  <a:pt x="2224" y="192"/>
                </a:lnTo>
                <a:lnTo>
                  <a:pt x="2218" y="192"/>
                </a:lnTo>
                <a:lnTo>
                  <a:pt x="2212" y="198"/>
                </a:lnTo>
                <a:lnTo>
                  <a:pt x="2194" y="204"/>
                </a:lnTo>
                <a:lnTo>
                  <a:pt x="2170" y="210"/>
                </a:lnTo>
                <a:lnTo>
                  <a:pt x="2146" y="228"/>
                </a:lnTo>
                <a:lnTo>
                  <a:pt x="2122" y="240"/>
                </a:lnTo>
                <a:lnTo>
                  <a:pt x="2116" y="240"/>
                </a:lnTo>
                <a:lnTo>
                  <a:pt x="2110" y="240"/>
                </a:lnTo>
                <a:lnTo>
                  <a:pt x="2110" y="240"/>
                </a:lnTo>
                <a:lnTo>
                  <a:pt x="2104" y="240"/>
                </a:lnTo>
                <a:lnTo>
                  <a:pt x="2098" y="246"/>
                </a:lnTo>
                <a:lnTo>
                  <a:pt x="2092" y="246"/>
                </a:lnTo>
                <a:lnTo>
                  <a:pt x="2086" y="246"/>
                </a:lnTo>
                <a:lnTo>
                  <a:pt x="2080" y="252"/>
                </a:lnTo>
                <a:lnTo>
                  <a:pt x="2080" y="258"/>
                </a:lnTo>
                <a:lnTo>
                  <a:pt x="2074" y="258"/>
                </a:lnTo>
                <a:lnTo>
                  <a:pt x="2074" y="258"/>
                </a:lnTo>
                <a:lnTo>
                  <a:pt x="2074" y="264"/>
                </a:lnTo>
                <a:lnTo>
                  <a:pt x="2074" y="264"/>
                </a:lnTo>
                <a:lnTo>
                  <a:pt x="2074" y="270"/>
                </a:lnTo>
                <a:lnTo>
                  <a:pt x="2074" y="276"/>
                </a:lnTo>
                <a:lnTo>
                  <a:pt x="2069" y="288"/>
                </a:lnTo>
                <a:lnTo>
                  <a:pt x="2057" y="300"/>
                </a:lnTo>
                <a:lnTo>
                  <a:pt x="2057" y="300"/>
                </a:lnTo>
                <a:lnTo>
                  <a:pt x="2051" y="300"/>
                </a:lnTo>
                <a:lnTo>
                  <a:pt x="2045" y="300"/>
                </a:lnTo>
                <a:lnTo>
                  <a:pt x="2039" y="306"/>
                </a:lnTo>
                <a:lnTo>
                  <a:pt x="2033" y="306"/>
                </a:lnTo>
                <a:lnTo>
                  <a:pt x="2033" y="312"/>
                </a:lnTo>
                <a:lnTo>
                  <a:pt x="2027" y="312"/>
                </a:lnTo>
                <a:lnTo>
                  <a:pt x="2027" y="318"/>
                </a:lnTo>
                <a:lnTo>
                  <a:pt x="2027" y="318"/>
                </a:lnTo>
                <a:lnTo>
                  <a:pt x="2021" y="324"/>
                </a:lnTo>
                <a:lnTo>
                  <a:pt x="2021" y="324"/>
                </a:lnTo>
                <a:lnTo>
                  <a:pt x="2015" y="330"/>
                </a:lnTo>
                <a:lnTo>
                  <a:pt x="2015" y="330"/>
                </a:lnTo>
                <a:lnTo>
                  <a:pt x="2009" y="336"/>
                </a:lnTo>
                <a:lnTo>
                  <a:pt x="1997" y="336"/>
                </a:lnTo>
                <a:lnTo>
                  <a:pt x="1991" y="342"/>
                </a:lnTo>
                <a:lnTo>
                  <a:pt x="1985" y="342"/>
                </a:lnTo>
                <a:lnTo>
                  <a:pt x="1979" y="342"/>
                </a:lnTo>
                <a:lnTo>
                  <a:pt x="1961" y="336"/>
                </a:lnTo>
                <a:lnTo>
                  <a:pt x="1925" y="336"/>
                </a:lnTo>
                <a:lnTo>
                  <a:pt x="1919" y="336"/>
                </a:lnTo>
                <a:lnTo>
                  <a:pt x="1913" y="336"/>
                </a:lnTo>
                <a:lnTo>
                  <a:pt x="1895" y="330"/>
                </a:lnTo>
                <a:lnTo>
                  <a:pt x="1889" y="330"/>
                </a:lnTo>
                <a:lnTo>
                  <a:pt x="1883" y="330"/>
                </a:lnTo>
                <a:lnTo>
                  <a:pt x="1877" y="330"/>
                </a:lnTo>
                <a:lnTo>
                  <a:pt x="1877" y="330"/>
                </a:lnTo>
                <a:lnTo>
                  <a:pt x="1871" y="336"/>
                </a:lnTo>
                <a:lnTo>
                  <a:pt x="1871" y="336"/>
                </a:lnTo>
                <a:lnTo>
                  <a:pt x="1865" y="342"/>
                </a:lnTo>
                <a:lnTo>
                  <a:pt x="1865" y="342"/>
                </a:lnTo>
                <a:lnTo>
                  <a:pt x="1859" y="348"/>
                </a:lnTo>
                <a:lnTo>
                  <a:pt x="1859" y="348"/>
                </a:lnTo>
                <a:lnTo>
                  <a:pt x="1853" y="354"/>
                </a:lnTo>
                <a:lnTo>
                  <a:pt x="1847" y="354"/>
                </a:lnTo>
                <a:lnTo>
                  <a:pt x="1835" y="360"/>
                </a:lnTo>
                <a:lnTo>
                  <a:pt x="1829" y="360"/>
                </a:lnTo>
                <a:lnTo>
                  <a:pt x="1823" y="360"/>
                </a:lnTo>
                <a:lnTo>
                  <a:pt x="1817" y="360"/>
                </a:lnTo>
                <a:lnTo>
                  <a:pt x="1776" y="342"/>
                </a:lnTo>
                <a:lnTo>
                  <a:pt x="1770" y="342"/>
                </a:lnTo>
                <a:lnTo>
                  <a:pt x="1764" y="342"/>
                </a:lnTo>
                <a:lnTo>
                  <a:pt x="1758" y="342"/>
                </a:lnTo>
                <a:lnTo>
                  <a:pt x="1746" y="342"/>
                </a:lnTo>
                <a:lnTo>
                  <a:pt x="1746" y="342"/>
                </a:lnTo>
                <a:lnTo>
                  <a:pt x="1740" y="342"/>
                </a:lnTo>
                <a:lnTo>
                  <a:pt x="1734" y="342"/>
                </a:lnTo>
                <a:lnTo>
                  <a:pt x="1728" y="348"/>
                </a:lnTo>
                <a:lnTo>
                  <a:pt x="1722" y="348"/>
                </a:lnTo>
                <a:lnTo>
                  <a:pt x="1716" y="354"/>
                </a:lnTo>
                <a:lnTo>
                  <a:pt x="1704" y="366"/>
                </a:lnTo>
                <a:lnTo>
                  <a:pt x="1698" y="378"/>
                </a:lnTo>
                <a:lnTo>
                  <a:pt x="1674" y="402"/>
                </a:lnTo>
                <a:lnTo>
                  <a:pt x="1656" y="425"/>
                </a:lnTo>
                <a:lnTo>
                  <a:pt x="1632" y="461"/>
                </a:lnTo>
                <a:lnTo>
                  <a:pt x="1614" y="509"/>
                </a:lnTo>
                <a:lnTo>
                  <a:pt x="1614" y="563"/>
                </a:lnTo>
                <a:lnTo>
                  <a:pt x="1614" y="569"/>
                </a:lnTo>
                <a:lnTo>
                  <a:pt x="1614" y="575"/>
                </a:lnTo>
                <a:lnTo>
                  <a:pt x="1614" y="581"/>
                </a:lnTo>
                <a:lnTo>
                  <a:pt x="1614" y="587"/>
                </a:lnTo>
                <a:lnTo>
                  <a:pt x="1614" y="593"/>
                </a:lnTo>
                <a:lnTo>
                  <a:pt x="1614" y="599"/>
                </a:lnTo>
                <a:lnTo>
                  <a:pt x="1614" y="605"/>
                </a:lnTo>
                <a:lnTo>
                  <a:pt x="1614" y="617"/>
                </a:lnTo>
                <a:lnTo>
                  <a:pt x="1620" y="641"/>
                </a:lnTo>
                <a:lnTo>
                  <a:pt x="1626" y="641"/>
                </a:lnTo>
                <a:lnTo>
                  <a:pt x="1632" y="647"/>
                </a:lnTo>
                <a:lnTo>
                  <a:pt x="1632" y="659"/>
                </a:lnTo>
                <a:lnTo>
                  <a:pt x="1638" y="659"/>
                </a:lnTo>
                <a:lnTo>
                  <a:pt x="1638" y="665"/>
                </a:lnTo>
                <a:lnTo>
                  <a:pt x="1638" y="665"/>
                </a:lnTo>
                <a:lnTo>
                  <a:pt x="1638" y="671"/>
                </a:lnTo>
                <a:lnTo>
                  <a:pt x="1632" y="671"/>
                </a:lnTo>
                <a:lnTo>
                  <a:pt x="1632" y="677"/>
                </a:lnTo>
                <a:lnTo>
                  <a:pt x="1632" y="677"/>
                </a:lnTo>
                <a:lnTo>
                  <a:pt x="1626" y="677"/>
                </a:lnTo>
                <a:lnTo>
                  <a:pt x="1620" y="683"/>
                </a:lnTo>
                <a:lnTo>
                  <a:pt x="1596" y="689"/>
                </a:lnTo>
                <a:lnTo>
                  <a:pt x="1572" y="689"/>
                </a:lnTo>
                <a:lnTo>
                  <a:pt x="1548" y="689"/>
                </a:lnTo>
                <a:lnTo>
                  <a:pt x="1542" y="689"/>
                </a:lnTo>
                <a:lnTo>
                  <a:pt x="1536" y="689"/>
                </a:lnTo>
                <a:lnTo>
                  <a:pt x="1518" y="683"/>
                </a:lnTo>
                <a:lnTo>
                  <a:pt x="1495" y="671"/>
                </a:lnTo>
                <a:lnTo>
                  <a:pt x="1465" y="629"/>
                </a:lnTo>
                <a:lnTo>
                  <a:pt x="1435" y="599"/>
                </a:lnTo>
                <a:lnTo>
                  <a:pt x="1405" y="581"/>
                </a:lnTo>
                <a:lnTo>
                  <a:pt x="1375" y="563"/>
                </a:lnTo>
                <a:lnTo>
                  <a:pt x="1333" y="587"/>
                </a:lnTo>
                <a:lnTo>
                  <a:pt x="1303" y="653"/>
                </a:lnTo>
                <a:lnTo>
                  <a:pt x="1261" y="665"/>
                </a:lnTo>
                <a:lnTo>
                  <a:pt x="1219" y="653"/>
                </a:lnTo>
                <a:lnTo>
                  <a:pt x="1184" y="671"/>
                </a:lnTo>
                <a:lnTo>
                  <a:pt x="1136" y="671"/>
                </a:lnTo>
                <a:lnTo>
                  <a:pt x="1106" y="671"/>
                </a:lnTo>
                <a:lnTo>
                  <a:pt x="1076" y="707"/>
                </a:lnTo>
                <a:lnTo>
                  <a:pt x="1016" y="731"/>
                </a:lnTo>
                <a:lnTo>
                  <a:pt x="944" y="761"/>
                </a:lnTo>
                <a:lnTo>
                  <a:pt x="921" y="773"/>
                </a:lnTo>
                <a:lnTo>
                  <a:pt x="867" y="773"/>
                </a:lnTo>
                <a:lnTo>
                  <a:pt x="813" y="743"/>
                </a:lnTo>
                <a:lnTo>
                  <a:pt x="783" y="719"/>
                </a:lnTo>
                <a:lnTo>
                  <a:pt x="741" y="713"/>
                </a:lnTo>
                <a:lnTo>
                  <a:pt x="693" y="701"/>
                </a:lnTo>
                <a:lnTo>
                  <a:pt x="628" y="701"/>
                </a:lnTo>
                <a:lnTo>
                  <a:pt x="616" y="701"/>
                </a:lnTo>
                <a:lnTo>
                  <a:pt x="598" y="695"/>
                </a:lnTo>
                <a:lnTo>
                  <a:pt x="580" y="695"/>
                </a:lnTo>
                <a:lnTo>
                  <a:pt x="568" y="695"/>
                </a:lnTo>
                <a:lnTo>
                  <a:pt x="568" y="695"/>
                </a:lnTo>
                <a:lnTo>
                  <a:pt x="562" y="701"/>
                </a:lnTo>
                <a:lnTo>
                  <a:pt x="556" y="701"/>
                </a:lnTo>
                <a:lnTo>
                  <a:pt x="556" y="701"/>
                </a:lnTo>
                <a:lnTo>
                  <a:pt x="556" y="701"/>
                </a:lnTo>
                <a:lnTo>
                  <a:pt x="550" y="707"/>
                </a:lnTo>
                <a:lnTo>
                  <a:pt x="544" y="713"/>
                </a:lnTo>
                <a:lnTo>
                  <a:pt x="520" y="731"/>
                </a:lnTo>
                <a:lnTo>
                  <a:pt x="496" y="749"/>
                </a:lnTo>
                <a:lnTo>
                  <a:pt x="460" y="785"/>
                </a:lnTo>
                <a:lnTo>
                  <a:pt x="454" y="791"/>
                </a:lnTo>
                <a:lnTo>
                  <a:pt x="436" y="809"/>
                </a:lnTo>
                <a:lnTo>
                  <a:pt x="424" y="815"/>
                </a:lnTo>
                <a:lnTo>
                  <a:pt x="418" y="821"/>
                </a:lnTo>
                <a:lnTo>
                  <a:pt x="412" y="821"/>
                </a:lnTo>
                <a:lnTo>
                  <a:pt x="406" y="821"/>
                </a:lnTo>
                <a:lnTo>
                  <a:pt x="400" y="821"/>
                </a:lnTo>
                <a:lnTo>
                  <a:pt x="394" y="821"/>
                </a:lnTo>
                <a:lnTo>
                  <a:pt x="388" y="821"/>
                </a:lnTo>
                <a:lnTo>
                  <a:pt x="382" y="821"/>
                </a:lnTo>
                <a:lnTo>
                  <a:pt x="370" y="821"/>
                </a:lnTo>
                <a:lnTo>
                  <a:pt x="358" y="821"/>
                </a:lnTo>
                <a:lnTo>
                  <a:pt x="352" y="821"/>
                </a:lnTo>
                <a:lnTo>
                  <a:pt x="335" y="827"/>
                </a:lnTo>
                <a:lnTo>
                  <a:pt x="329" y="827"/>
                </a:lnTo>
                <a:lnTo>
                  <a:pt x="233" y="839"/>
                </a:lnTo>
                <a:lnTo>
                  <a:pt x="227" y="845"/>
                </a:lnTo>
                <a:lnTo>
                  <a:pt x="209" y="851"/>
                </a:lnTo>
                <a:lnTo>
                  <a:pt x="197" y="851"/>
                </a:lnTo>
                <a:lnTo>
                  <a:pt x="185" y="857"/>
                </a:lnTo>
                <a:lnTo>
                  <a:pt x="179" y="857"/>
                </a:lnTo>
                <a:lnTo>
                  <a:pt x="173" y="857"/>
                </a:lnTo>
                <a:lnTo>
                  <a:pt x="167" y="857"/>
                </a:lnTo>
                <a:lnTo>
                  <a:pt x="149" y="851"/>
                </a:lnTo>
                <a:lnTo>
                  <a:pt x="137" y="851"/>
                </a:lnTo>
                <a:lnTo>
                  <a:pt x="125" y="851"/>
                </a:lnTo>
                <a:lnTo>
                  <a:pt x="119" y="857"/>
                </a:lnTo>
                <a:lnTo>
                  <a:pt x="113" y="857"/>
                </a:lnTo>
                <a:lnTo>
                  <a:pt x="107" y="857"/>
                </a:lnTo>
                <a:lnTo>
                  <a:pt x="107" y="857"/>
                </a:lnTo>
                <a:lnTo>
                  <a:pt x="101" y="863"/>
                </a:lnTo>
                <a:lnTo>
                  <a:pt x="101" y="863"/>
                </a:lnTo>
                <a:lnTo>
                  <a:pt x="101" y="869"/>
                </a:lnTo>
                <a:lnTo>
                  <a:pt x="101" y="875"/>
                </a:lnTo>
                <a:lnTo>
                  <a:pt x="95" y="875"/>
                </a:lnTo>
                <a:lnTo>
                  <a:pt x="95" y="881"/>
                </a:lnTo>
                <a:lnTo>
                  <a:pt x="89" y="881"/>
                </a:lnTo>
                <a:lnTo>
                  <a:pt x="83" y="887"/>
                </a:lnTo>
                <a:lnTo>
                  <a:pt x="77" y="887"/>
                </a:lnTo>
                <a:lnTo>
                  <a:pt x="60" y="893"/>
                </a:lnTo>
                <a:lnTo>
                  <a:pt x="54" y="899"/>
                </a:lnTo>
                <a:lnTo>
                  <a:pt x="48" y="899"/>
                </a:lnTo>
                <a:lnTo>
                  <a:pt x="48" y="905"/>
                </a:lnTo>
                <a:lnTo>
                  <a:pt x="0" y="953"/>
                </a:lnTo>
                <a:lnTo>
                  <a:pt x="2780" y="953"/>
                </a:lnTo>
                <a:lnTo>
                  <a:pt x="2780" y="24"/>
                </a:lnTo>
                <a:lnTo>
                  <a:pt x="2780" y="24"/>
                </a:lnTo>
                <a:lnTo>
                  <a:pt x="2780" y="24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2" name="CustomShape 2"/>
          <p:cNvSpPr/>
          <p:nvPr/>
        </p:nvSpPr>
        <p:spPr>
          <a:xfrm>
            <a:off x="7305840" y="6372360"/>
            <a:ext cx="18720" cy="28080"/>
          </a:xfrm>
          <a:custGeom>
            <a:avLst/>
            <a:gdLst/>
            <a:ahLst/>
            <a:cxnLst/>
            <a:rect l="l" t="t" r="r" b="b"/>
            <a:pathLst>
              <a:path w="12" h="18">
                <a:moveTo>
                  <a:pt x="12" y="18"/>
                </a:moveTo>
                <a:lnTo>
                  <a:pt x="12" y="12"/>
                </a:lnTo>
                <a:lnTo>
                  <a:pt x="6" y="6"/>
                </a:lnTo>
                <a:lnTo>
                  <a:pt x="6" y="6"/>
                </a:lnTo>
                <a:lnTo>
                  <a:pt x="0" y="0"/>
                </a:lnTo>
                <a:lnTo>
                  <a:pt x="12" y="18"/>
                </a:lnTo>
                <a:lnTo>
                  <a:pt x="12" y="18"/>
                </a:lnTo>
                <a:lnTo>
                  <a:pt x="12" y="18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CustomShape 3"/>
          <p:cNvSpPr/>
          <p:nvPr/>
        </p:nvSpPr>
        <p:spPr>
          <a:xfrm>
            <a:off x="7296120" y="6343560"/>
            <a:ext cx="9000" cy="28080"/>
          </a:xfrm>
          <a:custGeom>
            <a:avLst/>
            <a:gdLst/>
            <a:ahLst/>
            <a:cxnLst/>
            <a:rect l="l" t="t" r="r" b="b"/>
            <a:pathLst>
              <a:path w="6" h="18">
                <a:moveTo>
                  <a:pt x="0" y="12"/>
                </a:moveTo>
                <a:lnTo>
                  <a:pt x="6" y="18"/>
                </a:lnTo>
                <a:lnTo>
                  <a:pt x="0" y="0"/>
                </a:lnTo>
                <a:lnTo>
                  <a:pt x="0" y="12"/>
                </a:lnTo>
                <a:lnTo>
                  <a:pt x="0" y="12"/>
                </a:lnTo>
                <a:lnTo>
                  <a:pt x="0" y="1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4"/>
          <p:cNvSpPr/>
          <p:nvPr/>
        </p:nvSpPr>
        <p:spPr>
          <a:xfrm>
            <a:off x="8223120" y="5678640"/>
            <a:ext cx="482400" cy="1176120"/>
          </a:xfrm>
          <a:custGeom>
            <a:avLst/>
            <a:gdLst/>
            <a:ahLst/>
            <a:cxnLst/>
            <a:rect l="l" t="t" r="r" b="b"/>
            <a:pathLst>
              <a:path w="304" h="741">
                <a:moveTo>
                  <a:pt x="280" y="42"/>
                </a:moveTo>
                <a:lnTo>
                  <a:pt x="274" y="42"/>
                </a:lnTo>
                <a:lnTo>
                  <a:pt x="268" y="42"/>
                </a:lnTo>
                <a:lnTo>
                  <a:pt x="256" y="42"/>
                </a:lnTo>
                <a:lnTo>
                  <a:pt x="238" y="48"/>
                </a:lnTo>
                <a:lnTo>
                  <a:pt x="214" y="12"/>
                </a:lnTo>
                <a:lnTo>
                  <a:pt x="196" y="0"/>
                </a:lnTo>
                <a:lnTo>
                  <a:pt x="196" y="0"/>
                </a:lnTo>
                <a:lnTo>
                  <a:pt x="164" y="167"/>
                </a:lnTo>
                <a:lnTo>
                  <a:pt x="144" y="217"/>
                </a:lnTo>
                <a:lnTo>
                  <a:pt x="110" y="281"/>
                </a:lnTo>
                <a:lnTo>
                  <a:pt x="96" y="327"/>
                </a:lnTo>
                <a:lnTo>
                  <a:pt x="124" y="405"/>
                </a:lnTo>
                <a:lnTo>
                  <a:pt x="100" y="463"/>
                </a:lnTo>
                <a:lnTo>
                  <a:pt x="68" y="503"/>
                </a:lnTo>
                <a:lnTo>
                  <a:pt x="30" y="539"/>
                </a:lnTo>
                <a:lnTo>
                  <a:pt x="24" y="613"/>
                </a:lnTo>
                <a:lnTo>
                  <a:pt x="0" y="741"/>
                </a:lnTo>
                <a:lnTo>
                  <a:pt x="202" y="741"/>
                </a:lnTo>
                <a:lnTo>
                  <a:pt x="180" y="639"/>
                </a:lnTo>
                <a:lnTo>
                  <a:pt x="192" y="589"/>
                </a:lnTo>
                <a:lnTo>
                  <a:pt x="178" y="539"/>
                </a:lnTo>
                <a:lnTo>
                  <a:pt x="190" y="499"/>
                </a:lnTo>
                <a:lnTo>
                  <a:pt x="184" y="465"/>
                </a:lnTo>
                <a:lnTo>
                  <a:pt x="192" y="391"/>
                </a:lnTo>
                <a:lnTo>
                  <a:pt x="216" y="313"/>
                </a:lnTo>
                <a:lnTo>
                  <a:pt x="238" y="249"/>
                </a:lnTo>
                <a:lnTo>
                  <a:pt x="268" y="185"/>
                </a:lnTo>
                <a:lnTo>
                  <a:pt x="284" y="159"/>
                </a:lnTo>
                <a:lnTo>
                  <a:pt x="304" y="12"/>
                </a:lnTo>
                <a:lnTo>
                  <a:pt x="298" y="24"/>
                </a:lnTo>
                <a:lnTo>
                  <a:pt x="292" y="30"/>
                </a:lnTo>
                <a:lnTo>
                  <a:pt x="292" y="36"/>
                </a:lnTo>
                <a:lnTo>
                  <a:pt x="286" y="36"/>
                </a:lnTo>
                <a:lnTo>
                  <a:pt x="286" y="42"/>
                </a:lnTo>
                <a:lnTo>
                  <a:pt x="280" y="42"/>
                </a:lnTo>
                <a:lnTo>
                  <a:pt x="280" y="42"/>
                </a:lnTo>
                <a:lnTo>
                  <a:pt x="280" y="4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CustomShape 5"/>
          <p:cNvSpPr/>
          <p:nvPr/>
        </p:nvSpPr>
        <p:spPr>
          <a:xfrm>
            <a:off x="7807320" y="5640480"/>
            <a:ext cx="498240" cy="1217160"/>
          </a:xfrm>
          <a:custGeom>
            <a:avLst/>
            <a:gdLst/>
            <a:ahLst/>
            <a:cxnLst/>
            <a:rect l="l" t="t" r="r" b="b"/>
            <a:pathLst>
              <a:path w="314" h="767">
                <a:moveTo>
                  <a:pt x="284" y="6"/>
                </a:moveTo>
                <a:lnTo>
                  <a:pt x="278" y="6"/>
                </a:lnTo>
                <a:lnTo>
                  <a:pt x="272" y="12"/>
                </a:lnTo>
                <a:lnTo>
                  <a:pt x="254" y="18"/>
                </a:lnTo>
                <a:lnTo>
                  <a:pt x="230" y="24"/>
                </a:lnTo>
                <a:lnTo>
                  <a:pt x="206" y="42"/>
                </a:lnTo>
                <a:lnTo>
                  <a:pt x="188" y="48"/>
                </a:lnTo>
                <a:lnTo>
                  <a:pt x="176" y="54"/>
                </a:lnTo>
                <a:lnTo>
                  <a:pt x="170" y="54"/>
                </a:lnTo>
                <a:lnTo>
                  <a:pt x="150" y="169"/>
                </a:lnTo>
                <a:lnTo>
                  <a:pt x="110" y="225"/>
                </a:lnTo>
                <a:lnTo>
                  <a:pt x="54" y="383"/>
                </a:lnTo>
                <a:lnTo>
                  <a:pt x="82" y="555"/>
                </a:lnTo>
                <a:lnTo>
                  <a:pt x="40" y="679"/>
                </a:lnTo>
                <a:lnTo>
                  <a:pt x="0" y="767"/>
                </a:lnTo>
                <a:lnTo>
                  <a:pt x="108" y="767"/>
                </a:lnTo>
                <a:lnTo>
                  <a:pt x="120" y="611"/>
                </a:lnTo>
                <a:lnTo>
                  <a:pt x="148" y="499"/>
                </a:lnTo>
                <a:lnTo>
                  <a:pt x="160" y="367"/>
                </a:lnTo>
                <a:lnTo>
                  <a:pt x="218" y="327"/>
                </a:lnTo>
                <a:lnTo>
                  <a:pt x="238" y="221"/>
                </a:lnTo>
                <a:lnTo>
                  <a:pt x="296" y="135"/>
                </a:lnTo>
                <a:lnTo>
                  <a:pt x="314" y="0"/>
                </a:lnTo>
                <a:lnTo>
                  <a:pt x="302" y="0"/>
                </a:lnTo>
                <a:lnTo>
                  <a:pt x="296" y="0"/>
                </a:lnTo>
                <a:lnTo>
                  <a:pt x="290" y="0"/>
                </a:lnTo>
                <a:lnTo>
                  <a:pt x="284" y="6"/>
                </a:lnTo>
                <a:lnTo>
                  <a:pt x="284" y="6"/>
                </a:lnTo>
                <a:lnTo>
                  <a:pt x="284" y="6"/>
                </a:lnTo>
                <a:lnTo>
                  <a:pt x="284" y="6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CustomShape 6"/>
          <p:cNvSpPr/>
          <p:nvPr/>
        </p:nvSpPr>
        <p:spPr>
          <a:xfrm>
            <a:off x="7461360" y="5869080"/>
            <a:ext cx="436320" cy="988560"/>
          </a:xfrm>
          <a:custGeom>
            <a:avLst/>
            <a:gdLst/>
            <a:ahLst/>
            <a:cxnLst/>
            <a:rect l="l" t="t" r="r" b="b"/>
            <a:pathLst>
              <a:path w="275" h="623">
                <a:moveTo>
                  <a:pt x="257" y="12"/>
                </a:moveTo>
                <a:lnTo>
                  <a:pt x="239" y="6"/>
                </a:lnTo>
                <a:lnTo>
                  <a:pt x="203" y="6"/>
                </a:lnTo>
                <a:lnTo>
                  <a:pt x="203" y="6"/>
                </a:lnTo>
                <a:lnTo>
                  <a:pt x="197" y="6"/>
                </a:lnTo>
                <a:lnTo>
                  <a:pt x="185" y="0"/>
                </a:lnTo>
                <a:lnTo>
                  <a:pt x="173" y="0"/>
                </a:lnTo>
                <a:lnTo>
                  <a:pt x="166" y="0"/>
                </a:lnTo>
                <a:lnTo>
                  <a:pt x="160" y="0"/>
                </a:lnTo>
                <a:lnTo>
                  <a:pt x="144" y="117"/>
                </a:lnTo>
                <a:lnTo>
                  <a:pt x="128" y="185"/>
                </a:lnTo>
                <a:lnTo>
                  <a:pt x="58" y="299"/>
                </a:lnTo>
                <a:lnTo>
                  <a:pt x="54" y="441"/>
                </a:lnTo>
                <a:lnTo>
                  <a:pt x="24" y="523"/>
                </a:lnTo>
                <a:lnTo>
                  <a:pt x="0" y="623"/>
                </a:lnTo>
                <a:lnTo>
                  <a:pt x="78" y="623"/>
                </a:lnTo>
                <a:lnTo>
                  <a:pt x="92" y="555"/>
                </a:lnTo>
                <a:lnTo>
                  <a:pt x="134" y="447"/>
                </a:lnTo>
                <a:lnTo>
                  <a:pt x="158" y="315"/>
                </a:lnTo>
                <a:lnTo>
                  <a:pt x="184" y="257"/>
                </a:lnTo>
                <a:lnTo>
                  <a:pt x="216" y="211"/>
                </a:lnTo>
                <a:lnTo>
                  <a:pt x="222" y="145"/>
                </a:lnTo>
                <a:lnTo>
                  <a:pt x="240" y="111"/>
                </a:lnTo>
                <a:lnTo>
                  <a:pt x="262" y="79"/>
                </a:lnTo>
                <a:lnTo>
                  <a:pt x="275" y="6"/>
                </a:lnTo>
                <a:lnTo>
                  <a:pt x="263" y="12"/>
                </a:lnTo>
                <a:lnTo>
                  <a:pt x="257" y="12"/>
                </a:lnTo>
                <a:lnTo>
                  <a:pt x="257" y="12"/>
                </a:lnTo>
                <a:lnTo>
                  <a:pt x="257" y="1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7" name="CustomShape 7"/>
          <p:cNvSpPr/>
          <p:nvPr/>
        </p:nvSpPr>
        <p:spPr>
          <a:xfrm>
            <a:off x="7178760" y="5888160"/>
            <a:ext cx="337680" cy="969480"/>
          </a:xfrm>
          <a:custGeom>
            <a:avLst/>
            <a:gdLst/>
            <a:ahLst/>
            <a:cxnLst/>
            <a:rect l="l" t="t" r="r" b="b"/>
            <a:pathLst>
              <a:path w="213" h="611">
                <a:moveTo>
                  <a:pt x="171" y="12"/>
                </a:moveTo>
                <a:lnTo>
                  <a:pt x="159" y="24"/>
                </a:lnTo>
                <a:lnTo>
                  <a:pt x="153" y="36"/>
                </a:lnTo>
                <a:lnTo>
                  <a:pt x="128" y="60"/>
                </a:lnTo>
                <a:lnTo>
                  <a:pt x="110" y="83"/>
                </a:lnTo>
                <a:lnTo>
                  <a:pt x="86" y="119"/>
                </a:lnTo>
                <a:lnTo>
                  <a:pt x="68" y="167"/>
                </a:lnTo>
                <a:lnTo>
                  <a:pt x="68" y="221"/>
                </a:lnTo>
                <a:lnTo>
                  <a:pt x="68" y="227"/>
                </a:lnTo>
                <a:lnTo>
                  <a:pt x="68" y="233"/>
                </a:lnTo>
                <a:lnTo>
                  <a:pt x="68" y="239"/>
                </a:lnTo>
                <a:lnTo>
                  <a:pt x="68" y="245"/>
                </a:lnTo>
                <a:lnTo>
                  <a:pt x="68" y="251"/>
                </a:lnTo>
                <a:lnTo>
                  <a:pt x="68" y="251"/>
                </a:lnTo>
                <a:lnTo>
                  <a:pt x="68" y="257"/>
                </a:lnTo>
                <a:lnTo>
                  <a:pt x="68" y="269"/>
                </a:lnTo>
                <a:lnTo>
                  <a:pt x="74" y="287"/>
                </a:lnTo>
                <a:lnTo>
                  <a:pt x="80" y="305"/>
                </a:lnTo>
                <a:lnTo>
                  <a:pt x="86" y="311"/>
                </a:lnTo>
                <a:lnTo>
                  <a:pt x="86" y="311"/>
                </a:lnTo>
                <a:lnTo>
                  <a:pt x="92" y="317"/>
                </a:lnTo>
                <a:lnTo>
                  <a:pt x="92" y="323"/>
                </a:lnTo>
                <a:lnTo>
                  <a:pt x="92" y="323"/>
                </a:lnTo>
                <a:lnTo>
                  <a:pt x="24" y="437"/>
                </a:lnTo>
                <a:lnTo>
                  <a:pt x="18" y="471"/>
                </a:lnTo>
                <a:lnTo>
                  <a:pt x="0" y="547"/>
                </a:lnTo>
                <a:lnTo>
                  <a:pt x="50" y="611"/>
                </a:lnTo>
                <a:lnTo>
                  <a:pt x="114" y="611"/>
                </a:lnTo>
                <a:lnTo>
                  <a:pt x="104" y="555"/>
                </a:lnTo>
                <a:lnTo>
                  <a:pt x="120" y="515"/>
                </a:lnTo>
                <a:lnTo>
                  <a:pt x="150" y="449"/>
                </a:lnTo>
                <a:lnTo>
                  <a:pt x="166" y="377"/>
                </a:lnTo>
                <a:lnTo>
                  <a:pt x="156" y="295"/>
                </a:lnTo>
                <a:lnTo>
                  <a:pt x="170" y="203"/>
                </a:lnTo>
                <a:lnTo>
                  <a:pt x="212" y="95"/>
                </a:lnTo>
                <a:lnTo>
                  <a:pt x="213" y="0"/>
                </a:lnTo>
                <a:lnTo>
                  <a:pt x="207" y="0"/>
                </a:lnTo>
                <a:lnTo>
                  <a:pt x="201" y="0"/>
                </a:lnTo>
                <a:lnTo>
                  <a:pt x="195" y="0"/>
                </a:lnTo>
                <a:lnTo>
                  <a:pt x="189" y="0"/>
                </a:lnTo>
                <a:lnTo>
                  <a:pt x="183" y="6"/>
                </a:lnTo>
                <a:lnTo>
                  <a:pt x="177" y="6"/>
                </a:lnTo>
                <a:lnTo>
                  <a:pt x="171" y="12"/>
                </a:lnTo>
                <a:lnTo>
                  <a:pt x="171" y="12"/>
                </a:lnTo>
                <a:lnTo>
                  <a:pt x="171" y="1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8" name="CustomShape 8"/>
          <p:cNvSpPr/>
          <p:nvPr/>
        </p:nvSpPr>
        <p:spPr>
          <a:xfrm>
            <a:off x="6813720" y="6248520"/>
            <a:ext cx="264600" cy="609120"/>
          </a:xfrm>
          <a:custGeom>
            <a:avLst/>
            <a:gdLst/>
            <a:ahLst/>
            <a:cxnLst/>
            <a:rect l="l" t="t" r="r" b="b"/>
            <a:pathLst>
              <a:path w="167" h="384">
                <a:moveTo>
                  <a:pt x="149" y="60"/>
                </a:moveTo>
                <a:lnTo>
                  <a:pt x="119" y="30"/>
                </a:lnTo>
                <a:lnTo>
                  <a:pt x="89" y="12"/>
                </a:lnTo>
                <a:lnTo>
                  <a:pt x="59" y="0"/>
                </a:lnTo>
                <a:lnTo>
                  <a:pt x="54" y="70"/>
                </a:lnTo>
                <a:lnTo>
                  <a:pt x="46" y="112"/>
                </a:lnTo>
                <a:lnTo>
                  <a:pt x="52" y="168"/>
                </a:lnTo>
                <a:lnTo>
                  <a:pt x="24" y="194"/>
                </a:lnTo>
                <a:lnTo>
                  <a:pt x="16" y="258"/>
                </a:lnTo>
                <a:lnTo>
                  <a:pt x="2" y="300"/>
                </a:lnTo>
                <a:lnTo>
                  <a:pt x="0" y="352"/>
                </a:lnTo>
                <a:lnTo>
                  <a:pt x="47" y="384"/>
                </a:lnTo>
                <a:lnTo>
                  <a:pt x="149" y="384"/>
                </a:lnTo>
                <a:lnTo>
                  <a:pt x="134" y="350"/>
                </a:lnTo>
                <a:lnTo>
                  <a:pt x="104" y="324"/>
                </a:lnTo>
                <a:lnTo>
                  <a:pt x="138" y="274"/>
                </a:lnTo>
                <a:lnTo>
                  <a:pt x="122" y="220"/>
                </a:lnTo>
                <a:lnTo>
                  <a:pt x="132" y="186"/>
                </a:lnTo>
                <a:lnTo>
                  <a:pt x="140" y="154"/>
                </a:lnTo>
                <a:lnTo>
                  <a:pt x="167" y="90"/>
                </a:lnTo>
                <a:lnTo>
                  <a:pt x="149" y="60"/>
                </a:lnTo>
                <a:lnTo>
                  <a:pt x="149" y="60"/>
                </a:lnTo>
                <a:lnTo>
                  <a:pt x="149" y="6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CustomShape 9"/>
          <p:cNvSpPr/>
          <p:nvPr/>
        </p:nvSpPr>
        <p:spPr>
          <a:xfrm>
            <a:off x="6508800" y="6381720"/>
            <a:ext cx="263160" cy="475920"/>
          </a:xfrm>
          <a:custGeom>
            <a:avLst/>
            <a:gdLst/>
            <a:ahLst/>
            <a:cxnLst/>
            <a:rect l="l" t="t" r="r" b="b"/>
            <a:pathLst>
              <a:path w="166" h="300">
                <a:moveTo>
                  <a:pt x="136" y="12"/>
                </a:moveTo>
                <a:lnTo>
                  <a:pt x="100" y="0"/>
                </a:lnTo>
                <a:lnTo>
                  <a:pt x="78" y="64"/>
                </a:lnTo>
                <a:lnTo>
                  <a:pt x="70" y="126"/>
                </a:lnTo>
                <a:lnTo>
                  <a:pt x="46" y="184"/>
                </a:lnTo>
                <a:lnTo>
                  <a:pt x="58" y="232"/>
                </a:lnTo>
                <a:lnTo>
                  <a:pt x="38" y="268"/>
                </a:lnTo>
                <a:lnTo>
                  <a:pt x="0" y="300"/>
                </a:lnTo>
                <a:lnTo>
                  <a:pt x="160" y="300"/>
                </a:lnTo>
                <a:lnTo>
                  <a:pt x="136" y="272"/>
                </a:lnTo>
                <a:lnTo>
                  <a:pt x="98" y="234"/>
                </a:lnTo>
                <a:lnTo>
                  <a:pt x="130" y="188"/>
                </a:lnTo>
                <a:lnTo>
                  <a:pt x="138" y="134"/>
                </a:lnTo>
                <a:lnTo>
                  <a:pt x="144" y="94"/>
                </a:lnTo>
                <a:lnTo>
                  <a:pt x="164" y="60"/>
                </a:lnTo>
                <a:lnTo>
                  <a:pt x="166" y="0"/>
                </a:lnTo>
                <a:lnTo>
                  <a:pt x="136" y="12"/>
                </a:lnTo>
                <a:lnTo>
                  <a:pt x="136" y="12"/>
                </a:lnTo>
                <a:lnTo>
                  <a:pt x="136" y="1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CustomShape 10"/>
          <p:cNvSpPr/>
          <p:nvPr/>
        </p:nvSpPr>
        <p:spPr>
          <a:xfrm>
            <a:off x="6207120" y="6410160"/>
            <a:ext cx="375840" cy="447480"/>
          </a:xfrm>
          <a:custGeom>
            <a:avLst/>
            <a:gdLst/>
            <a:ahLst/>
            <a:cxnLst/>
            <a:rect l="l" t="t" r="r" b="b"/>
            <a:pathLst>
              <a:path w="237" h="282">
                <a:moveTo>
                  <a:pt x="201" y="0"/>
                </a:moveTo>
                <a:lnTo>
                  <a:pt x="183" y="0"/>
                </a:lnTo>
                <a:lnTo>
                  <a:pt x="158" y="50"/>
                </a:lnTo>
                <a:lnTo>
                  <a:pt x="148" y="92"/>
                </a:lnTo>
                <a:lnTo>
                  <a:pt x="120" y="144"/>
                </a:lnTo>
                <a:lnTo>
                  <a:pt x="82" y="182"/>
                </a:lnTo>
                <a:lnTo>
                  <a:pt x="60" y="232"/>
                </a:lnTo>
                <a:lnTo>
                  <a:pt x="0" y="282"/>
                </a:lnTo>
                <a:lnTo>
                  <a:pt x="128" y="282"/>
                </a:lnTo>
                <a:lnTo>
                  <a:pt x="154" y="254"/>
                </a:lnTo>
                <a:lnTo>
                  <a:pt x="158" y="196"/>
                </a:lnTo>
                <a:lnTo>
                  <a:pt x="188" y="148"/>
                </a:lnTo>
                <a:lnTo>
                  <a:pt x="196" y="70"/>
                </a:lnTo>
                <a:lnTo>
                  <a:pt x="237" y="0"/>
                </a:lnTo>
                <a:lnTo>
                  <a:pt x="201" y="0"/>
                </a:lnTo>
                <a:lnTo>
                  <a:pt x="201" y="0"/>
                </a:lnTo>
                <a:lnTo>
                  <a:pt x="201" y="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1" name="CustomShape 11"/>
          <p:cNvSpPr/>
          <p:nvPr/>
        </p:nvSpPr>
        <p:spPr>
          <a:xfrm>
            <a:off x="5832360" y="6486480"/>
            <a:ext cx="310680" cy="371160"/>
          </a:xfrm>
          <a:custGeom>
            <a:avLst/>
            <a:gdLst/>
            <a:ahLst/>
            <a:cxnLst/>
            <a:rect l="l" t="t" r="r" b="b"/>
            <a:pathLst>
              <a:path w="196" h="234">
                <a:moveTo>
                  <a:pt x="167" y="54"/>
                </a:moveTo>
                <a:lnTo>
                  <a:pt x="113" y="24"/>
                </a:lnTo>
                <a:lnTo>
                  <a:pt x="83" y="0"/>
                </a:lnTo>
                <a:lnTo>
                  <a:pt x="80" y="62"/>
                </a:lnTo>
                <a:lnTo>
                  <a:pt x="58" y="100"/>
                </a:lnTo>
                <a:lnTo>
                  <a:pt x="54" y="160"/>
                </a:lnTo>
                <a:lnTo>
                  <a:pt x="36" y="202"/>
                </a:lnTo>
                <a:lnTo>
                  <a:pt x="0" y="234"/>
                </a:lnTo>
                <a:lnTo>
                  <a:pt x="146" y="234"/>
                </a:lnTo>
                <a:lnTo>
                  <a:pt x="170" y="198"/>
                </a:lnTo>
                <a:lnTo>
                  <a:pt x="158" y="138"/>
                </a:lnTo>
                <a:lnTo>
                  <a:pt x="196" y="100"/>
                </a:lnTo>
                <a:lnTo>
                  <a:pt x="191" y="54"/>
                </a:lnTo>
                <a:lnTo>
                  <a:pt x="167" y="54"/>
                </a:lnTo>
                <a:lnTo>
                  <a:pt x="167" y="54"/>
                </a:lnTo>
                <a:lnTo>
                  <a:pt x="167" y="54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2" name="CustomShape 12"/>
          <p:cNvSpPr/>
          <p:nvPr/>
        </p:nvSpPr>
        <p:spPr>
          <a:xfrm>
            <a:off x="5518080" y="6458040"/>
            <a:ext cx="301320" cy="399600"/>
          </a:xfrm>
          <a:custGeom>
            <a:avLst/>
            <a:gdLst/>
            <a:ahLst/>
            <a:cxnLst/>
            <a:rect l="l" t="t" r="r" b="b"/>
            <a:pathLst>
              <a:path w="190" h="252">
                <a:moveTo>
                  <a:pt x="190" y="0"/>
                </a:moveTo>
                <a:lnTo>
                  <a:pt x="166" y="0"/>
                </a:lnTo>
                <a:lnTo>
                  <a:pt x="158" y="38"/>
                </a:lnTo>
                <a:lnTo>
                  <a:pt x="138" y="120"/>
                </a:lnTo>
                <a:lnTo>
                  <a:pt x="94" y="180"/>
                </a:lnTo>
                <a:lnTo>
                  <a:pt x="62" y="234"/>
                </a:lnTo>
                <a:lnTo>
                  <a:pt x="0" y="252"/>
                </a:lnTo>
                <a:lnTo>
                  <a:pt x="128" y="252"/>
                </a:lnTo>
                <a:lnTo>
                  <a:pt x="142" y="188"/>
                </a:lnTo>
                <a:lnTo>
                  <a:pt x="186" y="90"/>
                </a:lnTo>
                <a:lnTo>
                  <a:pt x="190" y="38"/>
                </a:lnTo>
                <a:lnTo>
                  <a:pt x="190" y="0"/>
                </a:lnTo>
                <a:lnTo>
                  <a:pt x="190" y="0"/>
                </a:lnTo>
                <a:lnTo>
                  <a:pt x="190" y="0"/>
                </a:lnTo>
                <a:lnTo>
                  <a:pt x="190" y="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3" name="CustomShape 13"/>
          <p:cNvSpPr/>
          <p:nvPr/>
        </p:nvSpPr>
        <p:spPr>
          <a:xfrm>
            <a:off x="5032440" y="6648480"/>
            <a:ext cx="364680" cy="209160"/>
          </a:xfrm>
          <a:custGeom>
            <a:avLst/>
            <a:gdLst/>
            <a:ahLst/>
            <a:cxnLst/>
            <a:rect l="l" t="t" r="r" b="b"/>
            <a:pathLst>
              <a:path w="230" h="132">
                <a:moveTo>
                  <a:pt x="197" y="0"/>
                </a:moveTo>
                <a:lnTo>
                  <a:pt x="191" y="0"/>
                </a:lnTo>
                <a:lnTo>
                  <a:pt x="185" y="0"/>
                </a:lnTo>
                <a:lnTo>
                  <a:pt x="173" y="0"/>
                </a:lnTo>
                <a:lnTo>
                  <a:pt x="161" y="0"/>
                </a:lnTo>
                <a:lnTo>
                  <a:pt x="155" y="0"/>
                </a:lnTo>
                <a:lnTo>
                  <a:pt x="138" y="6"/>
                </a:lnTo>
                <a:lnTo>
                  <a:pt x="132" y="6"/>
                </a:lnTo>
                <a:lnTo>
                  <a:pt x="35" y="18"/>
                </a:lnTo>
                <a:lnTo>
                  <a:pt x="11" y="30"/>
                </a:lnTo>
                <a:lnTo>
                  <a:pt x="23" y="54"/>
                </a:lnTo>
                <a:lnTo>
                  <a:pt x="0" y="100"/>
                </a:lnTo>
                <a:lnTo>
                  <a:pt x="0" y="132"/>
                </a:lnTo>
                <a:lnTo>
                  <a:pt x="162" y="132"/>
                </a:lnTo>
                <a:lnTo>
                  <a:pt x="204" y="88"/>
                </a:lnTo>
                <a:lnTo>
                  <a:pt x="230" y="46"/>
                </a:lnTo>
                <a:lnTo>
                  <a:pt x="214" y="24"/>
                </a:lnTo>
                <a:lnTo>
                  <a:pt x="215" y="0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7" y="0"/>
                </a:lnTo>
                <a:lnTo>
                  <a:pt x="197" y="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4" name="CustomShape 14"/>
          <p:cNvSpPr/>
          <p:nvPr/>
        </p:nvSpPr>
        <p:spPr>
          <a:xfrm>
            <a:off x="4832280" y="6696000"/>
            <a:ext cx="140760" cy="161640"/>
          </a:xfrm>
          <a:custGeom>
            <a:avLst/>
            <a:gdLst/>
            <a:ahLst/>
            <a:cxnLst/>
            <a:rect l="l" t="t" r="r" b="b"/>
            <a:pathLst>
              <a:path w="89" h="102">
                <a:moveTo>
                  <a:pt x="71" y="0"/>
                </a:moveTo>
                <a:lnTo>
                  <a:pt x="66" y="48"/>
                </a:lnTo>
                <a:lnTo>
                  <a:pt x="30" y="72"/>
                </a:lnTo>
                <a:lnTo>
                  <a:pt x="0" y="102"/>
                </a:lnTo>
                <a:lnTo>
                  <a:pt x="66" y="102"/>
                </a:lnTo>
                <a:lnTo>
                  <a:pt x="88" y="56"/>
                </a:lnTo>
                <a:lnTo>
                  <a:pt x="89" y="6"/>
                </a:lnTo>
                <a:lnTo>
                  <a:pt x="71" y="0"/>
                </a:lnTo>
                <a:lnTo>
                  <a:pt x="71" y="0"/>
                </a:lnTo>
                <a:lnTo>
                  <a:pt x="71" y="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CustomShape 15"/>
          <p:cNvSpPr/>
          <p:nvPr/>
        </p:nvSpPr>
        <p:spPr>
          <a:xfrm>
            <a:off x="8702640" y="5345280"/>
            <a:ext cx="441000" cy="1512360"/>
          </a:xfrm>
          <a:custGeom>
            <a:avLst/>
            <a:gdLst/>
            <a:ahLst/>
            <a:cxnLst/>
            <a:rect l="l" t="t" r="r" b="b"/>
            <a:pathLst>
              <a:path w="278" h="953">
                <a:moveTo>
                  <a:pt x="278" y="24"/>
                </a:moveTo>
                <a:lnTo>
                  <a:pt x="272" y="24"/>
                </a:lnTo>
                <a:lnTo>
                  <a:pt x="272" y="18"/>
                </a:lnTo>
                <a:lnTo>
                  <a:pt x="266" y="18"/>
                </a:lnTo>
                <a:lnTo>
                  <a:pt x="254" y="12"/>
                </a:lnTo>
                <a:lnTo>
                  <a:pt x="236" y="6"/>
                </a:lnTo>
                <a:lnTo>
                  <a:pt x="212" y="0"/>
                </a:lnTo>
                <a:lnTo>
                  <a:pt x="206" y="6"/>
                </a:lnTo>
                <a:lnTo>
                  <a:pt x="198" y="129"/>
                </a:lnTo>
                <a:lnTo>
                  <a:pt x="184" y="209"/>
                </a:lnTo>
                <a:lnTo>
                  <a:pt x="182" y="249"/>
                </a:lnTo>
                <a:lnTo>
                  <a:pt x="200" y="339"/>
                </a:lnTo>
                <a:lnTo>
                  <a:pt x="186" y="481"/>
                </a:lnTo>
                <a:lnTo>
                  <a:pt x="176" y="521"/>
                </a:lnTo>
                <a:lnTo>
                  <a:pt x="156" y="601"/>
                </a:lnTo>
                <a:lnTo>
                  <a:pt x="172" y="681"/>
                </a:lnTo>
                <a:lnTo>
                  <a:pt x="138" y="765"/>
                </a:lnTo>
                <a:lnTo>
                  <a:pt x="96" y="847"/>
                </a:lnTo>
                <a:lnTo>
                  <a:pt x="50" y="899"/>
                </a:lnTo>
                <a:lnTo>
                  <a:pt x="0" y="953"/>
                </a:lnTo>
                <a:lnTo>
                  <a:pt x="278" y="953"/>
                </a:lnTo>
                <a:lnTo>
                  <a:pt x="278" y="24"/>
                </a:lnTo>
                <a:lnTo>
                  <a:pt x="278" y="24"/>
                </a:lnTo>
                <a:lnTo>
                  <a:pt x="278" y="24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6" name="PlaceHolder 16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anchor="ctr" anchorCtr="1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PlaceHolder 17"/>
          <p:cNvSpPr>
            <a:spLocks noGrp="1"/>
          </p:cNvSpPr>
          <p:nvPr>
            <p:ph type="dt"/>
          </p:nvPr>
        </p:nvSpPr>
        <p:spPr>
          <a:xfrm>
            <a:off x="457200" y="6243480"/>
            <a:ext cx="213336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98" name="PlaceHolder 18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99" name="PlaceHolder 19"/>
          <p:cNvSpPr>
            <a:spLocks noGrp="1"/>
          </p:cNvSpPr>
          <p:nvPr>
            <p:ph type="sldNum"/>
          </p:nvPr>
        </p:nvSpPr>
        <p:spPr>
          <a:xfrm>
            <a:off x="6553080" y="6243480"/>
            <a:ext cx="213336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D3EBF615-4B3C-4AA7-B340-CEB913C55185}" type="slidenum">
              <a:rPr lang="ru-RU" sz="1200" b="0" strike="noStrike" spc="-1">
                <a:solidFill>
                  <a:srgbClr val="EAEAEA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200" name="PlaceHolder 2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>
            <a:off x="4716360" y="5345280"/>
            <a:ext cx="4427280" cy="1512360"/>
          </a:xfrm>
          <a:custGeom>
            <a:avLst/>
            <a:gdLst/>
            <a:ahLst/>
            <a:cxnLst/>
            <a:rect l="l" t="t" r="r" b="b"/>
            <a:pathLst>
              <a:path w="2780" h="953">
                <a:moveTo>
                  <a:pt x="2780" y="24"/>
                </a:moveTo>
                <a:lnTo>
                  <a:pt x="2774" y="24"/>
                </a:lnTo>
                <a:lnTo>
                  <a:pt x="2774" y="18"/>
                </a:lnTo>
                <a:lnTo>
                  <a:pt x="2768" y="18"/>
                </a:lnTo>
                <a:lnTo>
                  <a:pt x="2756" y="12"/>
                </a:lnTo>
                <a:lnTo>
                  <a:pt x="2738" y="6"/>
                </a:lnTo>
                <a:lnTo>
                  <a:pt x="2714" y="0"/>
                </a:lnTo>
                <a:lnTo>
                  <a:pt x="2678" y="24"/>
                </a:lnTo>
                <a:lnTo>
                  <a:pt x="2643" y="54"/>
                </a:lnTo>
                <a:lnTo>
                  <a:pt x="2619" y="90"/>
                </a:lnTo>
                <a:lnTo>
                  <a:pt x="2613" y="96"/>
                </a:lnTo>
                <a:lnTo>
                  <a:pt x="2613" y="102"/>
                </a:lnTo>
                <a:lnTo>
                  <a:pt x="2601" y="108"/>
                </a:lnTo>
                <a:lnTo>
                  <a:pt x="2583" y="120"/>
                </a:lnTo>
                <a:lnTo>
                  <a:pt x="2541" y="132"/>
                </a:lnTo>
                <a:lnTo>
                  <a:pt x="2511" y="156"/>
                </a:lnTo>
                <a:lnTo>
                  <a:pt x="2511" y="204"/>
                </a:lnTo>
                <a:lnTo>
                  <a:pt x="2511" y="210"/>
                </a:lnTo>
                <a:lnTo>
                  <a:pt x="2505" y="216"/>
                </a:lnTo>
                <a:lnTo>
                  <a:pt x="2505" y="222"/>
                </a:lnTo>
                <a:lnTo>
                  <a:pt x="2499" y="228"/>
                </a:lnTo>
                <a:lnTo>
                  <a:pt x="2499" y="240"/>
                </a:lnTo>
                <a:lnTo>
                  <a:pt x="2493" y="246"/>
                </a:lnTo>
                <a:lnTo>
                  <a:pt x="2487" y="246"/>
                </a:lnTo>
                <a:lnTo>
                  <a:pt x="2487" y="252"/>
                </a:lnTo>
                <a:lnTo>
                  <a:pt x="2481" y="252"/>
                </a:lnTo>
                <a:lnTo>
                  <a:pt x="2475" y="252"/>
                </a:lnTo>
                <a:lnTo>
                  <a:pt x="2469" y="252"/>
                </a:lnTo>
                <a:lnTo>
                  <a:pt x="2457" y="252"/>
                </a:lnTo>
                <a:lnTo>
                  <a:pt x="2439" y="258"/>
                </a:lnTo>
                <a:lnTo>
                  <a:pt x="2415" y="222"/>
                </a:lnTo>
                <a:lnTo>
                  <a:pt x="2397" y="210"/>
                </a:lnTo>
                <a:lnTo>
                  <a:pt x="2373" y="216"/>
                </a:lnTo>
                <a:lnTo>
                  <a:pt x="2332" y="216"/>
                </a:lnTo>
                <a:lnTo>
                  <a:pt x="2296" y="204"/>
                </a:lnTo>
                <a:lnTo>
                  <a:pt x="2260" y="192"/>
                </a:lnTo>
                <a:lnTo>
                  <a:pt x="2260" y="192"/>
                </a:lnTo>
                <a:lnTo>
                  <a:pt x="2248" y="186"/>
                </a:lnTo>
                <a:lnTo>
                  <a:pt x="2242" y="186"/>
                </a:lnTo>
                <a:lnTo>
                  <a:pt x="2236" y="186"/>
                </a:lnTo>
                <a:lnTo>
                  <a:pt x="2230" y="186"/>
                </a:lnTo>
                <a:lnTo>
                  <a:pt x="2224" y="192"/>
                </a:lnTo>
                <a:lnTo>
                  <a:pt x="2224" y="192"/>
                </a:lnTo>
                <a:lnTo>
                  <a:pt x="2218" y="192"/>
                </a:lnTo>
                <a:lnTo>
                  <a:pt x="2212" y="198"/>
                </a:lnTo>
                <a:lnTo>
                  <a:pt x="2194" y="204"/>
                </a:lnTo>
                <a:lnTo>
                  <a:pt x="2170" y="210"/>
                </a:lnTo>
                <a:lnTo>
                  <a:pt x="2146" y="228"/>
                </a:lnTo>
                <a:lnTo>
                  <a:pt x="2122" y="240"/>
                </a:lnTo>
                <a:lnTo>
                  <a:pt x="2116" y="240"/>
                </a:lnTo>
                <a:lnTo>
                  <a:pt x="2110" y="240"/>
                </a:lnTo>
                <a:lnTo>
                  <a:pt x="2110" y="240"/>
                </a:lnTo>
                <a:lnTo>
                  <a:pt x="2104" y="240"/>
                </a:lnTo>
                <a:lnTo>
                  <a:pt x="2098" y="246"/>
                </a:lnTo>
                <a:lnTo>
                  <a:pt x="2092" y="246"/>
                </a:lnTo>
                <a:lnTo>
                  <a:pt x="2086" y="246"/>
                </a:lnTo>
                <a:lnTo>
                  <a:pt x="2080" y="252"/>
                </a:lnTo>
                <a:lnTo>
                  <a:pt x="2080" y="258"/>
                </a:lnTo>
                <a:lnTo>
                  <a:pt x="2074" y="258"/>
                </a:lnTo>
                <a:lnTo>
                  <a:pt x="2074" y="258"/>
                </a:lnTo>
                <a:lnTo>
                  <a:pt x="2074" y="264"/>
                </a:lnTo>
                <a:lnTo>
                  <a:pt x="2074" y="264"/>
                </a:lnTo>
                <a:lnTo>
                  <a:pt x="2074" y="270"/>
                </a:lnTo>
                <a:lnTo>
                  <a:pt x="2074" y="276"/>
                </a:lnTo>
                <a:lnTo>
                  <a:pt x="2069" y="288"/>
                </a:lnTo>
                <a:lnTo>
                  <a:pt x="2057" y="300"/>
                </a:lnTo>
                <a:lnTo>
                  <a:pt x="2057" y="300"/>
                </a:lnTo>
                <a:lnTo>
                  <a:pt x="2051" y="300"/>
                </a:lnTo>
                <a:lnTo>
                  <a:pt x="2045" y="300"/>
                </a:lnTo>
                <a:lnTo>
                  <a:pt x="2039" y="306"/>
                </a:lnTo>
                <a:lnTo>
                  <a:pt x="2033" y="306"/>
                </a:lnTo>
                <a:lnTo>
                  <a:pt x="2033" y="312"/>
                </a:lnTo>
                <a:lnTo>
                  <a:pt x="2027" y="312"/>
                </a:lnTo>
                <a:lnTo>
                  <a:pt x="2027" y="318"/>
                </a:lnTo>
                <a:lnTo>
                  <a:pt x="2027" y="318"/>
                </a:lnTo>
                <a:lnTo>
                  <a:pt x="2021" y="324"/>
                </a:lnTo>
                <a:lnTo>
                  <a:pt x="2021" y="324"/>
                </a:lnTo>
                <a:lnTo>
                  <a:pt x="2015" y="330"/>
                </a:lnTo>
                <a:lnTo>
                  <a:pt x="2015" y="330"/>
                </a:lnTo>
                <a:lnTo>
                  <a:pt x="2009" y="336"/>
                </a:lnTo>
                <a:lnTo>
                  <a:pt x="1997" y="336"/>
                </a:lnTo>
                <a:lnTo>
                  <a:pt x="1991" y="342"/>
                </a:lnTo>
                <a:lnTo>
                  <a:pt x="1985" y="342"/>
                </a:lnTo>
                <a:lnTo>
                  <a:pt x="1979" y="342"/>
                </a:lnTo>
                <a:lnTo>
                  <a:pt x="1961" y="336"/>
                </a:lnTo>
                <a:lnTo>
                  <a:pt x="1925" y="336"/>
                </a:lnTo>
                <a:lnTo>
                  <a:pt x="1919" y="336"/>
                </a:lnTo>
                <a:lnTo>
                  <a:pt x="1913" y="336"/>
                </a:lnTo>
                <a:lnTo>
                  <a:pt x="1895" y="330"/>
                </a:lnTo>
                <a:lnTo>
                  <a:pt x="1889" y="330"/>
                </a:lnTo>
                <a:lnTo>
                  <a:pt x="1883" y="330"/>
                </a:lnTo>
                <a:lnTo>
                  <a:pt x="1877" y="330"/>
                </a:lnTo>
                <a:lnTo>
                  <a:pt x="1877" y="330"/>
                </a:lnTo>
                <a:lnTo>
                  <a:pt x="1871" y="336"/>
                </a:lnTo>
                <a:lnTo>
                  <a:pt x="1871" y="336"/>
                </a:lnTo>
                <a:lnTo>
                  <a:pt x="1865" y="342"/>
                </a:lnTo>
                <a:lnTo>
                  <a:pt x="1865" y="342"/>
                </a:lnTo>
                <a:lnTo>
                  <a:pt x="1859" y="348"/>
                </a:lnTo>
                <a:lnTo>
                  <a:pt x="1859" y="348"/>
                </a:lnTo>
                <a:lnTo>
                  <a:pt x="1853" y="354"/>
                </a:lnTo>
                <a:lnTo>
                  <a:pt x="1847" y="354"/>
                </a:lnTo>
                <a:lnTo>
                  <a:pt x="1835" y="360"/>
                </a:lnTo>
                <a:lnTo>
                  <a:pt x="1829" y="360"/>
                </a:lnTo>
                <a:lnTo>
                  <a:pt x="1823" y="360"/>
                </a:lnTo>
                <a:lnTo>
                  <a:pt x="1817" y="360"/>
                </a:lnTo>
                <a:lnTo>
                  <a:pt x="1776" y="342"/>
                </a:lnTo>
                <a:lnTo>
                  <a:pt x="1770" y="342"/>
                </a:lnTo>
                <a:lnTo>
                  <a:pt x="1764" y="342"/>
                </a:lnTo>
                <a:lnTo>
                  <a:pt x="1758" y="342"/>
                </a:lnTo>
                <a:lnTo>
                  <a:pt x="1746" y="342"/>
                </a:lnTo>
                <a:lnTo>
                  <a:pt x="1746" y="342"/>
                </a:lnTo>
                <a:lnTo>
                  <a:pt x="1740" y="342"/>
                </a:lnTo>
                <a:lnTo>
                  <a:pt x="1734" y="342"/>
                </a:lnTo>
                <a:lnTo>
                  <a:pt x="1728" y="348"/>
                </a:lnTo>
                <a:lnTo>
                  <a:pt x="1722" y="348"/>
                </a:lnTo>
                <a:lnTo>
                  <a:pt x="1716" y="354"/>
                </a:lnTo>
                <a:lnTo>
                  <a:pt x="1704" y="366"/>
                </a:lnTo>
                <a:lnTo>
                  <a:pt x="1698" y="378"/>
                </a:lnTo>
                <a:lnTo>
                  <a:pt x="1674" y="402"/>
                </a:lnTo>
                <a:lnTo>
                  <a:pt x="1656" y="425"/>
                </a:lnTo>
                <a:lnTo>
                  <a:pt x="1632" y="461"/>
                </a:lnTo>
                <a:lnTo>
                  <a:pt x="1614" y="509"/>
                </a:lnTo>
                <a:lnTo>
                  <a:pt x="1614" y="563"/>
                </a:lnTo>
                <a:lnTo>
                  <a:pt x="1614" y="569"/>
                </a:lnTo>
                <a:lnTo>
                  <a:pt x="1614" y="575"/>
                </a:lnTo>
                <a:lnTo>
                  <a:pt x="1614" y="581"/>
                </a:lnTo>
                <a:lnTo>
                  <a:pt x="1614" y="587"/>
                </a:lnTo>
                <a:lnTo>
                  <a:pt x="1614" y="593"/>
                </a:lnTo>
                <a:lnTo>
                  <a:pt x="1614" y="599"/>
                </a:lnTo>
                <a:lnTo>
                  <a:pt x="1614" y="605"/>
                </a:lnTo>
                <a:lnTo>
                  <a:pt x="1614" y="617"/>
                </a:lnTo>
                <a:lnTo>
                  <a:pt x="1620" y="641"/>
                </a:lnTo>
                <a:lnTo>
                  <a:pt x="1626" y="641"/>
                </a:lnTo>
                <a:lnTo>
                  <a:pt x="1632" y="647"/>
                </a:lnTo>
                <a:lnTo>
                  <a:pt x="1632" y="659"/>
                </a:lnTo>
                <a:lnTo>
                  <a:pt x="1638" y="659"/>
                </a:lnTo>
                <a:lnTo>
                  <a:pt x="1638" y="665"/>
                </a:lnTo>
                <a:lnTo>
                  <a:pt x="1638" y="665"/>
                </a:lnTo>
                <a:lnTo>
                  <a:pt x="1638" y="671"/>
                </a:lnTo>
                <a:lnTo>
                  <a:pt x="1632" y="671"/>
                </a:lnTo>
                <a:lnTo>
                  <a:pt x="1632" y="677"/>
                </a:lnTo>
                <a:lnTo>
                  <a:pt x="1632" y="677"/>
                </a:lnTo>
                <a:lnTo>
                  <a:pt x="1626" y="677"/>
                </a:lnTo>
                <a:lnTo>
                  <a:pt x="1620" y="683"/>
                </a:lnTo>
                <a:lnTo>
                  <a:pt x="1596" y="689"/>
                </a:lnTo>
                <a:lnTo>
                  <a:pt x="1572" y="689"/>
                </a:lnTo>
                <a:lnTo>
                  <a:pt x="1548" y="689"/>
                </a:lnTo>
                <a:lnTo>
                  <a:pt x="1542" y="689"/>
                </a:lnTo>
                <a:lnTo>
                  <a:pt x="1536" y="689"/>
                </a:lnTo>
                <a:lnTo>
                  <a:pt x="1518" y="683"/>
                </a:lnTo>
                <a:lnTo>
                  <a:pt x="1495" y="671"/>
                </a:lnTo>
                <a:lnTo>
                  <a:pt x="1465" y="629"/>
                </a:lnTo>
                <a:lnTo>
                  <a:pt x="1435" y="599"/>
                </a:lnTo>
                <a:lnTo>
                  <a:pt x="1405" y="581"/>
                </a:lnTo>
                <a:lnTo>
                  <a:pt x="1375" y="563"/>
                </a:lnTo>
                <a:lnTo>
                  <a:pt x="1333" y="587"/>
                </a:lnTo>
                <a:lnTo>
                  <a:pt x="1303" y="653"/>
                </a:lnTo>
                <a:lnTo>
                  <a:pt x="1261" y="665"/>
                </a:lnTo>
                <a:lnTo>
                  <a:pt x="1219" y="653"/>
                </a:lnTo>
                <a:lnTo>
                  <a:pt x="1184" y="671"/>
                </a:lnTo>
                <a:lnTo>
                  <a:pt x="1136" y="671"/>
                </a:lnTo>
                <a:lnTo>
                  <a:pt x="1106" y="671"/>
                </a:lnTo>
                <a:lnTo>
                  <a:pt x="1076" y="707"/>
                </a:lnTo>
                <a:lnTo>
                  <a:pt x="1016" y="731"/>
                </a:lnTo>
                <a:lnTo>
                  <a:pt x="944" y="761"/>
                </a:lnTo>
                <a:lnTo>
                  <a:pt x="921" y="773"/>
                </a:lnTo>
                <a:lnTo>
                  <a:pt x="867" y="773"/>
                </a:lnTo>
                <a:lnTo>
                  <a:pt x="813" y="743"/>
                </a:lnTo>
                <a:lnTo>
                  <a:pt x="783" y="719"/>
                </a:lnTo>
                <a:lnTo>
                  <a:pt x="741" y="713"/>
                </a:lnTo>
                <a:lnTo>
                  <a:pt x="693" y="701"/>
                </a:lnTo>
                <a:lnTo>
                  <a:pt x="628" y="701"/>
                </a:lnTo>
                <a:lnTo>
                  <a:pt x="616" y="701"/>
                </a:lnTo>
                <a:lnTo>
                  <a:pt x="598" y="695"/>
                </a:lnTo>
                <a:lnTo>
                  <a:pt x="580" y="695"/>
                </a:lnTo>
                <a:lnTo>
                  <a:pt x="568" y="695"/>
                </a:lnTo>
                <a:lnTo>
                  <a:pt x="568" y="695"/>
                </a:lnTo>
                <a:lnTo>
                  <a:pt x="562" y="701"/>
                </a:lnTo>
                <a:lnTo>
                  <a:pt x="556" y="701"/>
                </a:lnTo>
                <a:lnTo>
                  <a:pt x="556" y="701"/>
                </a:lnTo>
                <a:lnTo>
                  <a:pt x="556" y="701"/>
                </a:lnTo>
                <a:lnTo>
                  <a:pt x="550" y="707"/>
                </a:lnTo>
                <a:lnTo>
                  <a:pt x="544" y="713"/>
                </a:lnTo>
                <a:lnTo>
                  <a:pt x="520" y="731"/>
                </a:lnTo>
                <a:lnTo>
                  <a:pt x="496" y="749"/>
                </a:lnTo>
                <a:lnTo>
                  <a:pt x="460" y="785"/>
                </a:lnTo>
                <a:lnTo>
                  <a:pt x="454" y="791"/>
                </a:lnTo>
                <a:lnTo>
                  <a:pt x="436" y="809"/>
                </a:lnTo>
                <a:lnTo>
                  <a:pt x="424" y="815"/>
                </a:lnTo>
                <a:lnTo>
                  <a:pt x="418" y="821"/>
                </a:lnTo>
                <a:lnTo>
                  <a:pt x="412" y="821"/>
                </a:lnTo>
                <a:lnTo>
                  <a:pt x="406" y="821"/>
                </a:lnTo>
                <a:lnTo>
                  <a:pt x="400" y="821"/>
                </a:lnTo>
                <a:lnTo>
                  <a:pt x="394" y="821"/>
                </a:lnTo>
                <a:lnTo>
                  <a:pt x="388" y="821"/>
                </a:lnTo>
                <a:lnTo>
                  <a:pt x="382" y="821"/>
                </a:lnTo>
                <a:lnTo>
                  <a:pt x="370" y="821"/>
                </a:lnTo>
                <a:lnTo>
                  <a:pt x="358" y="821"/>
                </a:lnTo>
                <a:lnTo>
                  <a:pt x="352" y="821"/>
                </a:lnTo>
                <a:lnTo>
                  <a:pt x="335" y="827"/>
                </a:lnTo>
                <a:lnTo>
                  <a:pt x="329" y="827"/>
                </a:lnTo>
                <a:lnTo>
                  <a:pt x="233" y="839"/>
                </a:lnTo>
                <a:lnTo>
                  <a:pt x="227" y="845"/>
                </a:lnTo>
                <a:lnTo>
                  <a:pt x="209" y="851"/>
                </a:lnTo>
                <a:lnTo>
                  <a:pt x="197" y="851"/>
                </a:lnTo>
                <a:lnTo>
                  <a:pt x="185" y="857"/>
                </a:lnTo>
                <a:lnTo>
                  <a:pt x="179" y="857"/>
                </a:lnTo>
                <a:lnTo>
                  <a:pt x="173" y="857"/>
                </a:lnTo>
                <a:lnTo>
                  <a:pt x="167" y="857"/>
                </a:lnTo>
                <a:lnTo>
                  <a:pt x="149" y="851"/>
                </a:lnTo>
                <a:lnTo>
                  <a:pt x="137" y="851"/>
                </a:lnTo>
                <a:lnTo>
                  <a:pt x="125" y="851"/>
                </a:lnTo>
                <a:lnTo>
                  <a:pt x="119" y="857"/>
                </a:lnTo>
                <a:lnTo>
                  <a:pt x="113" y="857"/>
                </a:lnTo>
                <a:lnTo>
                  <a:pt x="107" y="857"/>
                </a:lnTo>
                <a:lnTo>
                  <a:pt x="107" y="857"/>
                </a:lnTo>
                <a:lnTo>
                  <a:pt x="101" y="863"/>
                </a:lnTo>
                <a:lnTo>
                  <a:pt x="101" y="863"/>
                </a:lnTo>
                <a:lnTo>
                  <a:pt x="101" y="869"/>
                </a:lnTo>
                <a:lnTo>
                  <a:pt x="101" y="875"/>
                </a:lnTo>
                <a:lnTo>
                  <a:pt x="95" y="875"/>
                </a:lnTo>
                <a:lnTo>
                  <a:pt x="95" y="881"/>
                </a:lnTo>
                <a:lnTo>
                  <a:pt x="89" y="881"/>
                </a:lnTo>
                <a:lnTo>
                  <a:pt x="83" y="887"/>
                </a:lnTo>
                <a:lnTo>
                  <a:pt x="77" y="887"/>
                </a:lnTo>
                <a:lnTo>
                  <a:pt x="60" y="893"/>
                </a:lnTo>
                <a:lnTo>
                  <a:pt x="54" y="899"/>
                </a:lnTo>
                <a:lnTo>
                  <a:pt x="48" y="899"/>
                </a:lnTo>
                <a:lnTo>
                  <a:pt x="48" y="905"/>
                </a:lnTo>
                <a:lnTo>
                  <a:pt x="0" y="953"/>
                </a:lnTo>
                <a:lnTo>
                  <a:pt x="2780" y="953"/>
                </a:lnTo>
                <a:lnTo>
                  <a:pt x="2780" y="24"/>
                </a:lnTo>
                <a:lnTo>
                  <a:pt x="2780" y="24"/>
                </a:lnTo>
                <a:lnTo>
                  <a:pt x="2780" y="24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" name="CustomShape 2"/>
          <p:cNvSpPr/>
          <p:nvPr/>
        </p:nvSpPr>
        <p:spPr>
          <a:xfrm>
            <a:off x="7305840" y="6372360"/>
            <a:ext cx="18720" cy="28080"/>
          </a:xfrm>
          <a:custGeom>
            <a:avLst/>
            <a:gdLst/>
            <a:ahLst/>
            <a:cxnLst/>
            <a:rect l="l" t="t" r="r" b="b"/>
            <a:pathLst>
              <a:path w="12" h="18">
                <a:moveTo>
                  <a:pt x="12" y="18"/>
                </a:moveTo>
                <a:lnTo>
                  <a:pt x="12" y="12"/>
                </a:lnTo>
                <a:lnTo>
                  <a:pt x="6" y="6"/>
                </a:lnTo>
                <a:lnTo>
                  <a:pt x="6" y="6"/>
                </a:lnTo>
                <a:lnTo>
                  <a:pt x="0" y="0"/>
                </a:lnTo>
                <a:lnTo>
                  <a:pt x="12" y="18"/>
                </a:lnTo>
                <a:lnTo>
                  <a:pt x="12" y="18"/>
                </a:lnTo>
                <a:lnTo>
                  <a:pt x="12" y="18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CustomShape 3"/>
          <p:cNvSpPr/>
          <p:nvPr/>
        </p:nvSpPr>
        <p:spPr>
          <a:xfrm>
            <a:off x="7296120" y="6343560"/>
            <a:ext cx="9000" cy="28080"/>
          </a:xfrm>
          <a:custGeom>
            <a:avLst/>
            <a:gdLst/>
            <a:ahLst/>
            <a:cxnLst/>
            <a:rect l="l" t="t" r="r" b="b"/>
            <a:pathLst>
              <a:path w="6" h="18">
                <a:moveTo>
                  <a:pt x="0" y="12"/>
                </a:moveTo>
                <a:lnTo>
                  <a:pt x="6" y="18"/>
                </a:lnTo>
                <a:lnTo>
                  <a:pt x="0" y="0"/>
                </a:lnTo>
                <a:lnTo>
                  <a:pt x="0" y="12"/>
                </a:lnTo>
                <a:lnTo>
                  <a:pt x="0" y="12"/>
                </a:lnTo>
                <a:lnTo>
                  <a:pt x="0" y="1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8" name="CustomShape 4"/>
          <p:cNvSpPr/>
          <p:nvPr/>
        </p:nvSpPr>
        <p:spPr>
          <a:xfrm>
            <a:off x="8223120" y="5678640"/>
            <a:ext cx="482400" cy="1176120"/>
          </a:xfrm>
          <a:custGeom>
            <a:avLst/>
            <a:gdLst/>
            <a:ahLst/>
            <a:cxnLst/>
            <a:rect l="l" t="t" r="r" b="b"/>
            <a:pathLst>
              <a:path w="304" h="741">
                <a:moveTo>
                  <a:pt x="280" y="42"/>
                </a:moveTo>
                <a:lnTo>
                  <a:pt x="274" y="42"/>
                </a:lnTo>
                <a:lnTo>
                  <a:pt x="268" y="42"/>
                </a:lnTo>
                <a:lnTo>
                  <a:pt x="256" y="42"/>
                </a:lnTo>
                <a:lnTo>
                  <a:pt x="238" y="48"/>
                </a:lnTo>
                <a:lnTo>
                  <a:pt x="214" y="12"/>
                </a:lnTo>
                <a:lnTo>
                  <a:pt x="196" y="0"/>
                </a:lnTo>
                <a:lnTo>
                  <a:pt x="196" y="0"/>
                </a:lnTo>
                <a:lnTo>
                  <a:pt x="164" y="167"/>
                </a:lnTo>
                <a:lnTo>
                  <a:pt x="144" y="217"/>
                </a:lnTo>
                <a:lnTo>
                  <a:pt x="110" y="281"/>
                </a:lnTo>
                <a:lnTo>
                  <a:pt x="96" y="327"/>
                </a:lnTo>
                <a:lnTo>
                  <a:pt x="124" y="405"/>
                </a:lnTo>
                <a:lnTo>
                  <a:pt x="100" y="463"/>
                </a:lnTo>
                <a:lnTo>
                  <a:pt x="68" y="503"/>
                </a:lnTo>
                <a:lnTo>
                  <a:pt x="30" y="539"/>
                </a:lnTo>
                <a:lnTo>
                  <a:pt x="24" y="613"/>
                </a:lnTo>
                <a:lnTo>
                  <a:pt x="0" y="741"/>
                </a:lnTo>
                <a:lnTo>
                  <a:pt x="202" y="741"/>
                </a:lnTo>
                <a:lnTo>
                  <a:pt x="180" y="639"/>
                </a:lnTo>
                <a:lnTo>
                  <a:pt x="192" y="589"/>
                </a:lnTo>
                <a:lnTo>
                  <a:pt x="178" y="539"/>
                </a:lnTo>
                <a:lnTo>
                  <a:pt x="190" y="499"/>
                </a:lnTo>
                <a:lnTo>
                  <a:pt x="184" y="465"/>
                </a:lnTo>
                <a:lnTo>
                  <a:pt x="192" y="391"/>
                </a:lnTo>
                <a:lnTo>
                  <a:pt x="216" y="313"/>
                </a:lnTo>
                <a:lnTo>
                  <a:pt x="238" y="249"/>
                </a:lnTo>
                <a:lnTo>
                  <a:pt x="268" y="185"/>
                </a:lnTo>
                <a:lnTo>
                  <a:pt x="284" y="159"/>
                </a:lnTo>
                <a:lnTo>
                  <a:pt x="304" y="12"/>
                </a:lnTo>
                <a:lnTo>
                  <a:pt x="298" y="24"/>
                </a:lnTo>
                <a:lnTo>
                  <a:pt x="292" y="30"/>
                </a:lnTo>
                <a:lnTo>
                  <a:pt x="292" y="36"/>
                </a:lnTo>
                <a:lnTo>
                  <a:pt x="286" y="36"/>
                </a:lnTo>
                <a:lnTo>
                  <a:pt x="286" y="42"/>
                </a:lnTo>
                <a:lnTo>
                  <a:pt x="280" y="42"/>
                </a:lnTo>
                <a:lnTo>
                  <a:pt x="280" y="42"/>
                </a:lnTo>
                <a:lnTo>
                  <a:pt x="280" y="4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9" name="CustomShape 5"/>
          <p:cNvSpPr/>
          <p:nvPr/>
        </p:nvSpPr>
        <p:spPr>
          <a:xfrm>
            <a:off x="7807320" y="5640480"/>
            <a:ext cx="498240" cy="1217160"/>
          </a:xfrm>
          <a:custGeom>
            <a:avLst/>
            <a:gdLst/>
            <a:ahLst/>
            <a:cxnLst/>
            <a:rect l="l" t="t" r="r" b="b"/>
            <a:pathLst>
              <a:path w="314" h="767">
                <a:moveTo>
                  <a:pt x="284" y="6"/>
                </a:moveTo>
                <a:lnTo>
                  <a:pt x="278" y="6"/>
                </a:lnTo>
                <a:lnTo>
                  <a:pt x="272" y="12"/>
                </a:lnTo>
                <a:lnTo>
                  <a:pt x="254" y="18"/>
                </a:lnTo>
                <a:lnTo>
                  <a:pt x="230" y="24"/>
                </a:lnTo>
                <a:lnTo>
                  <a:pt x="206" y="42"/>
                </a:lnTo>
                <a:lnTo>
                  <a:pt x="188" y="48"/>
                </a:lnTo>
                <a:lnTo>
                  <a:pt x="176" y="54"/>
                </a:lnTo>
                <a:lnTo>
                  <a:pt x="170" y="54"/>
                </a:lnTo>
                <a:lnTo>
                  <a:pt x="150" y="169"/>
                </a:lnTo>
                <a:lnTo>
                  <a:pt x="110" y="225"/>
                </a:lnTo>
                <a:lnTo>
                  <a:pt x="54" y="383"/>
                </a:lnTo>
                <a:lnTo>
                  <a:pt x="82" y="555"/>
                </a:lnTo>
                <a:lnTo>
                  <a:pt x="40" y="679"/>
                </a:lnTo>
                <a:lnTo>
                  <a:pt x="0" y="767"/>
                </a:lnTo>
                <a:lnTo>
                  <a:pt x="108" y="767"/>
                </a:lnTo>
                <a:lnTo>
                  <a:pt x="120" y="611"/>
                </a:lnTo>
                <a:lnTo>
                  <a:pt x="148" y="499"/>
                </a:lnTo>
                <a:lnTo>
                  <a:pt x="160" y="367"/>
                </a:lnTo>
                <a:lnTo>
                  <a:pt x="218" y="327"/>
                </a:lnTo>
                <a:lnTo>
                  <a:pt x="238" y="221"/>
                </a:lnTo>
                <a:lnTo>
                  <a:pt x="296" y="135"/>
                </a:lnTo>
                <a:lnTo>
                  <a:pt x="314" y="0"/>
                </a:lnTo>
                <a:lnTo>
                  <a:pt x="302" y="0"/>
                </a:lnTo>
                <a:lnTo>
                  <a:pt x="296" y="0"/>
                </a:lnTo>
                <a:lnTo>
                  <a:pt x="290" y="0"/>
                </a:lnTo>
                <a:lnTo>
                  <a:pt x="284" y="6"/>
                </a:lnTo>
                <a:lnTo>
                  <a:pt x="284" y="6"/>
                </a:lnTo>
                <a:lnTo>
                  <a:pt x="284" y="6"/>
                </a:lnTo>
                <a:lnTo>
                  <a:pt x="284" y="6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" name="CustomShape 6"/>
          <p:cNvSpPr/>
          <p:nvPr/>
        </p:nvSpPr>
        <p:spPr>
          <a:xfrm>
            <a:off x="7461360" y="5869080"/>
            <a:ext cx="436320" cy="988560"/>
          </a:xfrm>
          <a:custGeom>
            <a:avLst/>
            <a:gdLst/>
            <a:ahLst/>
            <a:cxnLst/>
            <a:rect l="l" t="t" r="r" b="b"/>
            <a:pathLst>
              <a:path w="275" h="623">
                <a:moveTo>
                  <a:pt x="257" y="12"/>
                </a:moveTo>
                <a:lnTo>
                  <a:pt x="239" y="6"/>
                </a:lnTo>
                <a:lnTo>
                  <a:pt x="203" y="6"/>
                </a:lnTo>
                <a:lnTo>
                  <a:pt x="203" y="6"/>
                </a:lnTo>
                <a:lnTo>
                  <a:pt x="197" y="6"/>
                </a:lnTo>
                <a:lnTo>
                  <a:pt x="185" y="0"/>
                </a:lnTo>
                <a:lnTo>
                  <a:pt x="173" y="0"/>
                </a:lnTo>
                <a:lnTo>
                  <a:pt x="166" y="0"/>
                </a:lnTo>
                <a:lnTo>
                  <a:pt x="160" y="0"/>
                </a:lnTo>
                <a:lnTo>
                  <a:pt x="144" y="117"/>
                </a:lnTo>
                <a:lnTo>
                  <a:pt x="128" y="185"/>
                </a:lnTo>
                <a:lnTo>
                  <a:pt x="58" y="299"/>
                </a:lnTo>
                <a:lnTo>
                  <a:pt x="54" y="441"/>
                </a:lnTo>
                <a:lnTo>
                  <a:pt x="24" y="523"/>
                </a:lnTo>
                <a:lnTo>
                  <a:pt x="0" y="623"/>
                </a:lnTo>
                <a:lnTo>
                  <a:pt x="78" y="623"/>
                </a:lnTo>
                <a:lnTo>
                  <a:pt x="92" y="555"/>
                </a:lnTo>
                <a:lnTo>
                  <a:pt x="134" y="447"/>
                </a:lnTo>
                <a:lnTo>
                  <a:pt x="158" y="315"/>
                </a:lnTo>
                <a:lnTo>
                  <a:pt x="184" y="257"/>
                </a:lnTo>
                <a:lnTo>
                  <a:pt x="216" y="211"/>
                </a:lnTo>
                <a:lnTo>
                  <a:pt x="222" y="145"/>
                </a:lnTo>
                <a:lnTo>
                  <a:pt x="240" y="111"/>
                </a:lnTo>
                <a:lnTo>
                  <a:pt x="262" y="79"/>
                </a:lnTo>
                <a:lnTo>
                  <a:pt x="275" y="6"/>
                </a:lnTo>
                <a:lnTo>
                  <a:pt x="263" y="12"/>
                </a:lnTo>
                <a:lnTo>
                  <a:pt x="257" y="12"/>
                </a:lnTo>
                <a:lnTo>
                  <a:pt x="257" y="12"/>
                </a:lnTo>
                <a:lnTo>
                  <a:pt x="257" y="1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1" name="CustomShape 7"/>
          <p:cNvSpPr/>
          <p:nvPr/>
        </p:nvSpPr>
        <p:spPr>
          <a:xfrm>
            <a:off x="7178760" y="5888160"/>
            <a:ext cx="337680" cy="969480"/>
          </a:xfrm>
          <a:custGeom>
            <a:avLst/>
            <a:gdLst/>
            <a:ahLst/>
            <a:cxnLst/>
            <a:rect l="l" t="t" r="r" b="b"/>
            <a:pathLst>
              <a:path w="213" h="611">
                <a:moveTo>
                  <a:pt x="171" y="12"/>
                </a:moveTo>
                <a:lnTo>
                  <a:pt x="159" y="24"/>
                </a:lnTo>
                <a:lnTo>
                  <a:pt x="153" y="36"/>
                </a:lnTo>
                <a:lnTo>
                  <a:pt x="128" y="60"/>
                </a:lnTo>
                <a:lnTo>
                  <a:pt x="110" y="83"/>
                </a:lnTo>
                <a:lnTo>
                  <a:pt x="86" y="119"/>
                </a:lnTo>
                <a:lnTo>
                  <a:pt x="68" y="167"/>
                </a:lnTo>
                <a:lnTo>
                  <a:pt x="68" y="221"/>
                </a:lnTo>
                <a:lnTo>
                  <a:pt x="68" y="227"/>
                </a:lnTo>
                <a:lnTo>
                  <a:pt x="68" y="233"/>
                </a:lnTo>
                <a:lnTo>
                  <a:pt x="68" y="239"/>
                </a:lnTo>
                <a:lnTo>
                  <a:pt x="68" y="245"/>
                </a:lnTo>
                <a:lnTo>
                  <a:pt x="68" y="251"/>
                </a:lnTo>
                <a:lnTo>
                  <a:pt x="68" y="251"/>
                </a:lnTo>
                <a:lnTo>
                  <a:pt x="68" y="257"/>
                </a:lnTo>
                <a:lnTo>
                  <a:pt x="68" y="269"/>
                </a:lnTo>
                <a:lnTo>
                  <a:pt x="74" y="287"/>
                </a:lnTo>
                <a:lnTo>
                  <a:pt x="80" y="305"/>
                </a:lnTo>
                <a:lnTo>
                  <a:pt x="86" y="311"/>
                </a:lnTo>
                <a:lnTo>
                  <a:pt x="86" y="311"/>
                </a:lnTo>
                <a:lnTo>
                  <a:pt x="92" y="317"/>
                </a:lnTo>
                <a:lnTo>
                  <a:pt x="92" y="323"/>
                </a:lnTo>
                <a:lnTo>
                  <a:pt x="92" y="323"/>
                </a:lnTo>
                <a:lnTo>
                  <a:pt x="24" y="437"/>
                </a:lnTo>
                <a:lnTo>
                  <a:pt x="18" y="471"/>
                </a:lnTo>
                <a:lnTo>
                  <a:pt x="0" y="547"/>
                </a:lnTo>
                <a:lnTo>
                  <a:pt x="50" y="611"/>
                </a:lnTo>
                <a:lnTo>
                  <a:pt x="114" y="611"/>
                </a:lnTo>
                <a:lnTo>
                  <a:pt x="104" y="555"/>
                </a:lnTo>
                <a:lnTo>
                  <a:pt x="120" y="515"/>
                </a:lnTo>
                <a:lnTo>
                  <a:pt x="150" y="449"/>
                </a:lnTo>
                <a:lnTo>
                  <a:pt x="166" y="377"/>
                </a:lnTo>
                <a:lnTo>
                  <a:pt x="156" y="295"/>
                </a:lnTo>
                <a:lnTo>
                  <a:pt x="170" y="203"/>
                </a:lnTo>
                <a:lnTo>
                  <a:pt x="212" y="95"/>
                </a:lnTo>
                <a:lnTo>
                  <a:pt x="213" y="0"/>
                </a:lnTo>
                <a:lnTo>
                  <a:pt x="207" y="0"/>
                </a:lnTo>
                <a:lnTo>
                  <a:pt x="201" y="0"/>
                </a:lnTo>
                <a:lnTo>
                  <a:pt x="195" y="0"/>
                </a:lnTo>
                <a:lnTo>
                  <a:pt x="189" y="0"/>
                </a:lnTo>
                <a:lnTo>
                  <a:pt x="183" y="6"/>
                </a:lnTo>
                <a:lnTo>
                  <a:pt x="177" y="6"/>
                </a:lnTo>
                <a:lnTo>
                  <a:pt x="171" y="12"/>
                </a:lnTo>
                <a:lnTo>
                  <a:pt x="171" y="12"/>
                </a:lnTo>
                <a:lnTo>
                  <a:pt x="171" y="1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" name="CustomShape 8"/>
          <p:cNvSpPr/>
          <p:nvPr/>
        </p:nvSpPr>
        <p:spPr>
          <a:xfrm>
            <a:off x="6813720" y="6248520"/>
            <a:ext cx="264600" cy="609120"/>
          </a:xfrm>
          <a:custGeom>
            <a:avLst/>
            <a:gdLst/>
            <a:ahLst/>
            <a:cxnLst/>
            <a:rect l="l" t="t" r="r" b="b"/>
            <a:pathLst>
              <a:path w="167" h="384">
                <a:moveTo>
                  <a:pt x="149" y="60"/>
                </a:moveTo>
                <a:lnTo>
                  <a:pt x="119" y="30"/>
                </a:lnTo>
                <a:lnTo>
                  <a:pt x="89" y="12"/>
                </a:lnTo>
                <a:lnTo>
                  <a:pt x="59" y="0"/>
                </a:lnTo>
                <a:lnTo>
                  <a:pt x="54" y="70"/>
                </a:lnTo>
                <a:lnTo>
                  <a:pt x="46" y="112"/>
                </a:lnTo>
                <a:lnTo>
                  <a:pt x="52" y="168"/>
                </a:lnTo>
                <a:lnTo>
                  <a:pt x="24" y="194"/>
                </a:lnTo>
                <a:lnTo>
                  <a:pt x="16" y="258"/>
                </a:lnTo>
                <a:lnTo>
                  <a:pt x="2" y="300"/>
                </a:lnTo>
                <a:lnTo>
                  <a:pt x="0" y="352"/>
                </a:lnTo>
                <a:lnTo>
                  <a:pt x="47" y="384"/>
                </a:lnTo>
                <a:lnTo>
                  <a:pt x="149" y="384"/>
                </a:lnTo>
                <a:lnTo>
                  <a:pt x="134" y="350"/>
                </a:lnTo>
                <a:lnTo>
                  <a:pt x="104" y="324"/>
                </a:lnTo>
                <a:lnTo>
                  <a:pt x="138" y="274"/>
                </a:lnTo>
                <a:lnTo>
                  <a:pt x="122" y="220"/>
                </a:lnTo>
                <a:lnTo>
                  <a:pt x="132" y="186"/>
                </a:lnTo>
                <a:lnTo>
                  <a:pt x="140" y="154"/>
                </a:lnTo>
                <a:lnTo>
                  <a:pt x="167" y="90"/>
                </a:lnTo>
                <a:lnTo>
                  <a:pt x="149" y="60"/>
                </a:lnTo>
                <a:lnTo>
                  <a:pt x="149" y="60"/>
                </a:lnTo>
                <a:lnTo>
                  <a:pt x="149" y="6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" name="CustomShape 9"/>
          <p:cNvSpPr/>
          <p:nvPr/>
        </p:nvSpPr>
        <p:spPr>
          <a:xfrm>
            <a:off x="6508800" y="6381720"/>
            <a:ext cx="263160" cy="475920"/>
          </a:xfrm>
          <a:custGeom>
            <a:avLst/>
            <a:gdLst/>
            <a:ahLst/>
            <a:cxnLst/>
            <a:rect l="l" t="t" r="r" b="b"/>
            <a:pathLst>
              <a:path w="166" h="300">
                <a:moveTo>
                  <a:pt x="136" y="12"/>
                </a:moveTo>
                <a:lnTo>
                  <a:pt x="100" y="0"/>
                </a:lnTo>
                <a:lnTo>
                  <a:pt x="78" y="64"/>
                </a:lnTo>
                <a:lnTo>
                  <a:pt x="70" y="126"/>
                </a:lnTo>
                <a:lnTo>
                  <a:pt x="46" y="184"/>
                </a:lnTo>
                <a:lnTo>
                  <a:pt x="58" y="232"/>
                </a:lnTo>
                <a:lnTo>
                  <a:pt x="38" y="268"/>
                </a:lnTo>
                <a:lnTo>
                  <a:pt x="0" y="300"/>
                </a:lnTo>
                <a:lnTo>
                  <a:pt x="160" y="300"/>
                </a:lnTo>
                <a:lnTo>
                  <a:pt x="136" y="272"/>
                </a:lnTo>
                <a:lnTo>
                  <a:pt x="98" y="234"/>
                </a:lnTo>
                <a:lnTo>
                  <a:pt x="130" y="188"/>
                </a:lnTo>
                <a:lnTo>
                  <a:pt x="138" y="134"/>
                </a:lnTo>
                <a:lnTo>
                  <a:pt x="144" y="94"/>
                </a:lnTo>
                <a:lnTo>
                  <a:pt x="164" y="60"/>
                </a:lnTo>
                <a:lnTo>
                  <a:pt x="166" y="0"/>
                </a:lnTo>
                <a:lnTo>
                  <a:pt x="136" y="12"/>
                </a:lnTo>
                <a:lnTo>
                  <a:pt x="136" y="12"/>
                </a:lnTo>
                <a:lnTo>
                  <a:pt x="136" y="12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4" name="CustomShape 10"/>
          <p:cNvSpPr/>
          <p:nvPr/>
        </p:nvSpPr>
        <p:spPr>
          <a:xfrm>
            <a:off x="6207120" y="6410160"/>
            <a:ext cx="375840" cy="447480"/>
          </a:xfrm>
          <a:custGeom>
            <a:avLst/>
            <a:gdLst/>
            <a:ahLst/>
            <a:cxnLst/>
            <a:rect l="l" t="t" r="r" b="b"/>
            <a:pathLst>
              <a:path w="237" h="282">
                <a:moveTo>
                  <a:pt x="201" y="0"/>
                </a:moveTo>
                <a:lnTo>
                  <a:pt x="183" y="0"/>
                </a:lnTo>
                <a:lnTo>
                  <a:pt x="158" y="50"/>
                </a:lnTo>
                <a:lnTo>
                  <a:pt x="148" y="92"/>
                </a:lnTo>
                <a:lnTo>
                  <a:pt x="120" y="144"/>
                </a:lnTo>
                <a:lnTo>
                  <a:pt x="82" y="182"/>
                </a:lnTo>
                <a:lnTo>
                  <a:pt x="60" y="232"/>
                </a:lnTo>
                <a:lnTo>
                  <a:pt x="0" y="282"/>
                </a:lnTo>
                <a:lnTo>
                  <a:pt x="128" y="282"/>
                </a:lnTo>
                <a:lnTo>
                  <a:pt x="154" y="254"/>
                </a:lnTo>
                <a:lnTo>
                  <a:pt x="158" y="196"/>
                </a:lnTo>
                <a:lnTo>
                  <a:pt x="188" y="148"/>
                </a:lnTo>
                <a:lnTo>
                  <a:pt x="196" y="70"/>
                </a:lnTo>
                <a:lnTo>
                  <a:pt x="237" y="0"/>
                </a:lnTo>
                <a:lnTo>
                  <a:pt x="201" y="0"/>
                </a:lnTo>
                <a:lnTo>
                  <a:pt x="201" y="0"/>
                </a:lnTo>
                <a:lnTo>
                  <a:pt x="201" y="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5" name="CustomShape 11"/>
          <p:cNvSpPr/>
          <p:nvPr/>
        </p:nvSpPr>
        <p:spPr>
          <a:xfrm>
            <a:off x="5832360" y="6486480"/>
            <a:ext cx="310680" cy="371160"/>
          </a:xfrm>
          <a:custGeom>
            <a:avLst/>
            <a:gdLst/>
            <a:ahLst/>
            <a:cxnLst/>
            <a:rect l="l" t="t" r="r" b="b"/>
            <a:pathLst>
              <a:path w="196" h="234">
                <a:moveTo>
                  <a:pt x="167" y="54"/>
                </a:moveTo>
                <a:lnTo>
                  <a:pt x="113" y="24"/>
                </a:lnTo>
                <a:lnTo>
                  <a:pt x="83" y="0"/>
                </a:lnTo>
                <a:lnTo>
                  <a:pt x="80" y="62"/>
                </a:lnTo>
                <a:lnTo>
                  <a:pt x="58" y="100"/>
                </a:lnTo>
                <a:lnTo>
                  <a:pt x="54" y="160"/>
                </a:lnTo>
                <a:lnTo>
                  <a:pt x="36" y="202"/>
                </a:lnTo>
                <a:lnTo>
                  <a:pt x="0" y="234"/>
                </a:lnTo>
                <a:lnTo>
                  <a:pt x="146" y="234"/>
                </a:lnTo>
                <a:lnTo>
                  <a:pt x="170" y="198"/>
                </a:lnTo>
                <a:lnTo>
                  <a:pt x="158" y="138"/>
                </a:lnTo>
                <a:lnTo>
                  <a:pt x="196" y="100"/>
                </a:lnTo>
                <a:lnTo>
                  <a:pt x="191" y="54"/>
                </a:lnTo>
                <a:lnTo>
                  <a:pt x="167" y="54"/>
                </a:lnTo>
                <a:lnTo>
                  <a:pt x="167" y="54"/>
                </a:lnTo>
                <a:lnTo>
                  <a:pt x="167" y="54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" name="CustomShape 12"/>
          <p:cNvSpPr/>
          <p:nvPr/>
        </p:nvSpPr>
        <p:spPr>
          <a:xfrm>
            <a:off x="5518080" y="6458040"/>
            <a:ext cx="301320" cy="399600"/>
          </a:xfrm>
          <a:custGeom>
            <a:avLst/>
            <a:gdLst/>
            <a:ahLst/>
            <a:cxnLst/>
            <a:rect l="l" t="t" r="r" b="b"/>
            <a:pathLst>
              <a:path w="190" h="252">
                <a:moveTo>
                  <a:pt x="190" y="0"/>
                </a:moveTo>
                <a:lnTo>
                  <a:pt x="166" y="0"/>
                </a:lnTo>
                <a:lnTo>
                  <a:pt x="158" y="38"/>
                </a:lnTo>
                <a:lnTo>
                  <a:pt x="138" y="120"/>
                </a:lnTo>
                <a:lnTo>
                  <a:pt x="94" y="180"/>
                </a:lnTo>
                <a:lnTo>
                  <a:pt x="62" y="234"/>
                </a:lnTo>
                <a:lnTo>
                  <a:pt x="0" y="252"/>
                </a:lnTo>
                <a:lnTo>
                  <a:pt x="128" y="252"/>
                </a:lnTo>
                <a:lnTo>
                  <a:pt x="142" y="188"/>
                </a:lnTo>
                <a:lnTo>
                  <a:pt x="186" y="90"/>
                </a:lnTo>
                <a:lnTo>
                  <a:pt x="190" y="38"/>
                </a:lnTo>
                <a:lnTo>
                  <a:pt x="190" y="0"/>
                </a:lnTo>
                <a:lnTo>
                  <a:pt x="190" y="0"/>
                </a:lnTo>
                <a:lnTo>
                  <a:pt x="190" y="0"/>
                </a:lnTo>
                <a:lnTo>
                  <a:pt x="190" y="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7" name="CustomShape 13"/>
          <p:cNvSpPr/>
          <p:nvPr/>
        </p:nvSpPr>
        <p:spPr>
          <a:xfrm>
            <a:off x="5032440" y="6648480"/>
            <a:ext cx="364680" cy="209160"/>
          </a:xfrm>
          <a:custGeom>
            <a:avLst/>
            <a:gdLst/>
            <a:ahLst/>
            <a:cxnLst/>
            <a:rect l="l" t="t" r="r" b="b"/>
            <a:pathLst>
              <a:path w="230" h="132">
                <a:moveTo>
                  <a:pt x="197" y="0"/>
                </a:moveTo>
                <a:lnTo>
                  <a:pt x="191" y="0"/>
                </a:lnTo>
                <a:lnTo>
                  <a:pt x="185" y="0"/>
                </a:lnTo>
                <a:lnTo>
                  <a:pt x="173" y="0"/>
                </a:lnTo>
                <a:lnTo>
                  <a:pt x="161" y="0"/>
                </a:lnTo>
                <a:lnTo>
                  <a:pt x="155" y="0"/>
                </a:lnTo>
                <a:lnTo>
                  <a:pt x="138" y="6"/>
                </a:lnTo>
                <a:lnTo>
                  <a:pt x="132" y="6"/>
                </a:lnTo>
                <a:lnTo>
                  <a:pt x="35" y="18"/>
                </a:lnTo>
                <a:lnTo>
                  <a:pt x="11" y="30"/>
                </a:lnTo>
                <a:lnTo>
                  <a:pt x="23" y="54"/>
                </a:lnTo>
                <a:lnTo>
                  <a:pt x="0" y="100"/>
                </a:lnTo>
                <a:lnTo>
                  <a:pt x="0" y="132"/>
                </a:lnTo>
                <a:lnTo>
                  <a:pt x="162" y="132"/>
                </a:lnTo>
                <a:lnTo>
                  <a:pt x="204" y="88"/>
                </a:lnTo>
                <a:lnTo>
                  <a:pt x="230" y="46"/>
                </a:lnTo>
                <a:lnTo>
                  <a:pt x="214" y="24"/>
                </a:lnTo>
                <a:lnTo>
                  <a:pt x="215" y="0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7" y="0"/>
                </a:lnTo>
                <a:lnTo>
                  <a:pt x="197" y="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8" name="CustomShape 14"/>
          <p:cNvSpPr/>
          <p:nvPr/>
        </p:nvSpPr>
        <p:spPr>
          <a:xfrm>
            <a:off x="4832280" y="6696000"/>
            <a:ext cx="140760" cy="161640"/>
          </a:xfrm>
          <a:custGeom>
            <a:avLst/>
            <a:gdLst/>
            <a:ahLst/>
            <a:cxnLst/>
            <a:rect l="l" t="t" r="r" b="b"/>
            <a:pathLst>
              <a:path w="89" h="102">
                <a:moveTo>
                  <a:pt x="71" y="0"/>
                </a:moveTo>
                <a:lnTo>
                  <a:pt x="66" y="48"/>
                </a:lnTo>
                <a:lnTo>
                  <a:pt x="30" y="72"/>
                </a:lnTo>
                <a:lnTo>
                  <a:pt x="0" y="102"/>
                </a:lnTo>
                <a:lnTo>
                  <a:pt x="66" y="102"/>
                </a:lnTo>
                <a:lnTo>
                  <a:pt x="88" y="56"/>
                </a:lnTo>
                <a:lnTo>
                  <a:pt x="89" y="6"/>
                </a:lnTo>
                <a:lnTo>
                  <a:pt x="71" y="0"/>
                </a:lnTo>
                <a:lnTo>
                  <a:pt x="71" y="0"/>
                </a:lnTo>
                <a:lnTo>
                  <a:pt x="71" y="0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15"/>
          <p:cNvSpPr/>
          <p:nvPr/>
        </p:nvSpPr>
        <p:spPr>
          <a:xfrm>
            <a:off x="8702640" y="5345280"/>
            <a:ext cx="441000" cy="1512360"/>
          </a:xfrm>
          <a:custGeom>
            <a:avLst/>
            <a:gdLst/>
            <a:ahLst/>
            <a:cxnLst/>
            <a:rect l="l" t="t" r="r" b="b"/>
            <a:pathLst>
              <a:path w="278" h="953">
                <a:moveTo>
                  <a:pt x="278" y="24"/>
                </a:moveTo>
                <a:lnTo>
                  <a:pt x="272" y="24"/>
                </a:lnTo>
                <a:lnTo>
                  <a:pt x="272" y="18"/>
                </a:lnTo>
                <a:lnTo>
                  <a:pt x="266" y="18"/>
                </a:lnTo>
                <a:lnTo>
                  <a:pt x="254" y="12"/>
                </a:lnTo>
                <a:lnTo>
                  <a:pt x="236" y="6"/>
                </a:lnTo>
                <a:lnTo>
                  <a:pt x="212" y="0"/>
                </a:lnTo>
                <a:lnTo>
                  <a:pt x="206" y="6"/>
                </a:lnTo>
                <a:lnTo>
                  <a:pt x="198" y="129"/>
                </a:lnTo>
                <a:lnTo>
                  <a:pt x="184" y="209"/>
                </a:lnTo>
                <a:lnTo>
                  <a:pt x="182" y="249"/>
                </a:lnTo>
                <a:lnTo>
                  <a:pt x="200" y="339"/>
                </a:lnTo>
                <a:lnTo>
                  <a:pt x="186" y="481"/>
                </a:lnTo>
                <a:lnTo>
                  <a:pt x="176" y="521"/>
                </a:lnTo>
                <a:lnTo>
                  <a:pt x="156" y="601"/>
                </a:lnTo>
                <a:lnTo>
                  <a:pt x="172" y="681"/>
                </a:lnTo>
                <a:lnTo>
                  <a:pt x="138" y="765"/>
                </a:lnTo>
                <a:lnTo>
                  <a:pt x="96" y="847"/>
                </a:lnTo>
                <a:lnTo>
                  <a:pt x="50" y="899"/>
                </a:lnTo>
                <a:lnTo>
                  <a:pt x="0" y="953"/>
                </a:lnTo>
                <a:lnTo>
                  <a:pt x="278" y="953"/>
                </a:lnTo>
                <a:lnTo>
                  <a:pt x="278" y="24"/>
                </a:lnTo>
                <a:lnTo>
                  <a:pt x="278" y="24"/>
                </a:lnTo>
                <a:lnTo>
                  <a:pt x="278" y="24"/>
                </a:lnTo>
              </a:path>
            </a:pathLst>
          </a:custGeom>
          <a:gradFill>
            <a:gsLst>
              <a:gs pos="0">
                <a:schemeClr val="lt2"/>
              </a:gs>
              <a:gs pos="100000">
                <a:srgbClr val="009292"/>
              </a:gs>
            </a:gsLst>
            <a:lin ang="135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PlaceHolder 16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240" cy="1139400"/>
          </a:xfrm>
          <a:prstGeom prst="rect">
            <a:avLst/>
          </a:prstGeom>
        </p:spPr>
        <p:txBody>
          <a:bodyPr anchor="ctr" anchorCtr="1"/>
          <a:lstStyle/>
          <a:p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1" name="PlaceHolder 17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3024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  <p:sp>
        <p:nvSpPr>
          <p:cNvPr id="252" name="PlaceHolder 18"/>
          <p:cNvSpPr>
            <a:spLocks noGrp="1"/>
          </p:cNvSpPr>
          <p:nvPr>
            <p:ph type="dt"/>
          </p:nvPr>
        </p:nvSpPr>
        <p:spPr>
          <a:xfrm>
            <a:off x="457200" y="6243480"/>
            <a:ext cx="213336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253" name="PlaceHolder 19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 anchor="b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254" name="PlaceHolder 20"/>
          <p:cNvSpPr>
            <a:spLocks noGrp="1"/>
          </p:cNvSpPr>
          <p:nvPr>
            <p:ph type="sldNum"/>
          </p:nvPr>
        </p:nvSpPr>
        <p:spPr>
          <a:xfrm>
            <a:off x="6553080" y="6243480"/>
            <a:ext cx="213336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512B81D-29CC-4387-A6BD-1F1043BF3DC0}" type="slidenum">
              <a:rPr lang="ru-RU" sz="1200" b="0" strike="noStrike" spc="-1">
                <a:solidFill>
                  <a:srgbClr val="EAEAEA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extShape 1"/>
          <p:cNvSpPr txBox="1"/>
          <p:nvPr/>
        </p:nvSpPr>
        <p:spPr>
          <a:xfrm>
            <a:off x="457200" y="212696"/>
            <a:ext cx="8229240" cy="5880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ru-RU" sz="4800" b="0" strike="noStrike" spc="-1" dirty="0" smtClean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  <a:ea typeface="Arial"/>
            </a:endParaRPr>
          </a:p>
          <a:p>
            <a:pPr algn="ctr">
              <a:lnSpc>
                <a:spcPct val="100000"/>
              </a:lnSpc>
            </a:pPr>
            <a:endParaRPr lang="ru-RU" sz="4800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  <a:ea typeface="Arial"/>
            </a:endParaRPr>
          </a:p>
          <a:p>
            <a:pPr algn="ctr">
              <a:lnSpc>
                <a:spcPct val="100000"/>
              </a:lnSpc>
            </a:pPr>
            <a:endParaRPr lang="ru-RU" sz="4800" b="0" strike="noStrike" spc="-1" dirty="0" smtClean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800" b="0" strike="noStrike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Проектная </a:t>
            </a:r>
            <a:r>
              <a:rPr lang="ru-RU" sz="4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деятельность </a:t>
            </a:r>
            <a:r>
              <a:rPr lang="ru-RU" sz="4800" b="0" strike="noStrike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педагога</a:t>
            </a:r>
            <a:endParaRPr lang="ru-RU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pc="-1" dirty="0" smtClean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pc="-1" dirty="0" smtClean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pc="-1" dirty="0" smtClean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Борзова Т.А.,</a:t>
            </a: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</a:t>
            </a:r>
            <a:r>
              <a:rPr lang="ru-RU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андидат культурологии, доцент ИПЛ</a:t>
            </a:r>
            <a:endParaRPr lang="ru-RU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90" name="Рисунок 289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  <p:sp>
        <p:nvSpPr>
          <p:cNvPr id="291" name="TextShape 2"/>
          <p:cNvSpPr txBox="1"/>
          <p:nvPr/>
        </p:nvSpPr>
        <p:spPr>
          <a:xfrm>
            <a:off x="457200" y="144000"/>
            <a:ext cx="8229240" cy="1248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Владивостокский государственный университет </a:t>
            </a:r>
            <a:endParaRPr lang="ru-RU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экономики и сервиса</a:t>
            </a:r>
            <a:endParaRPr lang="ru-RU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Институт иностранных языков</a:t>
            </a:r>
            <a:endParaRPr lang="ru-RU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Кафедра русского языка</a:t>
            </a:r>
            <a:endParaRPr lang="ru-RU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Проект (от лат. </a:t>
            </a:r>
            <a:r>
              <a:rPr lang="ru-RU" sz="4000" b="0" strike="noStrike" spc="-1" dirty="0" err="1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рrojectus</a:t>
            </a:r>
            <a:r>
              <a:rPr lang="ru-RU" sz="4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 букв.- брошенный вперед) 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3" name="TextShape 2"/>
          <p:cNvSpPr txBox="1"/>
          <p:nvPr/>
        </p:nvSpPr>
        <p:spPr>
          <a:xfrm>
            <a:off x="457200" y="137124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1) совокупность документов (расчетов, чертежей и др.) для создания какого-либо сооружения или изделия.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2) Предварительный текст какого-либо документа.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3) Замысел, план.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94" name="Рисунок 293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 txBox="1"/>
          <p:nvPr/>
        </p:nvSpPr>
        <p:spPr>
          <a:xfrm>
            <a:off x="457200" y="476280"/>
            <a:ext cx="8229240" cy="56192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Метод проектов не является принципиально новым в мировой педагогике. Он возник еще в начале нынешнего столетия в США. Его называли также </a:t>
            </a:r>
            <a:r>
              <a:rPr lang="ru-RU" sz="3600" b="0" strike="noStrike" spc="-1" dirty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методом проблем </a:t>
            </a: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и связывался он с идеями гуманистического направления в философии и образовании, разработанными американским философом и педагогом </a:t>
            </a:r>
            <a:r>
              <a:rPr lang="ru-RU" sz="3200" b="0" strike="noStrike" spc="-1" dirty="0" err="1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Дж.Дьюи</a:t>
            </a: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 а также его учеником </a:t>
            </a:r>
            <a:r>
              <a:rPr lang="ru-RU" sz="3200" b="0" strike="noStrike" spc="-1" dirty="0" err="1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В.Х.Килпатриком</a:t>
            </a:r>
            <a:r>
              <a:rPr lang="ru-RU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. 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96" name="Рисунок 295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Проектная </a:t>
            </a:r>
            <a:r>
              <a:rPr lang="ru-RU" sz="4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деятельность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457200" y="160020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анализ проблемы;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формулировка темы;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постановка цели;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определение задач;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выбор средств достижения цели;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анализ ресурсного обеспечения проекта (баланс задач и условий);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поиск и обработка информации, ее анализ и синтез;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оценка полученных результатов и выводов.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презентация и обсуждение результатов 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99" name="Рисунок 298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457200" y="228600"/>
            <a:ext cx="8229240" cy="24080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20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Педагогическое исследование-</a:t>
            </a:r>
            <a:r>
              <a:rPr lang="ru-RU" sz="2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это процесс и результат научной деятельности, направленный на получение общественно значимых новых знаний о закономерностях, структуре, механизме обучения и воспитания, теории и истории педагогики, методике, содержания, принципах, методах, организационных формах учебно-воспитательной работы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1" name="TextShape 2"/>
          <p:cNvSpPr txBox="1"/>
          <p:nvPr/>
        </p:nvSpPr>
        <p:spPr>
          <a:xfrm>
            <a:off x="457200" y="2997360"/>
            <a:ext cx="8229240" cy="30985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ЦЕЛИ ИССЛЕДОВАНИЯ: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Определение, выявление новых соотношений, взаимосвязей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Проверка и подтверждение определенных фактов и теоретических положений. Проверка данных- непременное условие достоверности результатов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02" name="Рисунок 301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Различия педагогической науки и практики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4" name="CustomShape 2"/>
          <p:cNvSpPr/>
          <p:nvPr/>
        </p:nvSpPr>
        <p:spPr>
          <a:xfrm>
            <a:off x="5292720" y="5268960"/>
            <a:ext cx="3393720" cy="113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Отчеты, доклады, научные статьи, учебники, методические пособия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05" name="CustomShape 3"/>
          <p:cNvSpPr/>
          <p:nvPr/>
        </p:nvSpPr>
        <p:spPr>
          <a:xfrm>
            <a:off x="2195640" y="5268960"/>
            <a:ext cx="3096720" cy="113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Конспекты уроков, лекций, семинаров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06" name="CustomShape 4"/>
          <p:cNvSpPr/>
          <p:nvPr/>
        </p:nvSpPr>
        <p:spPr>
          <a:xfrm>
            <a:off x="250920" y="5268960"/>
            <a:ext cx="1944360" cy="113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Оформление результатов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07" name="CustomShape 5"/>
          <p:cNvSpPr/>
          <p:nvPr/>
        </p:nvSpPr>
        <p:spPr>
          <a:xfrm>
            <a:off x="5292720" y="4138560"/>
            <a:ext cx="3393720" cy="113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Новое научное </a:t>
            </a:r>
            <a:r>
              <a:rPr lang="ru-RU" sz="1600" b="0" strike="noStrike" spc="-1" dirty="0" err="1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пед</a:t>
            </a: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. знание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Методы научного познания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08" name="CustomShape 6"/>
          <p:cNvSpPr/>
          <p:nvPr/>
        </p:nvSpPr>
        <p:spPr>
          <a:xfrm>
            <a:off x="2195640" y="4138560"/>
            <a:ext cx="3096720" cy="113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Обученный и воспитанный человек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Методы обучения и воспитания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09" name="CustomShape 7"/>
          <p:cNvSpPr/>
          <p:nvPr/>
        </p:nvSpPr>
        <p:spPr>
          <a:xfrm>
            <a:off x="250920" y="4138560"/>
            <a:ext cx="1944360" cy="113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Цель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Методы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0" name="CustomShape 8"/>
          <p:cNvSpPr/>
          <p:nvPr/>
        </p:nvSpPr>
        <p:spPr>
          <a:xfrm>
            <a:off x="5292720" y="2971800"/>
            <a:ext cx="3393720" cy="116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Педагог-исследователь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Процесс обучения, воспитания, педагогический факт, явление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1" name="CustomShape 9"/>
          <p:cNvSpPr/>
          <p:nvPr/>
        </p:nvSpPr>
        <p:spPr>
          <a:xfrm>
            <a:off x="2195640" y="2971800"/>
            <a:ext cx="3096720" cy="116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Учитель, ученик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Ученик, взаимодействие учителя и ученика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2" name="CustomShape 10"/>
          <p:cNvSpPr/>
          <p:nvPr/>
        </p:nvSpPr>
        <p:spPr>
          <a:xfrm>
            <a:off x="250920" y="2971800"/>
            <a:ext cx="1944360" cy="116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Субъект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Объект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3" name="CustomShape 11"/>
          <p:cNvSpPr/>
          <p:nvPr/>
        </p:nvSpPr>
        <p:spPr>
          <a:xfrm>
            <a:off x="5292720" y="1600200"/>
            <a:ext cx="339372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Научная педагогическая деятельность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4" name="CustomShape 12"/>
          <p:cNvSpPr/>
          <p:nvPr/>
        </p:nvSpPr>
        <p:spPr>
          <a:xfrm>
            <a:off x="2195640" y="1600200"/>
            <a:ext cx="309672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Педагогическая практика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5" name="CustomShape 13"/>
          <p:cNvSpPr/>
          <p:nvPr/>
        </p:nvSpPr>
        <p:spPr>
          <a:xfrm>
            <a:off x="250920" y="1600200"/>
            <a:ext cx="194436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6" name="CustomShape 14"/>
          <p:cNvSpPr/>
          <p:nvPr/>
        </p:nvSpPr>
        <p:spPr>
          <a:xfrm>
            <a:off x="250920" y="1600200"/>
            <a:ext cx="84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7" name="CustomShape 15"/>
          <p:cNvSpPr/>
          <p:nvPr/>
        </p:nvSpPr>
        <p:spPr>
          <a:xfrm>
            <a:off x="250920" y="2971800"/>
            <a:ext cx="84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8" name="CustomShape 16"/>
          <p:cNvSpPr/>
          <p:nvPr/>
        </p:nvSpPr>
        <p:spPr>
          <a:xfrm>
            <a:off x="250920" y="4138560"/>
            <a:ext cx="84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17"/>
          <p:cNvSpPr/>
          <p:nvPr/>
        </p:nvSpPr>
        <p:spPr>
          <a:xfrm>
            <a:off x="250920" y="5268960"/>
            <a:ext cx="84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0" name="CustomShape 18"/>
          <p:cNvSpPr/>
          <p:nvPr/>
        </p:nvSpPr>
        <p:spPr>
          <a:xfrm>
            <a:off x="250920" y="6400800"/>
            <a:ext cx="84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1" name="CustomShape 19"/>
          <p:cNvSpPr/>
          <p:nvPr/>
        </p:nvSpPr>
        <p:spPr>
          <a:xfrm>
            <a:off x="250920" y="1600200"/>
            <a:ext cx="360" cy="4800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20"/>
          <p:cNvSpPr/>
          <p:nvPr/>
        </p:nvSpPr>
        <p:spPr>
          <a:xfrm>
            <a:off x="2195640" y="1600200"/>
            <a:ext cx="360" cy="4800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3" name="CustomShape 21"/>
          <p:cNvSpPr/>
          <p:nvPr/>
        </p:nvSpPr>
        <p:spPr>
          <a:xfrm>
            <a:off x="5292720" y="1600200"/>
            <a:ext cx="360" cy="4800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4" name="CustomShape 22"/>
          <p:cNvSpPr/>
          <p:nvPr/>
        </p:nvSpPr>
        <p:spPr>
          <a:xfrm>
            <a:off x="8686800" y="1600200"/>
            <a:ext cx="360" cy="4800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5" name="CustomShape 23"/>
          <p:cNvSpPr/>
          <p:nvPr/>
        </p:nvSpPr>
        <p:spPr>
          <a:xfrm>
            <a:off x="324000" y="3500280"/>
            <a:ext cx="83516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6" name="CustomShape 24"/>
          <p:cNvSpPr/>
          <p:nvPr/>
        </p:nvSpPr>
        <p:spPr>
          <a:xfrm>
            <a:off x="250920" y="4653000"/>
            <a:ext cx="842436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27" name="Рисунок 326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Особенности исследовательской  деятельности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9" name="TextShape 2"/>
          <p:cNvSpPr txBox="1"/>
          <p:nvPr/>
        </p:nvSpPr>
        <p:spPr>
          <a:xfrm>
            <a:off x="298174" y="1598040"/>
            <a:ext cx="8388266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Четкое определение и ограничение цели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 err="1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Кумулятивность</a:t>
            </a:r>
            <a:r>
              <a:rPr lang="ru-RU" sz="3200" b="0" strike="noStrike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(отражение действительности)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Четкость и научность понятийного аппарата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Оформление результатов научной работы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0" name="Рисунок 329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Разработка </a:t>
            </a:r>
            <a:r>
              <a:rPr lang="ru-RU" sz="4000" b="0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научного аппарата</a:t>
            </a:r>
            <a:r>
              <a:rPr lang="ru-RU" sz="4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2" name="TextShape 2"/>
          <p:cNvSpPr txBox="1"/>
          <p:nvPr/>
        </p:nvSpPr>
        <p:spPr>
          <a:xfrm>
            <a:off x="457200" y="1600200"/>
            <a:ext cx="86864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Выбор </a:t>
            </a:r>
            <a:r>
              <a:rPr lang="ru-RU" sz="24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темы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Обоснование </a:t>
            </a:r>
            <a:r>
              <a:rPr lang="ru-RU" sz="2400" b="0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актуальности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Выявление </a:t>
            </a:r>
            <a:r>
              <a:rPr lang="ru-RU" sz="24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противоречия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Определение </a:t>
            </a:r>
            <a:r>
              <a:rPr lang="ru-RU" sz="24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проблемы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Определение </a:t>
            </a:r>
            <a:r>
              <a:rPr lang="ru-RU" sz="24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объекта и предмета</a:t>
            </a:r>
            <a:r>
              <a:rPr lang="ru-RU" sz="2400" b="1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Постановка </a:t>
            </a:r>
            <a:r>
              <a:rPr lang="ru-RU" sz="24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цели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Формулировка </a:t>
            </a:r>
            <a:r>
              <a:rPr lang="ru-RU" sz="24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гипотезы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Выбор </a:t>
            </a:r>
            <a:r>
              <a:rPr lang="ru-RU" sz="24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методов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Определение </a:t>
            </a:r>
            <a:r>
              <a:rPr lang="ru-RU" sz="24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задач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Выбор </a:t>
            </a:r>
            <a:r>
              <a:rPr lang="ru-RU" sz="2400" b="1" u="sng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критериев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для измерения результатов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64880">
              <a:lnSpc>
                <a:spcPct val="90000"/>
              </a:lnSpc>
            </a:pP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64880">
              <a:lnSpc>
                <a:spcPct val="100000"/>
              </a:lnSpc>
            </a:pP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3" name="Рисунок 332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3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Оценка значимости</a:t>
            </a:r>
            <a:r>
              <a:rPr lang="ru-RU" sz="4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исследовательских тем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5" name="CustomShape 2"/>
          <p:cNvSpPr/>
          <p:nvPr/>
        </p:nvSpPr>
        <p:spPr>
          <a:xfrm>
            <a:off x="6227640" y="4700520"/>
            <a:ext cx="245880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12345678910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36" name="CustomShape 3"/>
          <p:cNvSpPr/>
          <p:nvPr/>
        </p:nvSpPr>
        <p:spPr>
          <a:xfrm>
            <a:off x="1116000" y="4700520"/>
            <a:ext cx="511128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 err="1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Гуманизация</a:t>
            </a: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отметочной системы обучения младших школьников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37" name="CustomShape 4"/>
          <p:cNvSpPr/>
          <p:nvPr/>
        </p:nvSpPr>
        <p:spPr>
          <a:xfrm>
            <a:off x="457200" y="4700520"/>
            <a:ext cx="65844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38" name="CustomShape 5"/>
          <p:cNvSpPr/>
          <p:nvPr/>
        </p:nvSpPr>
        <p:spPr>
          <a:xfrm>
            <a:off x="6227640" y="3328920"/>
            <a:ext cx="245880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12345678910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39" name="CustomShape 6"/>
          <p:cNvSpPr/>
          <p:nvPr/>
        </p:nvSpPr>
        <p:spPr>
          <a:xfrm>
            <a:off x="1116000" y="3328920"/>
            <a:ext cx="511128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Совершенствование структуры управления школой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0" name="CustomShape 7"/>
          <p:cNvSpPr/>
          <p:nvPr/>
        </p:nvSpPr>
        <p:spPr>
          <a:xfrm>
            <a:off x="457200" y="3328920"/>
            <a:ext cx="65844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1" name="CustomShape 8"/>
          <p:cNvSpPr/>
          <p:nvPr/>
        </p:nvSpPr>
        <p:spPr>
          <a:xfrm>
            <a:off x="6227640" y="2205000"/>
            <a:ext cx="2458800" cy="112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12345678910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2" name="CustomShape 9"/>
          <p:cNvSpPr/>
          <p:nvPr/>
        </p:nvSpPr>
        <p:spPr>
          <a:xfrm>
            <a:off x="1116000" y="2205000"/>
            <a:ext cx="5111280" cy="112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Разработка концепции развития школы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3" name="CustomShape 10"/>
          <p:cNvSpPr/>
          <p:nvPr/>
        </p:nvSpPr>
        <p:spPr>
          <a:xfrm>
            <a:off x="457200" y="2205000"/>
            <a:ext cx="658440" cy="112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1.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4" name="CustomShape 11"/>
          <p:cNvSpPr/>
          <p:nvPr/>
        </p:nvSpPr>
        <p:spPr>
          <a:xfrm>
            <a:off x="6227640" y="1600200"/>
            <a:ext cx="2458800" cy="60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Баллы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5" name="CustomShape 12"/>
          <p:cNvSpPr/>
          <p:nvPr/>
        </p:nvSpPr>
        <p:spPr>
          <a:xfrm>
            <a:off x="1116000" y="1600200"/>
            <a:ext cx="5111280" cy="60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Проблема школы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6" name="CustomShape 13"/>
          <p:cNvSpPr/>
          <p:nvPr/>
        </p:nvSpPr>
        <p:spPr>
          <a:xfrm>
            <a:off x="457200" y="1600200"/>
            <a:ext cx="658440" cy="60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№ 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7" name="CustomShape 14"/>
          <p:cNvSpPr/>
          <p:nvPr/>
        </p:nvSpPr>
        <p:spPr>
          <a:xfrm>
            <a:off x="457200" y="1600200"/>
            <a:ext cx="82292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8" name="CustomShape 15"/>
          <p:cNvSpPr/>
          <p:nvPr/>
        </p:nvSpPr>
        <p:spPr>
          <a:xfrm>
            <a:off x="457200" y="2205000"/>
            <a:ext cx="82292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9" name="CustomShape 16"/>
          <p:cNvSpPr/>
          <p:nvPr/>
        </p:nvSpPr>
        <p:spPr>
          <a:xfrm>
            <a:off x="457200" y="3328920"/>
            <a:ext cx="82292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0" name="CustomShape 17"/>
          <p:cNvSpPr/>
          <p:nvPr/>
        </p:nvSpPr>
        <p:spPr>
          <a:xfrm>
            <a:off x="457200" y="4700520"/>
            <a:ext cx="82292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1" name="CustomShape 18"/>
          <p:cNvSpPr/>
          <p:nvPr/>
        </p:nvSpPr>
        <p:spPr>
          <a:xfrm>
            <a:off x="457200" y="6072120"/>
            <a:ext cx="82292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2" name="CustomShape 19"/>
          <p:cNvSpPr/>
          <p:nvPr/>
        </p:nvSpPr>
        <p:spPr>
          <a:xfrm>
            <a:off x="457200" y="1600200"/>
            <a:ext cx="360" cy="4471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3" name="CustomShape 20"/>
          <p:cNvSpPr/>
          <p:nvPr/>
        </p:nvSpPr>
        <p:spPr>
          <a:xfrm>
            <a:off x="1116000" y="1600200"/>
            <a:ext cx="360" cy="4471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4" name="CustomShape 21"/>
          <p:cNvSpPr/>
          <p:nvPr/>
        </p:nvSpPr>
        <p:spPr>
          <a:xfrm>
            <a:off x="6227640" y="1600200"/>
            <a:ext cx="360" cy="4471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5" name="CustomShape 22"/>
          <p:cNvSpPr/>
          <p:nvPr/>
        </p:nvSpPr>
        <p:spPr>
          <a:xfrm>
            <a:off x="8686800" y="1600200"/>
            <a:ext cx="360" cy="4471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56" name="Рисунок 355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Алгоритм построения темы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8" name="TextShape 2"/>
          <p:cNvSpPr txBox="1"/>
          <p:nvPr/>
        </p:nvSpPr>
        <p:spPr>
          <a:xfrm>
            <a:off x="457200" y="160020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Изменение качества А у Б в условиях В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(Например: «Духовно-нравственное воспитание старшеклассников средствами народной культуры»)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Педагогические условия изменения качества А у Б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(Например: «Педагогические условия обеспечения здоровья учащихся» )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А как Б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90000"/>
              </a:lnSpc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(Например: «Исследовательская деятельность как фактор профессионального роста учителя» )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9" name="Рисунок 358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Требования к формулировке темы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1" name="TextShape 2"/>
          <p:cNvSpPr txBox="1"/>
          <p:nvPr/>
        </p:nvSpPr>
        <p:spPr>
          <a:xfrm>
            <a:off x="457200" y="160020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139320">
              <a:lnSpc>
                <a:spcPct val="100000"/>
              </a:lnSpc>
            </a:pP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Научность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Адресность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Лаконичность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6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Содержательность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600" b="0" strike="noStrike" spc="-1" dirty="0" err="1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Проблемность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14120">
              <a:lnSpc>
                <a:spcPct val="100000"/>
              </a:lnSpc>
            </a:pP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2" name="Рисунок 361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Структура цели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4" name="CustomShape 2"/>
          <p:cNvSpPr/>
          <p:nvPr/>
        </p:nvSpPr>
        <p:spPr>
          <a:xfrm>
            <a:off x="6081840" y="2286000"/>
            <a:ext cx="2811240" cy="43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Теория воспитания, процесс познания, методы обучения, 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 dirty="0" err="1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Профессион</a:t>
            </a: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. ориентация 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и т.д.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65" name="CustomShape 3"/>
          <p:cNvSpPr/>
          <p:nvPr/>
        </p:nvSpPr>
        <p:spPr>
          <a:xfrm>
            <a:off x="3270240" y="2286000"/>
            <a:ext cx="2811240" cy="43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Пути и средства, требования, критерии, содержание и методы, педагогические основы, концепция и т.д.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66" name="CustomShape 4"/>
          <p:cNvSpPr/>
          <p:nvPr/>
        </p:nvSpPr>
        <p:spPr>
          <a:xfrm>
            <a:off x="395280" y="2286000"/>
            <a:ext cx="2874600" cy="43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Разработать, обосновать, выявить, определить, экспериментально проверить, обеспечить, раскрыть, изучить и т.д.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67" name="CustomShape 5"/>
          <p:cNvSpPr/>
          <p:nvPr/>
        </p:nvSpPr>
        <p:spPr>
          <a:xfrm>
            <a:off x="6081840" y="1341360"/>
            <a:ext cx="2811240" cy="94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Целевой объект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68" name="CustomShape 6"/>
          <p:cNvSpPr/>
          <p:nvPr/>
        </p:nvSpPr>
        <p:spPr>
          <a:xfrm>
            <a:off x="3270240" y="1341360"/>
            <a:ext cx="2811240" cy="94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Целевой предмет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69" name="CustomShape 7"/>
          <p:cNvSpPr/>
          <p:nvPr/>
        </p:nvSpPr>
        <p:spPr>
          <a:xfrm>
            <a:off x="395280" y="1341360"/>
            <a:ext cx="2874600" cy="94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Целевое действие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70" name="CustomShape 8"/>
          <p:cNvSpPr/>
          <p:nvPr/>
        </p:nvSpPr>
        <p:spPr>
          <a:xfrm>
            <a:off x="395280" y="1341360"/>
            <a:ext cx="84974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1" name="CustomShape 9"/>
          <p:cNvSpPr/>
          <p:nvPr/>
        </p:nvSpPr>
        <p:spPr>
          <a:xfrm>
            <a:off x="395280" y="2286000"/>
            <a:ext cx="84974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2" name="CustomShape 10"/>
          <p:cNvSpPr/>
          <p:nvPr/>
        </p:nvSpPr>
        <p:spPr>
          <a:xfrm>
            <a:off x="395280" y="6647040"/>
            <a:ext cx="84974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3" name="CustomShape 11"/>
          <p:cNvSpPr/>
          <p:nvPr/>
        </p:nvSpPr>
        <p:spPr>
          <a:xfrm>
            <a:off x="395280" y="1341360"/>
            <a:ext cx="360" cy="5304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CustomShape 12"/>
          <p:cNvSpPr/>
          <p:nvPr/>
        </p:nvSpPr>
        <p:spPr>
          <a:xfrm>
            <a:off x="3270240" y="1341360"/>
            <a:ext cx="360" cy="5304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5" name="CustomShape 13"/>
          <p:cNvSpPr/>
          <p:nvPr/>
        </p:nvSpPr>
        <p:spPr>
          <a:xfrm>
            <a:off x="6081840" y="1341360"/>
            <a:ext cx="360" cy="5304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6" name="CustomShape 14"/>
          <p:cNvSpPr/>
          <p:nvPr/>
        </p:nvSpPr>
        <p:spPr>
          <a:xfrm>
            <a:off x="8893080" y="1341360"/>
            <a:ext cx="360" cy="5304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77" name="Рисунок 376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Стратегия исследования</a:t>
            </a:r>
            <a:endParaRPr lang="ru-RU" sz="14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9" name="CustomShape 2"/>
          <p:cNvSpPr/>
          <p:nvPr/>
        </p:nvSpPr>
        <p:spPr>
          <a:xfrm>
            <a:off x="6629400" y="2738520"/>
            <a:ext cx="2057040" cy="337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Разработать новую структурно-функциональную модель управления школой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80" name="CustomShape 3"/>
          <p:cNvSpPr/>
          <p:nvPr/>
        </p:nvSpPr>
        <p:spPr>
          <a:xfrm>
            <a:off x="4572000" y="2738520"/>
            <a:ext cx="2057040" cy="337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Каковы пути совершенств структуры управления школой на основе учета новых функций управления?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81" name="CustomShape 4"/>
          <p:cNvSpPr/>
          <p:nvPr/>
        </p:nvSpPr>
        <p:spPr>
          <a:xfrm>
            <a:off x="2450988" y="2728080"/>
            <a:ext cx="2120291" cy="337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Между </a:t>
            </a:r>
            <a:r>
              <a:rPr lang="ru-RU" sz="2400" b="0" strike="noStrike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существующей </a:t>
            </a: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структурой и возникшими новыми функциями управления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82" name="CustomShape 5"/>
          <p:cNvSpPr/>
          <p:nvPr/>
        </p:nvSpPr>
        <p:spPr>
          <a:xfrm>
            <a:off x="457200" y="2738520"/>
            <a:ext cx="2057040" cy="337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Совершенствование структуры управления школой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83" name="CustomShape 6"/>
          <p:cNvSpPr/>
          <p:nvPr/>
        </p:nvSpPr>
        <p:spPr>
          <a:xfrm>
            <a:off x="6629400" y="1600200"/>
            <a:ext cx="2057040" cy="113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Цель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84" name="CustomShape 7"/>
          <p:cNvSpPr/>
          <p:nvPr/>
        </p:nvSpPr>
        <p:spPr>
          <a:xfrm>
            <a:off x="4572000" y="1600200"/>
            <a:ext cx="2057040" cy="113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Проблема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85" name="CustomShape 8"/>
          <p:cNvSpPr/>
          <p:nvPr/>
        </p:nvSpPr>
        <p:spPr>
          <a:xfrm>
            <a:off x="2514600" y="1600200"/>
            <a:ext cx="2057040" cy="113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Противоречие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86" name="CustomShape 9"/>
          <p:cNvSpPr/>
          <p:nvPr/>
        </p:nvSpPr>
        <p:spPr>
          <a:xfrm>
            <a:off x="457200" y="1600200"/>
            <a:ext cx="2057040" cy="113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Тема</a:t>
            </a:r>
            <a:endParaRPr lang="ru-RU" sz="1800" b="0" strike="noStrike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87" name="CustomShape 10"/>
          <p:cNvSpPr/>
          <p:nvPr/>
        </p:nvSpPr>
        <p:spPr>
          <a:xfrm>
            <a:off x="457200" y="1600200"/>
            <a:ext cx="82292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8" name="CustomShape 11"/>
          <p:cNvSpPr/>
          <p:nvPr/>
        </p:nvSpPr>
        <p:spPr>
          <a:xfrm>
            <a:off x="457200" y="2738520"/>
            <a:ext cx="82292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9" name="CustomShape 12"/>
          <p:cNvSpPr/>
          <p:nvPr/>
        </p:nvSpPr>
        <p:spPr>
          <a:xfrm>
            <a:off x="457200" y="6114960"/>
            <a:ext cx="82292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0" name="CustomShape 13"/>
          <p:cNvSpPr/>
          <p:nvPr/>
        </p:nvSpPr>
        <p:spPr>
          <a:xfrm>
            <a:off x="457200" y="1600200"/>
            <a:ext cx="360" cy="4514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1" name="CustomShape 14"/>
          <p:cNvSpPr/>
          <p:nvPr/>
        </p:nvSpPr>
        <p:spPr>
          <a:xfrm>
            <a:off x="2514600" y="1600200"/>
            <a:ext cx="360" cy="4514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5"/>
          <p:cNvSpPr/>
          <p:nvPr/>
        </p:nvSpPr>
        <p:spPr>
          <a:xfrm>
            <a:off x="4572000" y="1600200"/>
            <a:ext cx="360" cy="4514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3" name="CustomShape 16"/>
          <p:cNvSpPr/>
          <p:nvPr/>
        </p:nvSpPr>
        <p:spPr>
          <a:xfrm>
            <a:off x="6629400" y="1600200"/>
            <a:ext cx="360" cy="4514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4" name="CustomShape 17"/>
          <p:cNvSpPr/>
          <p:nvPr/>
        </p:nvSpPr>
        <p:spPr>
          <a:xfrm>
            <a:off x="8686800" y="1600200"/>
            <a:ext cx="360" cy="4514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95" name="Рисунок 394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TextShape 1"/>
          <p:cNvSpPr txBox="1"/>
          <p:nvPr/>
        </p:nvSpPr>
        <p:spPr>
          <a:xfrm>
            <a:off x="468360" y="0"/>
            <a:ext cx="8229240" cy="764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Тактика исследования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7" name="CustomShape 2"/>
          <p:cNvSpPr/>
          <p:nvPr/>
        </p:nvSpPr>
        <p:spPr>
          <a:xfrm>
            <a:off x="7377120" y="1873080"/>
            <a:ext cx="1633320" cy="447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Поэтапная конкретизация цели исследования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98" name="CustomShape 3"/>
          <p:cNvSpPr/>
          <p:nvPr/>
        </p:nvSpPr>
        <p:spPr>
          <a:xfrm>
            <a:off x="5651640" y="1873080"/>
            <a:ext cx="1725120" cy="447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Упорядоченная </a:t>
            </a:r>
            <a:r>
              <a:rPr lang="ru-RU" sz="2400" b="0" strike="noStrike" spc="-1" dirty="0" smtClean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совокупность </a:t>
            </a: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операций, с помощью которых изучаются источники исследования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99" name="CustomShape 4"/>
          <p:cNvSpPr/>
          <p:nvPr/>
        </p:nvSpPr>
        <p:spPr>
          <a:xfrm>
            <a:off x="3713040" y="1873080"/>
            <a:ext cx="1937880" cy="447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Данный изначально тезис, предположение, истинность которого не очевидна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00" name="CustomShape 5"/>
          <p:cNvSpPr/>
          <p:nvPr/>
        </p:nvSpPr>
        <p:spPr>
          <a:xfrm>
            <a:off x="1812960" y="1873080"/>
            <a:ext cx="1899720" cy="447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Часть объекта исследования, которая подлежит изучению, преобразованию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01" name="CustomShape 6"/>
          <p:cNvSpPr/>
          <p:nvPr/>
        </p:nvSpPr>
        <p:spPr>
          <a:xfrm>
            <a:off x="179280" y="1873080"/>
            <a:ext cx="1633320" cy="447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Научное пространство, в рамках которого ведется исследование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02" name="CustomShape 7"/>
          <p:cNvSpPr/>
          <p:nvPr/>
        </p:nvSpPr>
        <p:spPr>
          <a:xfrm>
            <a:off x="7377120" y="981000"/>
            <a:ext cx="1633320" cy="89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Задачи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03" name="CustomShape 8"/>
          <p:cNvSpPr/>
          <p:nvPr/>
        </p:nvSpPr>
        <p:spPr>
          <a:xfrm>
            <a:off x="5651640" y="981000"/>
            <a:ext cx="1725120" cy="89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Методы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04" name="CustomShape 9"/>
          <p:cNvSpPr/>
          <p:nvPr/>
        </p:nvSpPr>
        <p:spPr>
          <a:xfrm>
            <a:off x="3713040" y="981000"/>
            <a:ext cx="1937880" cy="89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Гипотеза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05" name="CustomShape 10"/>
          <p:cNvSpPr/>
          <p:nvPr/>
        </p:nvSpPr>
        <p:spPr>
          <a:xfrm>
            <a:off x="1812960" y="981000"/>
            <a:ext cx="1899720" cy="89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Предмет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06" name="CustomShape 11"/>
          <p:cNvSpPr/>
          <p:nvPr/>
        </p:nvSpPr>
        <p:spPr>
          <a:xfrm>
            <a:off x="179280" y="981000"/>
            <a:ext cx="1633320" cy="89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Объект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07" name="CustomShape 12"/>
          <p:cNvSpPr/>
          <p:nvPr/>
        </p:nvSpPr>
        <p:spPr>
          <a:xfrm>
            <a:off x="179280" y="981000"/>
            <a:ext cx="88308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8" name="CustomShape 13"/>
          <p:cNvSpPr/>
          <p:nvPr/>
        </p:nvSpPr>
        <p:spPr>
          <a:xfrm>
            <a:off x="179280" y="1873080"/>
            <a:ext cx="88308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9" name="CustomShape 14"/>
          <p:cNvSpPr/>
          <p:nvPr/>
        </p:nvSpPr>
        <p:spPr>
          <a:xfrm>
            <a:off x="179280" y="6345360"/>
            <a:ext cx="88308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0" name="CustomShape 15"/>
          <p:cNvSpPr/>
          <p:nvPr/>
        </p:nvSpPr>
        <p:spPr>
          <a:xfrm>
            <a:off x="179280" y="981000"/>
            <a:ext cx="360" cy="5363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1" name="CustomShape 16"/>
          <p:cNvSpPr/>
          <p:nvPr/>
        </p:nvSpPr>
        <p:spPr>
          <a:xfrm>
            <a:off x="1812960" y="981000"/>
            <a:ext cx="360" cy="5363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2" name="CustomShape 17"/>
          <p:cNvSpPr/>
          <p:nvPr/>
        </p:nvSpPr>
        <p:spPr>
          <a:xfrm>
            <a:off x="3713040" y="981000"/>
            <a:ext cx="360" cy="5363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3" name="CustomShape 18"/>
          <p:cNvSpPr/>
          <p:nvPr/>
        </p:nvSpPr>
        <p:spPr>
          <a:xfrm>
            <a:off x="5651640" y="981000"/>
            <a:ext cx="360" cy="5363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19"/>
          <p:cNvSpPr/>
          <p:nvPr/>
        </p:nvSpPr>
        <p:spPr>
          <a:xfrm>
            <a:off x="7377120" y="981000"/>
            <a:ext cx="360" cy="5363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5" name="CustomShape 20"/>
          <p:cNvSpPr/>
          <p:nvPr/>
        </p:nvSpPr>
        <p:spPr>
          <a:xfrm>
            <a:off x="9010800" y="981000"/>
            <a:ext cx="360" cy="5363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16" name="Рисунок 415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Основные </a:t>
            </a:r>
            <a:r>
              <a:rPr lang="ru-RU" sz="4000" b="0" u="sng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этапы</a:t>
            </a:r>
            <a:r>
              <a:rPr lang="ru-RU" sz="4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проведения исследований: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8" name="TextShape 2"/>
          <p:cNvSpPr txBox="1"/>
          <p:nvPr/>
        </p:nvSpPr>
        <p:spPr>
          <a:xfrm>
            <a:off x="457200" y="160020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u="sng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Подготовительный</a:t>
            </a: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(разработка научного аппарата исследования, изучение литературы ) – 3-6 мес.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u="sng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Пилотажный</a:t>
            </a: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(предварительный эксперимент) – 3-6 мес.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u="sng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Основной</a:t>
            </a: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(получение, обработка и систематизация экспериментальных данных) 1-3 года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u="sng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Оформление результатов</a:t>
            </a: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(публикации, отчеты)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u="sng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Внедрение</a:t>
            </a: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(организация работ по использованию полученных данных, рекомендации)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90080">
              <a:lnSpc>
                <a:spcPct val="100000"/>
              </a:lnSpc>
            </a:pP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19" name="Рисунок 418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TextShape 1"/>
          <p:cNvSpPr txBox="1"/>
          <p:nvPr/>
        </p:nvSpPr>
        <p:spPr>
          <a:xfrm>
            <a:off x="457200" y="404640"/>
            <a:ext cx="8229240" cy="19443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Оформление библиографического списка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1" name="TextShape 2"/>
          <p:cNvSpPr txBox="1"/>
          <p:nvPr/>
        </p:nvSpPr>
        <p:spPr>
          <a:xfrm>
            <a:off x="250920" y="2708280"/>
            <a:ext cx="8208720" cy="3241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1519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</a:t>
            </a: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Рожков М.И. Социальные проблемы как фактор социализации учащихся.//Ярославский педагогический вестник. 1994.- № 1. – С. 16-19.</a:t>
            </a:r>
            <a:endParaRPr lang="ru-RU" sz="32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indent="-1519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Максимова Н. Ю. Психологическая профилактика алкоголизма и наркомании несовершеннолетних: учебное пособие. - Ростов н\Д: «Феникс», 2000. - 125 с. </a:t>
            </a:r>
            <a:endParaRPr lang="ru-RU" sz="32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422" name="Рисунок 421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Оформление результатов исследования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4" name="TextShape 2"/>
          <p:cNvSpPr txBox="1"/>
          <p:nvPr/>
        </p:nvSpPr>
        <p:spPr>
          <a:xfrm>
            <a:off x="457200" y="160020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Реферат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Научная статья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Научный отчет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Научный доклад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Методическое пособие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Монография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Тезисы докладов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Устное научное общение (научные семинары, конференции, съезды, конгрессы, симпозиумы, педагогические чтения и др.)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64880">
              <a:lnSpc>
                <a:spcPct val="100000"/>
              </a:lnSpc>
            </a:pP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5" name="Рисунок 424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Проектная деятельность как метод обучения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7" name="TextShape 2"/>
          <p:cNvSpPr txBox="1"/>
          <p:nvPr/>
        </p:nvSpPr>
        <p:spPr>
          <a:xfrm>
            <a:off x="457200" y="160020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 </a:t>
            </a: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Метод проектов ориентирован на самостоятельную деятельность учащихся - индивидуальную, парную, групповую, которую учащиеся выполняют в течение определенного отрезка времени.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8" name="Рисунок 427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3600" b="0" i="1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Основные требования к использованию метода проектов: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0" name="TextShape 2"/>
          <p:cNvSpPr txBox="1"/>
          <p:nvPr/>
        </p:nvSpPr>
        <p:spPr>
          <a:xfrm>
            <a:off x="457200" y="1628640"/>
            <a:ext cx="8229240" cy="44668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Наличие значимой в исследовательском, творческом плане проблемы/задачи, требующей интегрированного знания, исследовательского поиска для ее решения (например, исследование демографической проблемы в разных регионах мира; создание серии репортажей из разных концов земного шара по одной проблеме; проблема влияния кислотных дождей на окружающую среду, пр.)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1" name="Рисунок 430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TextShape 1"/>
          <p:cNvSpPr txBox="1"/>
          <p:nvPr/>
        </p:nvSpPr>
        <p:spPr>
          <a:xfrm>
            <a:off x="468360" y="404640"/>
            <a:ext cx="8229240" cy="5719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9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Практическая, теоретическая, познавательная значимость предполагаемых результатов (например, доклад в соответствующие службы о демографическом состоянии данного региона, факторах, влияющих на это состояние, тенденциях, </a:t>
            </a:r>
            <a:r>
              <a:rPr lang="ru-RU" sz="3200" b="0" strike="noStrike" spc="-1" dirty="0" err="1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прослеживающихся</a:t>
            </a: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в развитии данной проблемы; совместный выпуск газеты, альманаха с репортажами с места событий; охрана леса в разных местностях, план мероприятий, пр.)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3" name="Рисунок 432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extShape 1"/>
          <p:cNvSpPr txBox="1"/>
          <p:nvPr/>
        </p:nvSpPr>
        <p:spPr>
          <a:xfrm>
            <a:off x="457200" y="404640"/>
            <a:ext cx="8229240" cy="56908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Самостоятельная (индивидуальная, парная, групповая) деятельность учащихся.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Структурирование содержательной части проекта (с указанием поэтапных результатов).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5" name="Рисунок 434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TextShape 1"/>
          <p:cNvSpPr txBox="1"/>
          <p:nvPr/>
        </p:nvSpPr>
        <p:spPr>
          <a:xfrm>
            <a:off x="457200" y="189000"/>
            <a:ext cx="8229240" cy="59068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80000"/>
              </a:lnSpc>
            </a:pPr>
            <a:r>
              <a:rPr lang="ru-RU" sz="2400" b="1" i="1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Использование исследовательских методов, предусматривающих определенную последовательность действий: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определение проблемы и вытекающих из нее задач исследования (использование в ходе совместного исследования метода "мозговой атаки", "круглого стола");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выдвижение гипотез их решения;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обсуждение методов исследования (статистических методов, экспериментальных, наблюдений, пр.);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обсуждение способов оформление конечных результатов (презентаций, защиты, творческих отчетов, просмотров, пр.).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сбор, систематизация и анализ полученных данных;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подведение итогов, оформление результатов, их презентация;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выводы, выдвижение новых проблем исследования.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7" name="Рисунок 436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TextShape 1"/>
          <p:cNvSpPr txBox="1"/>
          <p:nvPr/>
        </p:nvSpPr>
        <p:spPr>
          <a:xfrm>
            <a:off x="457200" y="333360"/>
            <a:ext cx="8229240" cy="57621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90000"/>
              </a:lnSpc>
            </a:pPr>
            <a:r>
              <a:rPr lang="ru-RU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</a:t>
            </a:r>
            <a:r>
              <a:rPr lang="ru-RU" sz="28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Реализация метода проектов и исследовательского метода на практике ведет к изменению позиции учителя. Из носителя готовых знаний он превращается в организатора познавательной, исследовательской деятельности своих учеников. Изменяется и психологический климат в классе, так как учителю приходится переориентировать свою учебно-воспитательную работу и работу учащихся на разнообразные виды самостоятельной деятельности учащихся, на приоритет деятельности исследовательского, поискового, творческого характера.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9" name="Рисунок 438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TextShape 1"/>
          <p:cNvSpPr txBox="1"/>
          <p:nvPr/>
        </p:nvSpPr>
        <p:spPr>
          <a:xfrm>
            <a:off x="624177" y="1987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Структура проекта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1" name="TextShape 2"/>
          <p:cNvSpPr txBox="1"/>
          <p:nvPr/>
        </p:nvSpPr>
        <p:spPr>
          <a:xfrm>
            <a:off x="457200" y="1341360"/>
            <a:ext cx="8229240" cy="47541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8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1. </a:t>
            </a: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Начинать следует всегда с выбора темы проекта, его типа, количества участников.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 Далее учителю необходимо продумать возможные варианты проблем, которые важно исследовать в рамках намеченной тематики. Сами же проблемы выдвигаются учащимися с подачи учителя (наводящие вопросы, ситуации, способствующие определению проблем, видеоряд с той же целью, т.д.). Здесь уместна “мозговая атака” с последующим коллективным обсуждением.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 Распределение задач по группам, обсуждение возможных методов исследования, поиска информации, творческих решений.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4. Самостоятельная работа участников проекта по своим индивидуальным или групповым исследовательским, творческим задачам.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5. Промежуточные обсуждения полученных данных в группах (на уроках или на занятиях в научном обществе, в групповой работе в библиотеке, </a:t>
            </a:r>
            <a:r>
              <a:rPr lang="ru-RU" sz="2000" b="0" strike="noStrike" spc="-1" dirty="0" err="1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медиатеке</a:t>
            </a: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 пр.).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6. Защита проектов, оппонирование.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7. Коллективное обсуждение, экспертиза, результаты внешней оценки, выводы.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42" name="Рисунок 441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Типы проектов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4" name="TextShape 2"/>
          <p:cNvSpPr txBox="1"/>
          <p:nvPr/>
        </p:nvSpPr>
        <p:spPr>
          <a:xfrm>
            <a:off x="457200" y="160020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Исследовательские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Информационные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Творческие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Игровые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Практические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Образовательные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45" name="Рисунок 444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TextShape 1"/>
          <p:cNvSpPr txBox="1"/>
          <p:nvPr/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1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Этапы работы над проектом</a:t>
            </a:r>
            <a:r>
              <a:rPr lang="ru-RU" sz="4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7" name="TextShape 2"/>
          <p:cNvSpPr txBox="1"/>
          <p:nvPr/>
        </p:nvSpPr>
        <p:spPr>
          <a:xfrm>
            <a:off x="457200" y="160020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планирование;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аналитический этап;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этап обобщения информации;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3E3FF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этап представления полученных результатов работы над проектом (презентация).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48" name="Рисунок 447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Shape 1"/>
          <p:cNvSpPr txBox="1"/>
          <p:nvPr/>
        </p:nvSpPr>
        <p:spPr>
          <a:xfrm>
            <a:off x="250920" y="476280"/>
            <a:ext cx="8569080" cy="5257440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lstStyle/>
          <a:p>
            <a:pPr>
              <a:lnSpc>
                <a:spcPct val="100000"/>
              </a:lnSpc>
            </a:pPr>
            <a:r>
              <a:rPr lang="ru-RU" sz="3200" b="0" u="sng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Педагогическая инновация- 
</a:t>
            </a: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это процесс и результат перевода отдельных частей, компонентов или образовательной системы в целом из существующего состояния в качественно новое путем творческого освоения и внедрения </a:t>
            </a:r>
            <a:r>
              <a:rPr lang="ru-RU" sz="3200" b="1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новшества</a:t>
            </a: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(результат научного исследования, уже прошедший апробацию, что в определенной степени гарантирует успешность инновации)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0" name="Рисунок 449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TextShape 1"/>
          <p:cNvSpPr txBox="1"/>
          <p:nvPr/>
        </p:nvSpPr>
        <p:spPr>
          <a:xfrm>
            <a:off x="457200" y="277920"/>
            <a:ext cx="8229240" cy="1566360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Типы педагогических инноваций по масштабу вносимых изменений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2" name="TextShape 2"/>
          <p:cNvSpPr txBox="1"/>
          <p:nvPr/>
        </p:nvSpPr>
        <p:spPr>
          <a:xfrm>
            <a:off x="457200" y="2133720"/>
            <a:ext cx="8229240" cy="39970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3200" b="0" strike="noStrike" spc="-1" dirty="0">
                <a:solidFill>
                  <a:srgbClr val="EAEAEA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 </a:t>
            </a: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Локальные (охватывают отдельную сферу деятельности)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Модульные (охватывают взаимосвязанную группу локальных новшеств)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32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Системные (полная реконструкция системы)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3" name="Рисунок 452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TextShape 1"/>
          <p:cNvSpPr txBox="1"/>
          <p:nvPr/>
        </p:nvSpPr>
        <p:spPr>
          <a:xfrm>
            <a:off x="457200" y="277920"/>
            <a:ext cx="8229240" cy="1139400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lstStyle/>
          <a:p>
            <a:pPr algn="ctr">
              <a:lnSpc>
                <a:spcPct val="100000"/>
              </a:lnSpc>
            </a:pPr>
            <a:r>
              <a:rPr lang="ru-RU" sz="3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Педагогический эксперимент - это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5" name="TextShape 2"/>
          <p:cNvSpPr txBox="1"/>
          <p:nvPr/>
        </p:nvSpPr>
        <p:spPr>
          <a:xfrm>
            <a:off x="457200" y="1600200"/>
            <a:ext cx="8229240" cy="45302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Метод научного исследования,  в рамках которого в специально контролируемых и управляемых условиях осуществляется планомерное изучение явлений действительности, проверяются гипотезы о взаимосвязях между ними 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Способ преобразования существующей или создания новой практики (в этом значении эксперимент является одним из путей осуществления инновационного процесса)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Внедренческий вид исследовательской деятельности, основное содержание которой  состоит в целенаправленном переводе научной идеи в практику с целью преобразования последней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6" name="Рисунок 455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TextShape 1"/>
          <p:cNvSpPr txBox="1"/>
          <p:nvPr/>
        </p:nvSpPr>
        <p:spPr>
          <a:xfrm>
            <a:off x="457200" y="277920"/>
            <a:ext cx="8229240" cy="1139400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Баланс задач и условий готовности образовательного учреждения 
к реализации проекта</a:t>
            </a:r>
            <a:r>
              <a:rPr lang="ru-RU" sz="25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(по А.М. Новикову)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8" name="CustomShape 2"/>
          <p:cNvSpPr/>
          <p:nvPr/>
        </p:nvSpPr>
        <p:spPr>
          <a:xfrm>
            <a:off x="7164360" y="2908440"/>
            <a:ext cx="1666440" cy="318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9" name="CustomShape 3"/>
          <p:cNvSpPr/>
          <p:nvPr/>
        </p:nvSpPr>
        <p:spPr>
          <a:xfrm>
            <a:off x="5867280" y="2908440"/>
            <a:ext cx="1296720" cy="318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0" name="CustomShape 4"/>
          <p:cNvSpPr/>
          <p:nvPr/>
        </p:nvSpPr>
        <p:spPr>
          <a:xfrm>
            <a:off x="4356000" y="2908440"/>
            <a:ext cx="1510920" cy="318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1" name="CustomShape 5"/>
          <p:cNvSpPr/>
          <p:nvPr/>
        </p:nvSpPr>
        <p:spPr>
          <a:xfrm>
            <a:off x="2556000" y="2908440"/>
            <a:ext cx="1800000" cy="318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2" name="CustomShape 6"/>
          <p:cNvSpPr/>
          <p:nvPr/>
        </p:nvSpPr>
        <p:spPr>
          <a:xfrm>
            <a:off x="179280" y="2908440"/>
            <a:ext cx="2376000" cy="318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1.Мотивационные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2.Кадровые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3.Материально-технические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4.Научно-методические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5.Организационные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6.Информационные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7. Нормативно-правовые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63" name="CustomShape 7"/>
          <p:cNvSpPr/>
          <p:nvPr/>
        </p:nvSpPr>
        <p:spPr>
          <a:xfrm>
            <a:off x="7164360" y="1773360"/>
            <a:ext cx="1666440" cy="113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Сроки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64" name="CustomShape 8"/>
          <p:cNvSpPr/>
          <p:nvPr/>
        </p:nvSpPr>
        <p:spPr>
          <a:xfrm>
            <a:off x="5867280" y="1773360"/>
            <a:ext cx="1296720" cy="113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Источник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65" name="CustomShape 9"/>
          <p:cNvSpPr/>
          <p:nvPr/>
        </p:nvSpPr>
        <p:spPr>
          <a:xfrm>
            <a:off x="4356000" y="1773360"/>
            <a:ext cx="1510920" cy="113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Необходимо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66" name="CustomShape 10"/>
          <p:cNvSpPr/>
          <p:nvPr/>
        </p:nvSpPr>
        <p:spPr>
          <a:xfrm>
            <a:off x="2556000" y="1773360"/>
            <a:ext cx="1800000" cy="113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Имеется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67" name="CustomShape 11"/>
          <p:cNvSpPr/>
          <p:nvPr/>
        </p:nvSpPr>
        <p:spPr>
          <a:xfrm>
            <a:off x="179280" y="1773360"/>
            <a:ext cx="2376000" cy="113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6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Условия</a:t>
            </a:r>
            <a:endParaRPr lang="ru-RU" sz="18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68" name="CustomShape 12"/>
          <p:cNvSpPr/>
          <p:nvPr/>
        </p:nvSpPr>
        <p:spPr>
          <a:xfrm>
            <a:off x="179280" y="1773360"/>
            <a:ext cx="8651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9" name="CustomShape 13"/>
          <p:cNvSpPr/>
          <p:nvPr/>
        </p:nvSpPr>
        <p:spPr>
          <a:xfrm>
            <a:off x="179280" y="2908440"/>
            <a:ext cx="8651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0" name="CustomShape 14"/>
          <p:cNvSpPr/>
          <p:nvPr/>
        </p:nvSpPr>
        <p:spPr>
          <a:xfrm>
            <a:off x="179280" y="6093000"/>
            <a:ext cx="8651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1" name="CustomShape 15"/>
          <p:cNvSpPr/>
          <p:nvPr/>
        </p:nvSpPr>
        <p:spPr>
          <a:xfrm>
            <a:off x="179280" y="1773360"/>
            <a:ext cx="360" cy="431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2" name="CustomShape 16"/>
          <p:cNvSpPr/>
          <p:nvPr/>
        </p:nvSpPr>
        <p:spPr>
          <a:xfrm>
            <a:off x="2556000" y="1773360"/>
            <a:ext cx="360" cy="431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3" name="CustomShape 17"/>
          <p:cNvSpPr/>
          <p:nvPr/>
        </p:nvSpPr>
        <p:spPr>
          <a:xfrm>
            <a:off x="4356000" y="1773360"/>
            <a:ext cx="360" cy="431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4" name="CustomShape 18"/>
          <p:cNvSpPr/>
          <p:nvPr/>
        </p:nvSpPr>
        <p:spPr>
          <a:xfrm>
            <a:off x="5867280" y="1773360"/>
            <a:ext cx="360" cy="431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5" name="CustomShape 19"/>
          <p:cNvSpPr/>
          <p:nvPr/>
        </p:nvSpPr>
        <p:spPr>
          <a:xfrm>
            <a:off x="7164360" y="1773360"/>
            <a:ext cx="360" cy="431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6" name="CustomShape 20"/>
          <p:cNvSpPr/>
          <p:nvPr/>
        </p:nvSpPr>
        <p:spPr>
          <a:xfrm>
            <a:off x="8831160" y="1773360"/>
            <a:ext cx="360" cy="431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dk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77" name="Рисунок 476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TextShape 1"/>
          <p:cNvSpPr txBox="1"/>
          <p:nvPr/>
        </p:nvSpPr>
        <p:spPr>
          <a:xfrm>
            <a:off x="468360" y="0"/>
            <a:ext cx="8229240" cy="691920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Литература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9" name="TextShape 2"/>
          <p:cNvSpPr txBox="1"/>
          <p:nvPr/>
        </p:nvSpPr>
        <p:spPr>
          <a:xfrm>
            <a:off x="179280" y="765000"/>
            <a:ext cx="8784720" cy="5365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8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Безрукова В.С. Директору об исследовательской деятельности школы. – М.: «Сентябрь», 2002 г. – 160 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Моисеев А.М., Моисеева О.М. Заместитель директора школы по научно-методической работе/под ред. М.М. Поташника. – М.: Педагогическое общество России, 2004 – 256 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Новиков А.М. Научно-экспериментальная работа в образовательном учреждении. – М.: АПО РАО, 1998 г. – 134 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Новикова Т.Г. Проектирование эксперимента в образовательных системах. Научно-методическое пособие. – М.: </a:t>
            </a:r>
            <a:r>
              <a:rPr lang="ru-RU" sz="2000" b="0" strike="noStrike" spc="-1" dirty="0" err="1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АПКиПРО</a:t>
            </a: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, 2002 г. – 112 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Справочник администрации школы по организации учебно-воспитательного процесса (часть 3). – М.: «Центр Педагогический поиск», 2002 – 160 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Соловьева Н.Н. основы организации учебно-научной работы студента. Учебно-методическое пособие для самостоятельной работы студентов. - М.: </a:t>
            </a:r>
            <a:r>
              <a:rPr lang="ru-RU" sz="2000" b="0" strike="noStrike" spc="-1" dirty="0" err="1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АПКиПРО</a:t>
            </a: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, 2003 г. – 55 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Черникова Т.В. Управление развитием образовательного учреждения. Учебно-методическое пособие. - М.: ТЦ Сфера, 2005 г. – 304с.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80000"/>
              </a:lnSpc>
              <a:buClr>
                <a:srgbClr val="EEC85E"/>
              </a:buClr>
              <a:buFont typeface="Noto Sans Symbols"/>
              <a:buChar char="◆"/>
            </a:pP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Шамова Т.И., Третьякова П.И, Капустин Н.П. Управление образовательными системами: Учебное пособие для студентов высших учебных заведений/ под. ред. Т.И. </a:t>
            </a:r>
            <a:r>
              <a:rPr lang="ru-RU" sz="2000" b="0" strike="noStrike" spc="-1" dirty="0" err="1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Шамовой</a:t>
            </a:r>
            <a:r>
              <a:rPr lang="ru-RU" sz="20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- М.: ВЛАДОС, 2002 г. – 320с.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80" name="Рисунок 479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extShape 1"/>
          <p:cNvSpPr txBox="1"/>
          <p:nvPr/>
        </p:nvSpPr>
        <p:spPr>
          <a:xfrm>
            <a:off x="468360" y="333360"/>
            <a:ext cx="8229240" cy="4750920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ЖЕЛАЕМ ТВОРЧЕСКИХ УСПЕХОВ!</a:t>
            </a:r>
            <a:endParaRPr lang="ru-RU" sz="1400" b="0" strike="noStrike" spc="-1" dirty="0">
              <a:solidFill>
                <a:schemeClr val="accent6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82" name="Рисунок 481"/>
          <p:cNvPicPr/>
          <p:nvPr/>
        </p:nvPicPr>
        <p:blipFill>
          <a:blip r:embed="rId2"/>
          <a:stretch/>
        </p:blipFill>
        <p:spPr>
          <a:xfrm>
            <a:off x="8172000" y="6093360"/>
            <a:ext cx="972000" cy="76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cb348fddb3a3617198f8553b6a5af6e973cd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1453</Words>
  <Application>Microsoft Office PowerPoint</Application>
  <PresentationFormat>Экран (4:3)</PresentationFormat>
  <Paragraphs>215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32</vt:i4>
      </vt:variant>
    </vt:vector>
  </HeadingPairs>
  <TitlesOfParts>
    <vt:vector size="46" baseType="lpstr">
      <vt:lpstr>Arial</vt:lpstr>
      <vt:lpstr>DejaVu Sans</vt:lpstr>
      <vt:lpstr>Noto Sans Symbols</vt:lpstr>
      <vt:lpstr>Symbol</vt:lpstr>
      <vt:lpstr>Times New Roman</vt:lpstr>
      <vt:lpstr>Tinos</vt:lpstr>
      <vt:lpstr>Verdana</vt:lpstr>
      <vt:lpstr>Wingdings</vt:lpstr>
      <vt:lpstr>XO Oriel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Борзова Татьяна</dc:creator>
  <dc:description/>
  <cp:lastModifiedBy>Борзова Татьяна</cp:lastModifiedBy>
  <cp:revision>8</cp:revision>
  <dcterms:modified xsi:type="dcterms:W3CDTF">2022-04-12T01:27:41Z</dcterms:modified>
  <dc:language>ru-RU</dc:language>
</cp:coreProperties>
</file>