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BAB27-1E24-4C81-9ADC-57AB2B3C992C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A948B-93D9-44EB-B05E-47D635CDE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99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A948B-93D9-44EB-B05E-47D635CDE12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0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44016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Лекция 7</a:t>
            </a:r>
            <a:br>
              <a:rPr lang="ru-RU" sz="4400" dirty="0" smtClean="0"/>
            </a:br>
            <a:r>
              <a:rPr lang="ru-RU" sz="4400" dirty="0" smtClean="0"/>
              <a:t> Социология в России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140968"/>
            <a:ext cx="8151440" cy="216024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политических наук</a:t>
            </a:r>
          </a:p>
          <a:p>
            <a:pPr algn="l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Кошевая Елена Сергеевна</a:t>
            </a:r>
          </a:p>
          <a:p>
            <a:pPr algn="l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управления</a:t>
            </a:r>
          </a:p>
          <a:p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 курсу «Теория и история социологии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836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772400" cy="977280"/>
          </a:xfrm>
        </p:spPr>
        <p:txBody>
          <a:bodyPr/>
          <a:lstStyle/>
          <a:p>
            <a:r>
              <a:rPr lang="ru-RU" sz="3600" dirty="0"/>
              <a:t>Лекция 7</a:t>
            </a:r>
            <a:br>
              <a:rPr lang="ru-RU" sz="3600" dirty="0"/>
            </a:br>
            <a:r>
              <a:rPr lang="ru-RU" sz="3600" dirty="0"/>
              <a:t> Социология в России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628800"/>
            <a:ext cx="7772400" cy="4320479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План лекции:</a:t>
            </a:r>
          </a:p>
          <a:p>
            <a:pPr lvl="0" indent="360000" algn="l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Становление и этапы эволюции и особенности российской социологии</a:t>
            </a:r>
          </a:p>
          <a:p>
            <a:pPr lvl="0" indent="360000" algn="l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Этико-психологическая (субъективная социология) Этико-субъективное направление в русской социологической мысли (Петр </a:t>
            </a:r>
            <a:r>
              <a:rPr lang="ru-RU" dirty="0" err="1">
                <a:solidFill>
                  <a:schemeClr val="tx1"/>
                </a:solidFill>
              </a:rPr>
              <a:t>Лаврович</a:t>
            </a:r>
            <a:r>
              <a:rPr lang="ru-RU" dirty="0">
                <a:solidFill>
                  <a:schemeClr val="tx1"/>
                </a:solidFill>
              </a:rPr>
              <a:t> Лавров, Николай Константинович Михайловский)</a:t>
            </a:r>
          </a:p>
          <a:p>
            <a:pPr lvl="0" indent="360000" algn="l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Натуралистическая социология Л.И. Мечникова Географическое направление в русской социологии (Лев Ильич Мечников, теория культурно-исторических типов </a:t>
            </a:r>
            <a:r>
              <a:rPr lang="ru-RU" dirty="0" err="1">
                <a:solidFill>
                  <a:schemeClr val="tx1"/>
                </a:solidFill>
              </a:rPr>
              <a:t>Н.Я.Данилевского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lvl="0" indent="360000" algn="l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Экономический материализм марксистское направление (</a:t>
            </a:r>
            <a:r>
              <a:rPr lang="ru-RU" dirty="0" err="1">
                <a:solidFill>
                  <a:schemeClr val="tx1"/>
                </a:solidFill>
              </a:rPr>
              <a:t>Г.В.Плеханов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В.И.Ленин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  <a:p>
            <a:pPr lvl="0" indent="360000" algn="l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Неокантианская социология </a:t>
            </a:r>
          </a:p>
          <a:p>
            <a:pPr lvl="0" indent="360000" algn="l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Христианская социология</a:t>
            </a:r>
          </a:p>
          <a:p>
            <a:pPr lvl="0" indent="360000" algn="l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Неопозитивистская ориентация в российской социологии</a:t>
            </a:r>
          </a:p>
          <a:p>
            <a:pPr lvl="0" indent="360000" algn="l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История развития советской и российской социологии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7914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792088"/>
          </a:xfrm>
        </p:spPr>
        <p:txBody>
          <a:bodyPr/>
          <a:lstStyle/>
          <a:p>
            <a:r>
              <a:rPr lang="ru-RU" sz="2800" b="1" i="1" dirty="0">
                <a:effectLst/>
              </a:rPr>
              <a:t>Становление и этапы эволюции и особенности российской социологии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196752"/>
            <a:ext cx="7954143" cy="4968551"/>
          </a:xfrm>
        </p:spPr>
        <p:txBody>
          <a:bodyPr/>
          <a:lstStyle/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Социологическая мысль в России изначально была частью общемировой социологии. Это обуславливалось тем, что в Россию социология проникла в 40-е гг. XIX в. с Запада и в скором времени приобрела специфический характер на основе особенностей исторического развития общества.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социологической мысли в России в период с 40-х по 60-е гг. XIX в. можно охарактеризовать как 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предсоциологический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этапе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сформировалось программное поле российской социологии.</a:t>
            </a:r>
          </a:p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развитие социологии в России можно разделить на несколько этапов: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– 60—90-е гг.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начало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 – 1918 г.,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20—30-е гг.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 четвертый – с 50-х гг.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до наших дней.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17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792088"/>
          </a:xfrm>
        </p:spPr>
        <p:txBody>
          <a:bodyPr/>
          <a:lstStyle/>
          <a:p>
            <a:r>
              <a:rPr lang="ru-RU" sz="28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и этапы эволюции и особенности российской социологии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980728"/>
            <a:ext cx="7772400" cy="5543698"/>
          </a:xfrm>
        </p:spPr>
        <p:txBody>
          <a:bodyPr>
            <a:no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1-й этап (1860–1900 гг</a:t>
            </a:r>
            <a:r>
              <a:rPr lang="ru-RU" sz="145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14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происходило 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различных направлений и школ социологической мысли, которые во многом опирались на достижение западной социологии, но оказали важное влияние на специфику российских концепций. </a:t>
            </a:r>
            <a:endPara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 можно выделить следующие:</a:t>
            </a: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географическое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И. Мечников</a:t>
            </a:r>
            <a:r>
              <a:rPr lang="ru-RU" sz="14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прогресс общества обуславливается прежде всего природными, в частности, водными ресурсами. Так, согласно данной теории в истории развития обществ главнейшую роль сыграли те реки, которые были ореолом их обитания;</a:t>
            </a: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органицизм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И. </a:t>
            </a:r>
            <a:r>
              <a:rPr lang="ru-RU" sz="145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Стронин</a:t>
            </a:r>
            <a:r>
              <a:rPr lang="ru-RU" sz="14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общество представляет собой сложный организм, который функционирует на основе природных законов;</a:t>
            </a: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психологизм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145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Л.Лавров</a:t>
            </a: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Н. К. Михайловский</a:t>
            </a:r>
            <a:r>
              <a:rPr lang="ru-RU" sz="14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исходным пунктом социальности являются психофизические отношения, а в центр изучения ставится личность;</a:t>
            </a: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марксизм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В. Плеханов, В. И. Ленин</a:t>
            </a:r>
            <a:r>
              <a:rPr lang="ru-RU" sz="14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spcBef>
                <a:spcPts val="0"/>
              </a:spcBef>
            </a:pP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2-й этап (1900–1920 гг</a:t>
            </a:r>
            <a:r>
              <a:rPr lang="ru-RU" sz="145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ru-RU" sz="14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проходит 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14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институциализации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Проявлениями данного процесса стали следующие события</a:t>
            </a: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в 1912 г. социальной секции при историческом факультете Петербургского университета; </a:t>
            </a:r>
            <a:endPara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1916 г. русского социологического общества имени М. М. Ковалевского; </a:t>
            </a:r>
            <a:endPara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1917 г. ученой степени по социологии; </a:t>
            </a:r>
            <a:endPara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социологии в Петроградском и Ярославском университетах; </a:t>
            </a:r>
            <a:endPara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1920 г. В Петроградском университете открывается первый в России факультет общественных наук с социологическим </a:t>
            </a:r>
            <a:r>
              <a:rPr lang="ru-RU" sz="14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отделением.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Яркими представителями этого периода социологической мысли были </a:t>
            </a: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П. Зеленый, А. С. Звоницкая, К. М. </a:t>
            </a:r>
            <a:r>
              <a:rPr lang="ru-RU" sz="145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Тахтарев</a:t>
            </a: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 С. Лаппо-Данилевский </a:t>
            </a: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оформляется своеобразная христианская социология в русле религиозной философии </a:t>
            </a:r>
            <a:r>
              <a:rPr lang="ru-RU" sz="14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 А. Бердяев, С. Н. Булгаков</a:t>
            </a:r>
            <a:r>
              <a:rPr lang="ru-RU" sz="14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40754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8559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80920" cy="360040"/>
          </a:xfrm>
        </p:spPr>
        <p:txBody>
          <a:bodyPr/>
          <a:lstStyle/>
          <a:p>
            <a:r>
              <a:rPr lang="ru-RU" sz="20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и этапы эволюции и особенности российской социологии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548680"/>
            <a:ext cx="8280920" cy="5976664"/>
          </a:xfrm>
        </p:spPr>
        <p:txBody>
          <a:bodyPr>
            <a:normAutofit fontScale="92500" lnSpcReduction="20000"/>
          </a:bodyPr>
          <a:lstStyle/>
          <a:p>
            <a:pPr indent="360000" algn="just"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3-й этап (1920—1930-е гг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теоретической социологии. В 20-х годах издается обширная социологическая литература: 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А. Сорокин 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(«Основы социологии» в 2 томах, 1922 г.), 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М. Хвостов 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(«Основы социологии. Учение о закономерностях общественного процесса», 1928 г.), 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 А. Бухарин 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(«Теория исторического материализма, популярный учебник марксистской социологии», 1922 г.), 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С. </a:t>
            </a:r>
            <a:r>
              <a:rPr lang="ru-RU" sz="1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Салынский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(«Социальная жизнь людей. Введение в марксистскую социологию», 1923 г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indent="360000" algn="just"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4-й этап (с 1950-х гг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возрождение интереса к социологии. Социологи 50—60-х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(социологи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поколения),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решали нелегкую задачу – не только возродить, но и практически заново создать эту науку.</a:t>
            </a:r>
          </a:p>
          <a:p>
            <a:pPr indent="360000" algn="just"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многом благодаря работам 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А. Грушина, Т. И. </a:t>
            </a:r>
            <a:r>
              <a:rPr lang="ru-RU" sz="1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Заславской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 Г. </a:t>
            </a:r>
            <a:r>
              <a:rPr lang="ru-RU" sz="1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Здравомыслова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Ю. А. Левады, Г. В. Осипова, В. А. </a:t>
            </a:r>
            <a:r>
              <a:rPr lang="ru-RU" sz="1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Ядова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стране значительно расширились масштабы социологических исследований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и школы в русской социологической мысли 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</a:t>
            </a:r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возникновения русской социологии: потребность идеологического обоснования развития буржуазных общественных отношений (последствий отмены крепостного права в 1861 г.)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западноевропейской социологии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национальных (российских)  особенностей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оригинальных идей: критика социал-дарвинизма и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органицизма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обоснование психологизма (теория подражания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Н.К.Михайловского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разработка культурно-исторических типов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Н.Я.Данилевским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(Шпенглер, Тойнби, Гумилев).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и направления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русской социологии: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Позитивистские: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направление (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Н.И.Кареев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Е.де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Роберти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географическое направление (Лев Ильич Мечников)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культурно-исторических типов (Николай Яковлевич Данилевский)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марксистское направление (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Г.В.Плеханов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В.И.Ленин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плюралистическая школа (или многофакторное социологическое направление) (Максим Максимович Ковалевский)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Антипозитивистские: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этико-субъективное направление (иногда определяется как социологическая научная школа) (Петр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Лаврович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Лавров, Николай Константинович Михайловский)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христианско-гуманистическое направление (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В.С.Соловьев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С.Н.Булгаков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Н.А.Бердяев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320234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6943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977280"/>
          </a:xfrm>
        </p:spPr>
        <p:txBody>
          <a:bodyPr/>
          <a:lstStyle/>
          <a:p>
            <a:pPr lvl="0"/>
            <a:r>
              <a:rPr lang="ru-RU" sz="2000" b="1" i="1" dirty="0">
                <a:effectLst/>
              </a:rPr>
              <a:t>Этико-психологическая (субъективная социология) Этико-субъективное направление в русской социологической </a:t>
            </a:r>
            <a:r>
              <a:rPr lang="ru-RU" sz="2000" b="1" i="1" dirty="0" smtClean="0">
                <a:effectLst/>
              </a:rPr>
              <a:t>мысли</a:t>
            </a:r>
            <a:br>
              <a:rPr lang="ru-RU" sz="2000" b="1" i="1" dirty="0" smtClean="0">
                <a:effectLst/>
              </a:rPr>
            </a:br>
            <a:r>
              <a:rPr lang="ru-RU" sz="2000" b="1" i="1" dirty="0" smtClean="0">
                <a:effectLst/>
              </a:rPr>
              <a:t> Петр </a:t>
            </a:r>
            <a:r>
              <a:rPr lang="ru-RU" sz="2000" b="1" i="1" dirty="0" err="1">
                <a:effectLst/>
              </a:rPr>
              <a:t>Лаврович</a:t>
            </a:r>
            <a:r>
              <a:rPr lang="ru-RU" sz="2000" b="1" i="1" dirty="0">
                <a:effectLst/>
              </a:rPr>
              <a:t> </a:t>
            </a:r>
            <a:r>
              <a:rPr lang="ru-RU" sz="2000" b="1" i="1" dirty="0" smtClean="0">
                <a:effectLst/>
              </a:rPr>
              <a:t>Лавров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124744"/>
            <a:ext cx="7772400" cy="5400600"/>
          </a:xfrm>
        </p:spPr>
        <p:txBody>
          <a:bodyPr>
            <a:normAutofit fontScale="85000" lnSpcReduction="20000"/>
          </a:bodyPr>
          <a:lstStyle/>
          <a:p>
            <a:pPr indent="360000" algn="just">
              <a:spcBef>
                <a:spcPts val="0"/>
              </a:spcBef>
            </a:pPr>
            <a:r>
              <a:rPr 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П.Л. Лавров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основатель оригинальной идеалистической концепции субъективной социологии.</a:t>
            </a:r>
          </a:p>
          <a:p>
            <a:pPr indent="360000" algn="just">
              <a:spcBef>
                <a:spcPts val="0"/>
              </a:spcBef>
            </a:pP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Солидарность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1) поддержка членов социальной группы, к которой человек принадлежит; 2) единство общества, совокупность людей в общественном взаимодействии.</a:t>
            </a:r>
          </a:p>
          <a:p>
            <a:pPr indent="360000" algn="just">
              <a:spcBef>
                <a:spcPts val="0"/>
              </a:spcBef>
            </a:pP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солидарность сознательных особей в их взаимодействии.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Солидарность –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критически (в смысле оценочно, а не негативно) мыслящих личностей. Социология должна изучать время, место, условия зарождения человеческой солидарности, механизмы её формирования, изменения и предел, к которому стремится человечество. Практическая часть социологии – выработка идеальных форм совместного существования людей и реализация этих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результат духовно-нравственной человеческой деятельности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общественного прогресса по Лаврову – человеческие потребности. Он основывается на том, что есть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группы человеческих потребностей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– биологические (потребность питания, безопасности, нервного возбуждения);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– (государство, собственность, религия)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развитии.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Лавров делит человеческую историю на два периода:</a:t>
            </a:r>
          </a:p>
          <a:p>
            <a:pPr lvl="0"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неисторический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в нем живут общества, состоящие из людей, движимых основными и временными потребностями;</a:t>
            </a:r>
          </a:p>
          <a:p>
            <a:pPr lvl="0"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в нем появляются общества, имеющие среди своих членов достаточное количество людей, движимых потребностью в развитии.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Лавров выделяет три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солидарности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солидарность бессознательная, основанная на привычке быть и жить рядом;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солидарность аффективная, основанная на сходстве настроения, интересов;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солидарность историческая, основанная на единстве сознательных убеждений.</a:t>
            </a:r>
          </a:p>
          <a:p>
            <a:pPr indent="360000" algn="just"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2023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2642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96944" cy="936104"/>
          </a:xfrm>
        </p:spPr>
        <p:txBody>
          <a:bodyPr/>
          <a:lstStyle/>
          <a:p>
            <a:r>
              <a:rPr lang="ru-RU" sz="2000" b="1" i="1" dirty="0">
                <a:effectLst/>
              </a:rPr>
              <a:t>Этико-психологическая (субъективная социология) Этико-субъективное направление в русской социологической мысли </a:t>
            </a:r>
            <a:br>
              <a:rPr lang="ru-RU" sz="2000" b="1" i="1" dirty="0">
                <a:effectLst/>
              </a:rPr>
            </a:br>
            <a:r>
              <a:rPr lang="ru-RU" sz="2000" b="1" i="1" dirty="0" smtClean="0">
                <a:effectLst/>
              </a:rPr>
              <a:t> </a:t>
            </a:r>
            <a:r>
              <a:rPr lang="ru-RU" sz="2000" b="1" i="1" dirty="0">
                <a:effectLst/>
              </a:rPr>
              <a:t>Николай Константинович </a:t>
            </a:r>
            <a:r>
              <a:rPr lang="ru-RU" sz="2000" b="1" i="1" dirty="0" smtClean="0">
                <a:effectLst/>
              </a:rPr>
              <a:t>Михайловский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1412776"/>
            <a:ext cx="7772400" cy="4824535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Н.К. Михайловский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Михайловского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прогресс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гармоничное развитие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параллельно развитию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индивида.</a:t>
            </a:r>
          </a:p>
          <a:p>
            <a:pPr indent="360000" algn="just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«прогрессивные» общества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системы разделения труда и узкой профессиональной специализации тормозят гармоничное развитие личности.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Крестьянская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община представляет собой высокий тип развития, но находится на низкой ступени, а европейское капиталистическое общество представляет собой низкий тип развития, но находится на его высокой ступени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spcBef>
                <a:spcPts val="0"/>
              </a:spcBef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«Героя и толпы».</a:t>
            </a:r>
          </a:p>
          <a:p>
            <a:pPr indent="360000" algn="just">
              <a:spcBef>
                <a:spcPts val="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Разрабатывал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 роли личности в истории и общественном прогрессе. Согласно этой концепции, главным творцом и двигателем общественного прогресса является выдающаяся личность. Её антиподом выступают инертные народные массы, не способные на самостоятельны действия. Чтобы повести их за собой, нужен «герой». Михайловский выдвигает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теорию подражания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«герой», обладающий определенными нравственными качествами (не обязательно положительными), подает пример, а «толпа», увлеченная личностью «героя», действует под его влиянием.</a:t>
            </a:r>
          </a:p>
          <a:p>
            <a:pPr indent="360000" algn="just">
              <a:spcBef>
                <a:spcPts val="0"/>
              </a:spcBef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92516" y="621307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949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712968" cy="648072"/>
          </a:xfrm>
        </p:spPr>
        <p:txBody>
          <a:bodyPr/>
          <a:lstStyle/>
          <a:p>
            <a:pPr lvl="0"/>
            <a:r>
              <a:rPr lang="ru-RU" sz="2400" b="1" i="1" dirty="0">
                <a:effectLst/>
              </a:rPr>
              <a:t>Натуралистическая социология Л.И. Мечникова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b="1" i="1" dirty="0">
                <a:effectLst/>
              </a:rPr>
              <a:t>Географическое направление в русской социологии 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052737"/>
            <a:ext cx="7772400" cy="5400600"/>
          </a:xfrm>
        </p:spPr>
        <p:txBody>
          <a:bodyPr>
            <a:normAutofit fontScale="85000" lnSpcReduction="20000"/>
          </a:bodyPr>
          <a:lstStyle/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труд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Л.И. Мечникова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«Цивилизация и великие исторические реки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 географического направления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Мечников рассматривал географическую среду (климат, ландшафт, водные и прочие природные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русурсы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важнейшим фактором развития и функционирования общества. 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просто влияние географической среды на людей, но 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взаимовлияние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географической среды, трудовой деятельности человека, разработанных людьми форм управления, а также духовного уровня развития людей.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 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позитивист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Мечников представлял общество как результат не только приспособления людей к среде существования и борьбы за выживание в обществе, но и взаимопомощи людей друг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другу.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Мечников поддерживает идею существования общественного прогресса.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направление развития, характеризующееся переходом от низшего к высшему, от менее связанного к более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связанному.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общественного прогресса – совершенствование форм кооперации (в первую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очередь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трудовой) людей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цивилизационного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подхода.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Цивилизация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всех открытий и изобретений, идей, промышленности, социального строя, общественных учреждений, семейных отношений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27300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0511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648072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Натуралистическая социология Л.И. Мечникова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b="1" i="1" dirty="0">
                <a:effectLst/>
              </a:rPr>
              <a:t>Географическое направление в русской социологии 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980728"/>
            <a:ext cx="7772400" cy="5184575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Доминирующий фактор зарождения и развития человеческих сообществ – 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«ВОДА»: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реки, моря, океаны. Первые великие цивилизации зародились на великих реках: Хуанхэ и Янцзы, Инд и Ганг, Тигр 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Ефрат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Нил.</a:t>
            </a:r>
          </a:p>
          <a:p>
            <a:pPr indent="360000" algn="just"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Мечников выделяет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периода в человеческой истории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 - речной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(заселение берегов рек, создание деспотических государств, использование 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рабского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или принудительного труда для преобразования географической среды обитания).</a:t>
            </a:r>
          </a:p>
          <a:p>
            <a:pPr indent="360000" algn="just"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 - средиземноморский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(заселение берегов внутренних морей, создание олигархических форм правления (власти богатых), использования 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наемного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для преобразования географической среды обитания).</a:t>
            </a:r>
          </a:p>
          <a:p>
            <a:pPr indent="360000" algn="just"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 - океанический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(освоение океанических побережий, создание демократических форм правления, стремление к разумному и 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свободному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преобразованию географической среды обитания).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83139" y="622855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6788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1"/>
            <a:ext cx="7772400" cy="432048"/>
          </a:xfrm>
        </p:spPr>
        <p:txBody>
          <a:bodyPr/>
          <a:lstStyle/>
          <a:p>
            <a:r>
              <a:rPr lang="ru-RU" sz="2000" b="1" dirty="0">
                <a:effectLst/>
              </a:rPr>
              <a:t>Теория культурно-исторических типов Н.Я.Данилевского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836712"/>
            <a:ext cx="7772400" cy="5400599"/>
          </a:xfrm>
        </p:spPr>
        <p:txBody>
          <a:bodyPr>
            <a:normAutofit fontScale="92500" lnSpcReduction="10000"/>
          </a:bodyPr>
          <a:lstStyle/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разновременност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прохождения народами однотипных ступеней развития. Для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 человечество – система национальных организмов, каждый из которых развивается по своим законам, самостоятельно зарождается, растет, расцветает, угасает и погибает.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 конкретные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культурно-исторические типы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племена и племенные союзы в древности, народы и нации – в настоящем).</a:t>
            </a:r>
          </a:p>
          <a:p>
            <a:pPr indent="360000" algn="just"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Культурно-исторический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общность людей, локальная, с единообразными условиями существования, своими связями и внутренними структурами. Она характеризуется особенностями склада ума, чувств, воли, своим языком, мифологией, эпосом,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бытом.</a:t>
            </a:r>
          </a:p>
          <a:p>
            <a:pPr algn="l"/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Данилевский выделяет 12 культурно-исторических типов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египетский,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китайский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ассиро-вавилоно-финикийский, индийский, иранский, еврейский, греческий, римский, европейский, славянский, мексиканский, перуанский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оснований жизнедеятельности культурно-исторического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 -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религия, культура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(включающая технику и промышленность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политика и экономика.</a:t>
            </a:r>
          </a:p>
          <a:p>
            <a:pPr algn="l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1070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0423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864096"/>
          </a:xfrm>
        </p:spPr>
        <p:txBody>
          <a:bodyPr/>
          <a:lstStyle/>
          <a:p>
            <a:pPr lvl="0"/>
            <a:r>
              <a:rPr lang="ru-RU" sz="2200" b="1" i="1" dirty="0">
                <a:effectLst/>
              </a:rPr>
              <a:t>Экономический материализм марксистское направление (Г.В.Плеханов, </a:t>
            </a:r>
            <a:r>
              <a:rPr lang="ru-RU" sz="2200" b="1" i="1" dirty="0" err="1">
                <a:effectLst/>
              </a:rPr>
              <a:t>В.И.Ленин</a:t>
            </a:r>
            <a:r>
              <a:rPr lang="ru-RU" sz="2200" b="1" i="1" dirty="0" smtClean="0">
                <a:effectLst/>
              </a:rPr>
              <a:t>)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124744"/>
            <a:ext cx="7772400" cy="5328592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Плеханов Г.В.(1856-1918)"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двадцать лет. Сборник ... " (1906), "Собр.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24 томах" (1923-1927), " К вопросу о роли личности в истории" (1898), "Что такое социализм?" (?), "Наши разногласия" (1883), "Социализм и политическая борьба" (1884). Плехановым в наиболее полном виде изложена марксистская теория общественного развития, рассмотрены проблемы соотношения общественного бытия и общественного сознания. У Плеханова большое внимание уделялось не просто общественному сознанию, а общественной психологии и ее роли в жизни людей. Доказал применимость марксизма в российских условиях, пытается определить новую расстановку сил, сложившуюся в обществе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определяется развитием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производительных сил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Они в свою очередь: 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закладывают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зрелость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отношений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социально-политический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строй; 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психику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общественного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человека; 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идеологию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Определяет личность через свободу. Свобода есть осознанное выражение необходимости.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1091" y="631070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3488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772400" cy="720080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Экономический материализм марксистское направление (</a:t>
            </a:r>
            <a:r>
              <a:rPr lang="ru-RU" sz="2400" b="1" i="1" dirty="0" err="1">
                <a:effectLst/>
              </a:rPr>
              <a:t>Г.В.Плеханов</a:t>
            </a:r>
            <a:r>
              <a:rPr lang="ru-RU" sz="2400" b="1" i="1" dirty="0">
                <a:effectLst/>
              </a:rPr>
              <a:t>, </a:t>
            </a:r>
            <a:r>
              <a:rPr lang="ru-RU" sz="2400" b="1" i="1" dirty="0" err="1">
                <a:effectLst/>
              </a:rPr>
              <a:t>В.И.Ленин</a:t>
            </a:r>
            <a:r>
              <a:rPr lang="ru-RU" sz="2400" b="1" i="1" dirty="0">
                <a:effectLst/>
              </a:rPr>
              <a:t>)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124744"/>
            <a:ext cx="7772400" cy="5184575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 В.И.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такое «друзья народа» и как они воюют против социал-демократов?» (1894); «Развитие капитализма в России» (1899); «Материализм и эмпириокритицизм» (1909); «Империализм как высшая стадия капитализма» (1916); «Государство и революция» (1917).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Ленина в социологии связаны с развитием учения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К.Маркса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классах, классовой борьбе, роли народных масс в истории, а также с решением вопросов о соотношении демократии и диктатуры, роли государства в создании и функционировании нового социалистического государства. Обосновал необходимость буржуазно-демократической революции и ее перерастания в социалистическую революцию.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работы связаны с социологической проблематикой. Освещены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следуие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социолоического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дореволюционного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российского общества; рынок 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труда;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структура власти.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7300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5108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1"/>
            <a:ext cx="7772400" cy="360039"/>
          </a:xfrm>
        </p:spPr>
        <p:txBody>
          <a:bodyPr/>
          <a:lstStyle/>
          <a:p>
            <a:pPr lvl="0"/>
            <a:r>
              <a:rPr lang="ru-RU" sz="2400" b="1" i="1" dirty="0">
                <a:effectLst/>
              </a:rPr>
              <a:t>Неокантианская социология 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64704"/>
            <a:ext cx="7772400" cy="5832647"/>
          </a:xfrm>
        </p:spPr>
        <p:txBody>
          <a:bodyPr>
            <a:normAutofit fontScale="85000" lnSpcReduction="20000"/>
          </a:bodyPr>
          <a:lstStyle/>
          <a:p>
            <a:pPr indent="360000" algn="just"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 Иосифович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Петражицкий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(1867—1931) — один из наиболее известных российских юристов и социологов неокантианского направления. Окончил Киевский университет, учился в Германии. Является основателем психологической школы права в России. В течение 20 лет (1898— 1918) работал профессором Петербургского университета. Избирался в состав первой Государственной думы. С 1918 г. жил в эмиграции, руководил кафедрой социологии Варшавского университета. Основные работы, содержавшие социологические идеи: "Введение в изучение права и нравственности" (1905), "Теория права и государства в связи с теорией нравственности" (в двух томах, 1907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60000" algn="just"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 характеризует как научную теорию социально-психических процессов. Ее предназначение — изучать участие человека в процессах социальной жизни. При этом под таким участием ученый понимает психическую деятельность индивидуального характера. Она проявляется в словах, сообщениях, действиях, поступках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</a:p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методом социологии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считал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психологическую дедукцию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основой которой является наблюдение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фактов.</a:t>
            </a:r>
          </a:p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Центральными понятиями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социологии - социальное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и его мотивы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теории социальных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норм. При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он рассматривал их в тесной связи с обязанностями — как моральными (нравственными), так и правовыми (юридическими).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Нравственные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переживание долга и его выполнение,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понимание долга как обязанности по отношению к другому. Любые нормы выполняют две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мотивационные (импульсивные) и педагогические. Первые стимулируют одни действия и сдерживают другие, вторые способствуют развитию определенных психических склонностей, предрасположенностей людей.</a:t>
            </a:r>
          </a:p>
          <a:p>
            <a:pPr indent="360000" algn="just">
              <a:spcBef>
                <a:spcPts val="0"/>
              </a:spcBef>
            </a:pPr>
            <a:endParaRPr lang="ru-RU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1307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0640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9"/>
            <a:ext cx="7772400" cy="432047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Неокантианская социология 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836712"/>
            <a:ext cx="7772400" cy="5040559"/>
          </a:xfrm>
        </p:spPr>
        <p:txBody>
          <a:bodyPr>
            <a:normAutofit lnSpcReduction="10000"/>
          </a:bodyPr>
          <a:lstStyle/>
          <a:p>
            <a:pPr indent="360000" algn="just"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Павел Иванович Новгородцев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(1866-1924) - русский ученый-правовед, философ и социолог неокантианского направления, профессор Московского университета, член ЦК партии кадетов и депутат I Государственной Думы. Его социологические воззрения нашли отражение в работах "Нравственный идеализм в философии права" (1902), "Социальные науки и право" (1916), "Об общественном идеале" (1917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 концепцию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 общества - нравственный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идеализм - "субъективная"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получения нового знания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концепции "нравственного идеализма" П. И.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Новгородцева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составили такие понятия, как "личность", "свобода", "долженствование", "социальный прогресс" и "нравственный идеал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общественного прогресса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нравственного идеала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достижения которого человечество развивается прогрессивно. Данный эталон не достижим – утопическая желание , стремление, достижение источник постоянного развития общества.  </a:t>
            </a:r>
          </a:p>
          <a:p>
            <a:pPr indent="360000" algn="just">
              <a:spcBef>
                <a:spcPts val="0"/>
              </a:spcBef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1070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0675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772400" cy="432048"/>
          </a:xfrm>
        </p:spPr>
        <p:txBody>
          <a:bodyPr/>
          <a:lstStyle/>
          <a:p>
            <a:pPr lvl="0"/>
            <a:r>
              <a:rPr lang="ru-RU" sz="2400" b="1" i="1" dirty="0">
                <a:effectLst/>
              </a:rPr>
              <a:t>Христианская </a:t>
            </a:r>
            <a:r>
              <a:rPr lang="ru-RU" sz="2400" b="1" i="1" dirty="0" smtClean="0">
                <a:effectLst/>
              </a:rPr>
              <a:t>социология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620688"/>
            <a:ext cx="7772400" cy="5904655"/>
          </a:xfrm>
        </p:spPr>
        <p:txBody>
          <a:bodyPr/>
          <a:lstStyle/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"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христианская социология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применим к работам тех русских мыслителей, которые предлагали "преобразовать" социальный мир, опираясь на незыблемые ценности христианской религии. В теоретико-методологической эволюции отечественной социологии они способствовали переходу от позитивизма и марксизма к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идеализму - нравственными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ценностями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русской социологии основными представителями христианского социологизма признаны С. Н. Булгаков и Н. А.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Бердяев.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Н. Булгаков отдавал предпочтение социализму христианскому, а Н. А. Бердяев - социализму "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этическому.</a:t>
            </a:r>
          </a:p>
          <a:p>
            <a:pPr indent="360000" algn="just"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исторической судьбе человечества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 А. Бердяев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выделял четыре состояния: варварство, культура, цивилизация и религиозное преображение. Эти состояния он рассматривал не во временной последовательности, а лишь как "разные направленности человеческого духа", одна из которых в ту или иную эпоху имеет преобладающее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0553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54895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1"/>
            <a:ext cx="8568952" cy="648071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Неопозитивистская ориентация </a:t>
            </a:r>
            <a:r>
              <a:rPr lang="ru-RU" sz="2400" b="1" i="1" dirty="0" smtClean="0">
                <a:effectLst/>
              </a:rPr>
              <a:t/>
            </a:r>
            <a:br>
              <a:rPr lang="ru-RU" sz="2400" b="1" i="1" dirty="0" smtClean="0">
                <a:effectLst/>
              </a:rPr>
            </a:br>
            <a:r>
              <a:rPr lang="ru-RU" sz="2400" b="1" i="1" dirty="0" smtClean="0">
                <a:effectLst/>
              </a:rPr>
              <a:t>в </a:t>
            </a:r>
            <a:r>
              <a:rPr lang="ru-RU" sz="2400" b="1" i="1" dirty="0">
                <a:effectLst/>
              </a:rPr>
              <a:t>российской социологии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620688"/>
            <a:ext cx="7772400" cy="5760639"/>
          </a:xfrm>
        </p:spPr>
        <p:txBody>
          <a:bodyPr>
            <a:normAutofit fontScale="92500" lnSpcReduction="20000"/>
          </a:bodyPr>
          <a:lstStyle/>
          <a:p>
            <a:pPr indent="360000" algn="just"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Единицей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анализа являются «социальные связи» Неопозитивизм предполагал изучать социальное поведение, затем социальные структуры как постоянные (или повторяющиеся) формы взаимодействий и социальные процессы, т.е. изменение структур и поведения. Главное внимание социологи сосредоточивали на изучении социального поведения и общества, взятого преимущественно в аспекте статичности, организованности. Наиболее наглядно неопозитивистская ориентация отражена в концепциях трех социологов — А.С.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Звоницкой, К.М.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Тахтарева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П.А.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Сорокина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Агнесса Соломоновна Звоницкая (1897-1942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в виде «общности сознания и деятельности».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- передача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«содержания одного сознания другому сознанию», т.е. подражание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сознания индивида: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проективный момент» — характеризуется приобретением личностью «знания о других», об окружающей среде.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субъективный момент» — характеризуется синтезом предыдущих знаний, или самосознанием, которое противопоставляется внешнему миру.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эективный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момент» — связан с неизбежным предположением о наличии подобных синтезов у других, сознательным соотношением «я — они» на базе сходства</a:t>
            </a:r>
            <a:r>
              <a:rPr lang="ru-RU" dirty="0"/>
              <a:t>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66173" y="62476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5014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720079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Неопозитивистская ориентация </a:t>
            </a:r>
            <a:br>
              <a:rPr lang="ru-RU" sz="2400" b="1" i="1" dirty="0">
                <a:effectLst/>
              </a:rPr>
            </a:br>
            <a:r>
              <a:rPr lang="ru-RU" sz="2400" b="1" i="1" dirty="0">
                <a:effectLst/>
              </a:rPr>
              <a:t>в российской социологии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124744"/>
            <a:ext cx="7772400" cy="5184575"/>
          </a:xfrm>
        </p:spPr>
        <p:txBody>
          <a:bodyPr>
            <a:normAutofit fontScale="85000" lnSpcReduction="20000"/>
          </a:bodyPr>
          <a:lstStyle/>
          <a:p>
            <a:pPr indent="360000" algn="just"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 Михайлович</a:t>
            </a:r>
            <a:r>
              <a:rPr lang="en-US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Тахтарев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(1871-1925)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 шесть основных теоретических школ в новейшей социологии по их роли в развитии этой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дисциплины.</a:t>
            </a:r>
          </a:p>
          <a:p>
            <a:pPr indent="36000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«Общение — закономерность общественной жизни». Между закономерностью «естественной» и «общественной», писал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Тахтарев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нет принципиального различия, обе имеют ряд главных и совпадающих элементов в виде повторяемости, зависимости и необходимого соотношения. Общественная закономерность не есть производное от широких мировых законов природы, она специфична, так как стремится вскрыть отношения особого социального разряда явлений.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Питирим Александрович Сорокин (1889-1968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«социального контроля» в виде неких стандартизованных форм социального поведения — «должное», «рекомендуемое», «запрещенное» — и реакцией на них в виде санкций — негативных (кара) и позитивных (награда), составляющих особую регулятивную субструктуру, под влиянием которой возникает и изменяется организация групп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формальных критерия классификаций социальных групп: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односторонний и многосторонний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 помощью первого выясняется совокупность индивидов, объединенных в единое, взаимодействующее целое (группу) одним каким-нибудь признаком, допустим языковым, территориальным, профессиональным, возрастным,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половым. Второй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предполагает сочетание двух или более признаков, в результате чего появляются «сложные» группы: нация,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1091" y="625316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2270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72400" cy="720081"/>
          </a:xfrm>
        </p:spPr>
        <p:txBody>
          <a:bodyPr/>
          <a:lstStyle/>
          <a:p>
            <a:pPr lvl="0"/>
            <a:r>
              <a:rPr lang="ru-RU" sz="2400" b="1" i="1" dirty="0">
                <a:effectLst/>
              </a:rPr>
              <a:t>История развития советской и российской </a:t>
            </a:r>
            <a:r>
              <a:rPr lang="ru-RU" sz="2400" b="1" i="1" dirty="0" smtClean="0">
                <a:effectLst/>
              </a:rPr>
              <a:t>социологии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908720"/>
            <a:ext cx="7954143" cy="5616623"/>
          </a:xfrm>
        </p:spPr>
        <p:txBody>
          <a:bodyPr>
            <a:normAutofit fontScale="85000" lnSpcReduction="20000"/>
          </a:bodyPr>
          <a:lstStyle/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Современный. (60-е гг. XX в. - настоящее время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Возрождение социологической науки в нашей стране приходится на 1960-е гг. («хрущевская оттепель»). В это время создается отдел социологических исследований в Институте философии АН СССР и лаборатории социологических исследований в ряде университетов. В 1962 г. создана Советская социологическая ассоциация, в 1969 г. - Институт конкретных социологических исследований АН СССР (с 1988 г. Институт социологии). С 1974 г. выходит журнал «Социологические исследования» («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1980-е гг. были проведены масштабные социологические исследования по изучению влияния научно-технического прогресса на социальную и профессиональную структуру работников и их отношение к труду. Широко распространилось социальное планирование в масштабе предприятия и города, был накоплен большой фактический материал и отработаны методики социологического исследования.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последнее десятилетие ХХ века - начале ХХІ века в России образованы социологические факультеты и отделения в ведущих университетах страны, ряд академических и независимых социологических центров: Всероссийский центр изучения общественного мнения (ВЦИОМ), Фонд общественного мнения (ФОМ), Центр социальных исследований Ю. Левады, Институт социологических исследований Российской Академии наук (ИСИ РАН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60000"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979" y="6196803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9070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720079"/>
          </a:xfrm>
        </p:spPr>
        <p:txBody>
          <a:bodyPr/>
          <a:lstStyle/>
          <a:p>
            <a:pPr lvl="0"/>
            <a:r>
              <a:rPr lang="ru-RU" sz="2400" b="1" i="1" dirty="0">
                <a:effectLst/>
              </a:rPr>
              <a:t>История развития советской и российской социологии</a:t>
            </a:r>
            <a:endParaRPr lang="ru-RU" sz="2400" dirty="0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124744"/>
            <a:ext cx="7488832" cy="4752528"/>
          </a:xfrm>
        </p:spPr>
        <p:txBody>
          <a:bodyPr>
            <a:normAutofit fontScale="85000" lnSpcReduction="20000"/>
          </a:bodyPr>
          <a:lstStyle/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российские социологические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Субъективная социология Субъективная социология, созданная народниками П. Л. Лавровым (1823 - 1900) и Н. К. Михайловским (1842 - 1904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Социологическая теория М. М.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Ковалевского;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система социологии в России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Н.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Чичериным;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Социологический подход к праву и государству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Градовского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Социологические взгляды П. А.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Кропоткина;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российские социологи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А. Ядов, Т. И.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Заславская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изучают вопросы уровня жизни, материальной обеспеченности, характера работы и качества жизни. Большой интерес у социологов постсоветского периода вызывают исследования, посвященные адаптации населения к меняющимся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условиям;</a:t>
            </a:r>
          </a:p>
          <a:p>
            <a:pPr indent="3600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XXI века интенсивно разрабатывается проблематика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социальноэкономического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неравенства. Согласно исследованиям Института социально-экономических проблем народонаселения РАН под руководством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 М.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Римашевской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социальное неравенство в определенных пределах можно считать нормальным явлением </a:t>
            </a:r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общества.  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12707" y="621307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7728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907504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956376" y="6213077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592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169</TotalTime>
  <Words>1695</Words>
  <Application>Microsoft Office PowerPoint</Application>
  <PresentationFormat>Экран (4:3)</PresentationFormat>
  <Paragraphs>155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Исполнительная</vt:lpstr>
      <vt:lpstr>Лекция 7  Социология в России</vt:lpstr>
      <vt:lpstr>Лекция 7  Социология в России</vt:lpstr>
      <vt:lpstr>Становление и этапы эволюции и особенности российской социологии</vt:lpstr>
      <vt:lpstr>Становление и этапы эволюции и особенности российской социологии</vt:lpstr>
      <vt:lpstr>Становление и этапы эволюции и особенности российской социологии</vt:lpstr>
      <vt:lpstr>Этико-психологическая (субъективная социология) Этико-субъективное направление в русской социологической мысли  Петр Лаврович Лавров</vt:lpstr>
      <vt:lpstr>Этико-психологическая (субъективная социология) Этико-субъективное направление в русской социологической мысли   Николай Константинович Михайловский</vt:lpstr>
      <vt:lpstr>Натуралистическая социология Л.И. Мечникова Географическое направление в русской социологии </vt:lpstr>
      <vt:lpstr>Натуралистическая социология Л.И. Мечникова Географическое направление в русской социологии </vt:lpstr>
      <vt:lpstr>Теория культурно-исторических типов Н.Я.Данилевского</vt:lpstr>
      <vt:lpstr>Экономический материализм марксистское направление (Г.В.Плеханов, В.И.Ленин)</vt:lpstr>
      <vt:lpstr>Экономический материализм марксистское направление (Г.В.Плеханов, В.И.Ленин)</vt:lpstr>
      <vt:lpstr>Неокантианская социология </vt:lpstr>
      <vt:lpstr>Неокантианская социология </vt:lpstr>
      <vt:lpstr>Христианская социология</vt:lpstr>
      <vt:lpstr>Неопозитивистская ориентация  в российской социологии</vt:lpstr>
      <vt:lpstr>Неопозитивистская ориентация  в российской социологии</vt:lpstr>
      <vt:lpstr>История развития советской и российской социологии</vt:lpstr>
      <vt:lpstr>История развития советской и российской социологии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7  Социология в России</dc:title>
  <dc:creator>Елена</dc:creator>
  <cp:lastModifiedBy>Елена</cp:lastModifiedBy>
  <cp:revision>32</cp:revision>
  <dcterms:created xsi:type="dcterms:W3CDTF">2017-12-04T11:29:09Z</dcterms:created>
  <dcterms:modified xsi:type="dcterms:W3CDTF">2018-04-01T00:29:36Z</dcterms:modified>
</cp:coreProperties>
</file>