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6"/>
  </p:handoutMasterIdLst>
  <p:sldIdLst>
    <p:sldId id="536" r:id="rId3"/>
    <p:sldId id="497" r:id="rId4"/>
    <p:sldId id="501" r:id="rId6"/>
    <p:sldId id="337" r:id="rId7"/>
    <p:sldId id="347" r:id="rId8"/>
    <p:sldId id="538" r:id="rId9"/>
    <p:sldId id="406" r:id="rId10"/>
    <p:sldId id="603" r:id="rId11"/>
    <p:sldId id="566" r:id="rId12"/>
    <p:sldId id="567" r:id="rId13"/>
    <p:sldId id="568" r:id="rId14"/>
    <p:sldId id="662" r:id="rId15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9999"/>
    <a:srgbClr val="99CCFF"/>
    <a:srgbClr val="0000CC"/>
    <a:srgbClr val="33CC33"/>
    <a:srgbClr val="FF3300"/>
    <a:srgbClr val="FF66FF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45"/>
    <p:restoredTop sz="94660"/>
  </p:normalViewPr>
  <p:slideViewPr>
    <p:cSldViewPr showGuides="1">
      <p:cViewPr varScale="1">
        <p:scale>
          <a:sx n="110" d="100"/>
          <a:sy n="110" d="100"/>
        </p:scale>
        <p:origin x="93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MBA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0405A0-9E5A-486D-8062-B88828DCFFF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MBA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E5D592-CDFE-4AC0-9EA3-E8E06D017EAB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  <p:sp>
        <p:nvSpPr>
          <p:cNvPr id="28676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8677" name="Номер слайда 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  <p:sp>
        <p:nvSpPr>
          <p:cNvPr id="36868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36869" name="Номер слайда 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10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94212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3298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183299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183300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183301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7570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3757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37572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3757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2626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82627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82628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82629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/>
        </p:nvGrpSpPr>
        <p:grpSpPr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2056" name="Group 3"/>
            <p:cNvGrpSpPr/>
            <p:nvPr userDrawn="1"/>
          </p:nvGrpSpPr>
          <p:grpSpPr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193" name="Freeform 4"/>
              <p:cNvSpPr/>
              <p:nvPr userDrawn="1"/>
            </p:nvSpPr>
            <p:spPr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4" name="Freeform 5"/>
              <p:cNvSpPr/>
              <p:nvPr userDrawn="1"/>
            </p:nvSpPr>
            <p:spPr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5" name="Freeform 6"/>
              <p:cNvSpPr/>
              <p:nvPr userDrawn="1"/>
            </p:nvSpPr>
            <p:spPr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6" name="Freeform 7"/>
              <p:cNvSpPr/>
              <p:nvPr userDrawn="1"/>
            </p:nvSpPr>
            <p:spPr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7" name="Freeform 8"/>
              <p:cNvSpPr/>
              <p:nvPr userDrawn="1"/>
            </p:nvSpPr>
            <p:spPr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8" name="Freeform 9"/>
              <p:cNvSpPr/>
              <p:nvPr userDrawn="1"/>
            </p:nvSpPr>
            <p:spPr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9" name="Freeform 10"/>
              <p:cNvSpPr/>
              <p:nvPr userDrawn="1"/>
            </p:nvSpPr>
            <p:spPr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0" name="Freeform 11"/>
              <p:cNvSpPr/>
              <p:nvPr userDrawn="1"/>
            </p:nvSpPr>
            <p:spPr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1" name="Freeform 12"/>
              <p:cNvSpPr/>
              <p:nvPr userDrawn="1"/>
            </p:nvSpPr>
            <p:spPr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2" name="Freeform 13"/>
              <p:cNvSpPr/>
              <p:nvPr userDrawn="1"/>
            </p:nvSpPr>
            <p:spPr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3" name="Freeform 14"/>
              <p:cNvSpPr/>
              <p:nvPr userDrawn="1"/>
            </p:nvSpPr>
            <p:spPr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4" name="Freeform 15"/>
              <p:cNvSpPr/>
              <p:nvPr userDrawn="1"/>
            </p:nvSpPr>
            <p:spPr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5" name="Freeform 16"/>
              <p:cNvSpPr/>
              <p:nvPr userDrawn="1"/>
            </p:nvSpPr>
            <p:spPr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</p:grpSp>
        <p:grpSp>
          <p:nvGrpSpPr>
            <p:cNvPr id="2057" name="Group 17"/>
            <p:cNvGrpSpPr/>
            <p:nvPr userDrawn="1"/>
          </p:nvGrpSpPr>
          <p:grpSpPr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2058" name="Rectangle 18"/>
              <p:cNvSpPr/>
              <p:nvPr userDrawn="1"/>
            </p:nvSpPr>
            <p:spPr>
              <a:xfrm rot="6798887">
                <a:off x="62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9" name="Rectangle 19"/>
              <p:cNvSpPr/>
              <p:nvPr userDrawn="1"/>
            </p:nvSpPr>
            <p:spPr>
              <a:xfrm rot="6798887">
                <a:off x="33" y="387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0" name="Rectangle 20"/>
              <p:cNvSpPr/>
              <p:nvPr userDrawn="1"/>
            </p:nvSpPr>
            <p:spPr>
              <a:xfrm rot="6798887">
                <a:off x="6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1" name="Rectangle 21"/>
              <p:cNvSpPr/>
              <p:nvPr userDrawn="1"/>
            </p:nvSpPr>
            <p:spPr>
              <a:xfrm rot="5999912">
                <a:off x="209" y="388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2" name="Rectangle 22"/>
              <p:cNvSpPr/>
              <p:nvPr userDrawn="1"/>
            </p:nvSpPr>
            <p:spPr>
              <a:xfrm rot="5999912">
                <a:off x="18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3" name="Rectangle 23"/>
              <p:cNvSpPr/>
              <p:nvPr userDrawn="1"/>
            </p:nvSpPr>
            <p:spPr>
              <a:xfrm rot="6250138">
                <a:off x="152" y="38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4" name="Rectangle 24"/>
              <p:cNvSpPr/>
              <p:nvPr userDrawn="1"/>
            </p:nvSpPr>
            <p:spPr>
              <a:xfrm rot="6238076">
                <a:off x="123" y="388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5" name="Rectangle 25"/>
              <p:cNvSpPr/>
              <p:nvPr userDrawn="1"/>
            </p:nvSpPr>
            <p:spPr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6" name="Rectangle 26"/>
              <p:cNvSpPr/>
              <p:nvPr userDrawn="1"/>
            </p:nvSpPr>
            <p:spPr>
              <a:xfrm rot="5380717">
                <a:off x="332" y="387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7" name="Rectangle 27"/>
              <p:cNvSpPr/>
              <p:nvPr userDrawn="1"/>
            </p:nvSpPr>
            <p:spPr>
              <a:xfrm rot="5583200">
                <a:off x="302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8" name="Rectangle 28"/>
              <p:cNvSpPr/>
              <p:nvPr userDrawn="1"/>
            </p:nvSpPr>
            <p:spPr>
              <a:xfrm rot="5737625">
                <a:off x="270" y="388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9" name="Rectangle 29"/>
              <p:cNvSpPr/>
              <p:nvPr userDrawn="1"/>
            </p:nvSpPr>
            <p:spPr>
              <a:xfrm rot="4715477">
                <a:off x="516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0" name="Rectangle 30"/>
              <p:cNvSpPr/>
              <p:nvPr userDrawn="1"/>
            </p:nvSpPr>
            <p:spPr>
              <a:xfrm rot="4924949">
                <a:off x="486" y="38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1" name="Rectangle 31"/>
              <p:cNvSpPr/>
              <p:nvPr userDrawn="1"/>
            </p:nvSpPr>
            <p:spPr>
              <a:xfrm rot="4924949">
                <a:off x="456" y="38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2" name="Rectangle 32"/>
              <p:cNvSpPr/>
              <p:nvPr userDrawn="1"/>
            </p:nvSpPr>
            <p:spPr>
              <a:xfrm rot="5041352">
                <a:off x="426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3" name="Rectangle 33"/>
              <p:cNvSpPr/>
              <p:nvPr userDrawn="1"/>
            </p:nvSpPr>
            <p:spPr>
              <a:xfrm rot="3816889">
                <a:off x="664" y="376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4" name="Rectangle 34"/>
              <p:cNvSpPr/>
              <p:nvPr userDrawn="1"/>
            </p:nvSpPr>
            <p:spPr>
              <a:xfrm rot="3816889">
                <a:off x="634" y="377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5" name="Rectangle 35"/>
              <p:cNvSpPr/>
              <p:nvPr userDrawn="1"/>
            </p:nvSpPr>
            <p:spPr>
              <a:xfrm rot="4104184">
                <a:off x="605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6" name="Rectangle 36"/>
              <p:cNvSpPr/>
              <p:nvPr userDrawn="1"/>
            </p:nvSpPr>
            <p:spPr>
              <a:xfrm rot="4325343">
                <a:off x="575" y="380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7" name="Rectangle 37"/>
              <p:cNvSpPr/>
              <p:nvPr userDrawn="1"/>
            </p:nvSpPr>
            <p:spPr>
              <a:xfrm rot="3368036">
                <a:off x="799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8" name="Rectangle 38"/>
              <p:cNvSpPr/>
              <p:nvPr userDrawn="1"/>
            </p:nvSpPr>
            <p:spPr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9" name="Rectangle 39"/>
              <p:cNvSpPr/>
              <p:nvPr userDrawn="1"/>
            </p:nvSpPr>
            <p:spPr>
              <a:xfrm rot="3368036">
                <a:off x="745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0" name="Rectangle 40"/>
              <p:cNvSpPr/>
              <p:nvPr userDrawn="1"/>
            </p:nvSpPr>
            <p:spPr>
              <a:xfrm rot="3816889">
                <a:off x="717" y="37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1" name="Rectangle 41"/>
              <p:cNvSpPr/>
              <p:nvPr userDrawn="1"/>
            </p:nvSpPr>
            <p:spPr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2" name="Rectangle 42"/>
              <p:cNvSpPr/>
              <p:nvPr userDrawn="1"/>
            </p:nvSpPr>
            <p:spPr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3" name="Rectangle 43"/>
              <p:cNvSpPr/>
              <p:nvPr userDrawn="1"/>
            </p:nvSpPr>
            <p:spPr>
              <a:xfrm rot="2707562">
                <a:off x="876" y="36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4" name="Rectangle 44"/>
              <p:cNvSpPr/>
              <p:nvPr userDrawn="1"/>
            </p:nvSpPr>
            <p:spPr>
              <a:xfrm rot="2707562">
                <a:off x="850" y="364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5" name="Rectangle 45"/>
              <p:cNvSpPr/>
              <p:nvPr userDrawn="1"/>
            </p:nvSpPr>
            <p:spPr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6" name="Rectangle 46"/>
              <p:cNvSpPr/>
              <p:nvPr userDrawn="1"/>
            </p:nvSpPr>
            <p:spPr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7" name="Rectangle 47"/>
              <p:cNvSpPr/>
              <p:nvPr userDrawn="1"/>
            </p:nvSpPr>
            <p:spPr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8" name="Rectangle 48"/>
              <p:cNvSpPr/>
              <p:nvPr userDrawn="1"/>
            </p:nvSpPr>
            <p:spPr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9" name="Rectangle 49"/>
              <p:cNvSpPr/>
              <p:nvPr userDrawn="1"/>
            </p:nvSpPr>
            <p:spPr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0" name="Rectangle 50"/>
              <p:cNvSpPr/>
              <p:nvPr userDrawn="1"/>
            </p:nvSpPr>
            <p:spPr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1" name="Rectangle 51"/>
              <p:cNvSpPr/>
              <p:nvPr userDrawn="1"/>
            </p:nvSpPr>
            <p:spPr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2" name="Rectangle 52"/>
              <p:cNvSpPr/>
              <p:nvPr userDrawn="1"/>
            </p:nvSpPr>
            <p:spPr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3" name="Rectangle 53"/>
              <p:cNvSpPr/>
              <p:nvPr userDrawn="1"/>
            </p:nvSpPr>
            <p:spPr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4" name="Rectangle 54"/>
              <p:cNvSpPr/>
              <p:nvPr userDrawn="1"/>
            </p:nvSpPr>
            <p:spPr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5" name="Rectangle 55"/>
              <p:cNvSpPr/>
              <p:nvPr userDrawn="1"/>
            </p:nvSpPr>
            <p:spPr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6" name="Rectangle 56"/>
              <p:cNvSpPr/>
              <p:nvPr userDrawn="1"/>
            </p:nvSpPr>
            <p:spPr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7" name="Rectangle 57"/>
              <p:cNvSpPr/>
              <p:nvPr userDrawn="1"/>
            </p:nvSpPr>
            <p:spPr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8" name="Rectangle 58"/>
              <p:cNvSpPr/>
              <p:nvPr userDrawn="1"/>
            </p:nvSpPr>
            <p:spPr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9" name="Rectangle 59"/>
              <p:cNvSpPr/>
              <p:nvPr userDrawn="1"/>
            </p:nvSpPr>
            <p:spPr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0" name="Rectangle 60"/>
              <p:cNvSpPr/>
              <p:nvPr userDrawn="1"/>
            </p:nvSpPr>
            <p:spPr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1" name="Rectangle 61"/>
              <p:cNvSpPr/>
              <p:nvPr userDrawn="1"/>
            </p:nvSpPr>
            <p:spPr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2" name="Rectangle 62"/>
              <p:cNvSpPr/>
              <p:nvPr userDrawn="1"/>
            </p:nvSpPr>
            <p:spPr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3" name="Rectangle 63"/>
              <p:cNvSpPr/>
              <p:nvPr userDrawn="1"/>
            </p:nvSpPr>
            <p:spPr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4" name="Rectangle 64"/>
              <p:cNvSpPr/>
              <p:nvPr userDrawn="1"/>
            </p:nvSpPr>
            <p:spPr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5" name="Rectangle 65"/>
              <p:cNvSpPr/>
              <p:nvPr userDrawn="1"/>
            </p:nvSpPr>
            <p:spPr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6" name="Rectangle 66"/>
              <p:cNvSpPr/>
              <p:nvPr userDrawn="1"/>
            </p:nvSpPr>
            <p:spPr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7" name="Rectangle 67"/>
              <p:cNvSpPr/>
              <p:nvPr userDrawn="1"/>
            </p:nvSpPr>
            <p:spPr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8" name="Rectangle 68"/>
              <p:cNvSpPr/>
              <p:nvPr userDrawn="1"/>
            </p:nvSpPr>
            <p:spPr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9" name="Rectangle 69"/>
              <p:cNvSpPr/>
              <p:nvPr userDrawn="1"/>
            </p:nvSpPr>
            <p:spPr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0" name="Rectangle 70"/>
              <p:cNvSpPr/>
              <p:nvPr userDrawn="1"/>
            </p:nvSpPr>
            <p:spPr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1" name="Rectangle 71"/>
              <p:cNvSpPr/>
              <p:nvPr userDrawn="1"/>
            </p:nvSpPr>
            <p:spPr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2" name="Rectangle 72"/>
              <p:cNvSpPr/>
              <p:nvPr userDrawn="1"/>
            </p:nvSpPr>
            <p:spPr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3" name="Rectangle 73"/>
              <p:cNvSpPr/>
              <p:nvPr userDrawn="1"/>
            </p:nvSpPr>
            <p:spPr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4" name="Rectangle 74"/>
              <p:cNvSpPr/>
              <p:nvPr userDrawn="1"/>
            </p:nvSpPr>
            <p:spPr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5" name="Rectangle 75"/>
              <p:cNvSpPr/>
              <p:nvPr userDrawn="1"/>
            </p:nvSpPr>
            <p:spPr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6" name="Rectangle 76"/>
              <p:cNvSpPr/>
              <p:nvPr userDrawn="1"/>
            </p:nvSpPr>
            <p:spPr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7" name="Rectangle 77"/>
              <p:cNvSpPr/>
              <p:nvPr userDrawn="1"/>
            </p:nvSpPr>
            <p:spPr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8" name="Rectangle 78"/>
              <p:cNvSpPr/>
              <p:nvPr userDrawn="1"/>
            </p:nvSpPr>
            <p:spPr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9" name="Rectangle 79"/>
              <p:cNvSpPr/>
              <p:nvPr userDrawn="1"/>
            </p:nvSpPr>
            <p:spPr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0" name="Rectangle 80"/>
              <p:cNvSpPr/>
              <p:nvPr userDrawn="1"/>
            </p:nvSpPr>
            <p:spPr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1" name="Freeform 81"/>
              <p:cNvSpPr/>
              <p:nvPr userDrawn="1"/>
            </p:nvSpPr>
            <p:spPr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22" name="Rectangle 82"/>
              <p:cNvSpPr/>
              <p:nvPr userDrawn="1"/>
            </p:nvSpPr>
            <p:spPr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3" name="Rectangle 83"/>
              <p:cNvSpPr/>
              <p:nvPr userDrawn="1"/>
            </p:nvSpPr>
            <p:spPr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4" name="Rectangle 84"/>
              <p:cNvSpPr/>
              <p:nvPr userDrawn="1"/>
            </p:nvSpPr>
            <p:spPr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5" name="Rectangle 85"/>
              <p:cNvSpPr/>
              <p:nvPr userDrawn="1"/>
            </p:nvSpPr>
            <p:spPr>
              <a:xfrm rot="-2957028">
                <a:off x="930" y="248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6" name="Rectangle 86"/>
              <p:cNvSpPr/>
              <p:nvPr userDrawn="1"/>
            </p:nvSpPr>
            <p:spPr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7" name="Rectangle 87"/>
              <p:cNvSpPr/>
              <p:nvPr userDrawn="1"/>
            </p:nvSpPr>
            <p:spPr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8" name="Rectangle 88"/>
              <p:cNvSpPr/>
              <p:nvPr userDrawn="1"/>
            </p:nvSpPr>
            <p:spPr>
              <a:xfrm rot="-3638503">
                <a:off x="788" y="242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9" name="Rectangle 89"/>
              <p:cNvSpPr/>
              <p:nvPr userDrawn="1"/>
            </p:nvSpPr>
            <p:spPr>
              <a:xfrm rot="-3638503">
                <a:off x="815" y="243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0" name="Rectangle 90"/>
              <p:cNvSpPr/>
              <p:nvPr userDrawn="1"/>
            </p:nvSpPr>
            <p:spPr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1" name="Rectangle 91"/>
              <p:cNvSpPr/>
              <p:nvPr userDrawn="1"/>
            </p:nvSpPr>
            <p:spPr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2" name="Rectangle 92"/>
              <p:cNvSpPr/>
              <p:nvPr userDrawn="1"/>
            </p:nvSpPr>
            <p:spPr>
              <a:xfrm rot="-4338250">
                <a:off x="649" y="239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3" name="Rectangle 93"/>
              <p:cNvSpPr/>
              <p:nvPr userDrawn="1"/>
            </p:nvSpPr>
            <p:spPr>
              <a:xfrm rot="-4250359">
                <a:off x="677" y="240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4" name="Rectangle 94"/>
              <p:cNvSpPr/>
              <p:nvPr userDrawn="1"/>
            </p:nvSpPr>
            <p:spPr>
              <a:xfrm rot="-4250359">
                <a:off x="707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5" name="Rectangle 95"/>
              <p:cNvSpPr/>
              <p:nvPr userDrawn="1"/>
            </p:nvSpPr>
            <p:spPr>
              <a:xfrm rot="-3989246">
                <a:off x="737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6" name="Rectangle 96"/>
              <p:cNvSpPr/>
              <p:nvPr userDrawn="1"/>
            </p:nvSpPr>
            <p:spPr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7" name="Rectangle 97"/>
              <p:cNvSpPr/>
              <p:nvPr userDrawn="1"/>
            </p:nvSpPr>
            <p:spPr>
              <a:xfrm rot="-4673370">
                <a:off x="533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8" name="Rectangle 98"/>
              <p:cNvSpPr/>
              <p:nvPr userDrawn="1"/>
            </p:nvSpPr>
            <p:spPr>
              <a:xfrm rot="-4646721">
                <a:off x="563" y="238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9" name="Rectangle 99"/>
              <p:cNvSpPr/>
              <p:nvPr userDrawn="1"/>
            </p:nvSpPr>
            <p:spPr>
              <a:xfrm rot="-4580623">
                <a:off x="594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0" name="Rectangle 100"/>
              <p:cNvSpPr/>
              <p:nvPr userDrawn="1"/>
            </p:nvSpPr>
            <p:spPr>
              <a:xfrm rot="-5195129">
                <a:off x="355" y="241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1" name="Rectangle 101"/>
              <p:cNvSpPr/>
              <p:nvPr userDrawn="1"/>
            </p:nvSpPr>
            <p:spPr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2" name="Rectangle 102"/>
              <p:cNvSpPr/>
              <p:nvPr userDrawn="1"/>
            </p:nvSpPr>
            <p:spPr>
              <a:xfrm rot="-5288939">
                <a:off x="418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3" name="Rectangle 103"/>
              <p:cNvSpPr/>
              <p:nvPr userDrawn="1"/>
            </p:nvSpPr>
            <p:spPr>
              <a:xfrm rot="-5164854">
                <a:off x="449" y="239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4" name="Rectangle 104"/>
              <p:cNvSpPr/>
              <p:nvPr userDrawn="1"/>
            </p:nvSpPr>
            <p:spPr>
              <a:xfrm rot="-6132163">
                <a:off x="206" y="245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5" name="Rectangle 105"/>
              <p:cNvSpPr/>
              <p:nvPr userDrawn="1"/>
            </p:nvSpPr>
            <p:spPr>
              <a:xfrm rot="-6220433">
                <a:off x="237" y="24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6" name="Rectangle 106"/>
              <p:cNvSpPr/>
              <p:nvPr userDrawn="1"/>
            </p:nvSpPr>
            <p:spPr>
              <a:xfrm rot="-6110943">
                <a:off x="266" y="243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7" name="Rectangle 107"/>
              <p:cNvSpPr/>
              <p:nvPr userDrawn="1"/>
            </p:nvSpPr>
            <p:spPr>
              <a:xfrm rot="-5919570">
                <a:off x="292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8" name="Rectangle 108"/>
              <p:cNvSpPr/>
              <p:nvPr userDrawn="1"/>
            </p:nvSpPr>
            <p:spPr>
              <a:xfrm rot="-7376291">
                <a:off x="5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9" name="Rectangle 109"/>
              <p:cNvSpPr/>
              <p:nvPr userDrawn="1"/>
            </p:nvSpPr>
            <p:spPr>
              <a:xfrm rot="-7168347">
                <a:off x="64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0" name="Rectangle 110"/>
              <p:cNvSpPr/>
              <p:nvPr userDrawn="1"/>
            </p:nvSpPr>
            <p:spPr>
              <a:xfrm rot="-6802416">
                <a:off x="92" y="250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1" name="Rectangle 111"/>
              <p:cNvSpPr/>
              <p:nvPr userDrawn="1"/>
            </p:nvSpPr>
            <p:spPr>
              <a:xfrm rot="-6802416">
                <a:off x="119" y="24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2" name="Rectangle 112"/>
              <p:cNvSpPr/>
              <p:nvPr userDrawn="1"/>
            </p:nvSpPr>
            <p:spPr>
              <a:xfrm rot="-6457704">
                <a:off x="150" y="247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3" name="Rectangle 113"/>
              <p:cNvSpPr/>
              <p:nvPr userDrawn="1"/>
            </p:nvSpPr>
            <p:spPr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4" name="Rectangle 114"/>
              <p:cNvSpPr/>
              <p:nvPr userDrawn="1"/>
            </p:nvSpPr>
            <p:spPr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" name="Rectangle 115"/>
              <p:cNvSpPr/>
              <p:nvPr userDrawn="1"/>
            </p:nvSpPr>
            <p:spPr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6" name="Rectangle 116"/>
              <p:cNvSpPr/>
              <p:nvPr userDrawn="1"/>
            </p:nvSpPr>
            <p:spPr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7" name="Rectangle 117"/>
              <p:cNvSpPr/>
              <p:nvPr userDrawn="1"/>
            </p:nvSpPr>
            <p:spPr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8" name="Rectangle 118"/>
              <p:cNvSpPr/>
              <p:nvPr userDrawn="1"/>
            </p:nvSpPr>
            <p:spPr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9" name="Rectangle 119"/>
              <p:cNvSpPr/>
              <p:nvPr userDrawn="1"/>
            </p:nvSpPr>
            <p:spPr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0" name="Rectangle 120"/>
              <p:cNvSpPr/>
              <p:nvPr userDrawn="1"/>
            </p:nvSpPr>
            <p:spPr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1" name="Rectangle 121"/>
              <p:cNvSpPr/>
              <p:nvPr userDrawn="1"/>
            </p:nvSpPr>
            <p:spPr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2" name="Rectangle 122"/>
              <p:cNvSpPr/>
              <p:nvPr userDrawn="1"/>
            </p:nvSpPr>
            <p:spPr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3" name="Rectangle 123"/>
              <p:cNvSpPr/>
              <p:nvPr userDrawn="1"/>
            </p:nvSpPr>
            <p:spPr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4" name="Rectangle 124"/>
              <p:cNvSpPr/>
              <p:nvPr userDrawn="1"/>
            </p:nvSpPr>
            <p:spPr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5" name="Rectangle 125"/>
              <p:cNvSpPr/>
              <p:nvPr userDrawn="1"/>
            </p:nvSpPr>
            <p:spPr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6" name="Rectangle 126"/>
              <p:cNvSpPr/>
              <p:nvPr userDrawn="1"/>
            </p:nvSpPr>
            <p:spPr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7" name="Rectangle 127"/>
              <p:cNvSpPr/>
              <p:nvPr userDrawn="1"/>
            </p:nvSpPr>
            <p:spPr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8" name="Rectangle 128"/>
              <p:cNvSpPr/>
              <p:nvPr userDrawn="1"/>
            </p:nvSpPr>
            <p:spPr>
              <a:xfrm rot="-3676305">
                <a:off x="739" y="2385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9" name="Rectangle 129"/>
              <p:cNvSpPr/>
              <p:nvPr userDrawn="1"/>
            </p:nvSpPr>
            <p:spPr>
              <a:xfrm rot="-3188616">
                <a:off x="869" y="2429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0" name="Rectangle 130"/>
              <p:cNvSpPr/>
              <p:nvPr userDrawn="1"/>
            </p:nvSpPr>
            <p:spPr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1" name="Rectangle 131"/>
              <p:cNvSpPr/>
              <p:nvPr userDrawn="1"/>
            </p:nvSpPr>
            <p:spPr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2" name="Rectangle 132"/>
              <p:cNvSpPr/>
              <p:nvPr userDrawn="1"/>
            </p:nvSpPr>
            <p:spPr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3" name="Rectangle 133"/>
              <p:cNvSpPr/>
              <p:nvPr userDrawn="1"/>
            </p:nvSpPr>
            <p:spPr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4" name="Rectangle 134"/>
              <p:cNvSpPr/>
              <p:nvPr userDrawn="1"/>
            </p:nvSpPr>
            <p:spPr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5" name="Rectangle 135"/>
              <p:cNvSpPr/>
              <p:nvPr userDrawn="1"/>
            </p:nvSpPr>
            <p:spPr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6" name="Rectangle 136"/>
              <p:cNvSpPr/>
              <p:nvPr userDrawn="1"/>
            </p:nvSpPr>
            <p:spPr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7" name="Rectangle 137"/>
              <p:cNvSpPr/>
              <p:nvPr userDrawn="1"/>
            </p:nvSpPr>
            <p:spPr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8" name="Freeform 138"/>
              <p:cNvSpPr/>
              <p:nvPr userDrawn="1"/>
            </p:nvSpPr>
            <p:spPr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79" name="Freeform 139"/>
              <p:cNvSpPr/>
              <p:nvPr userDrawn="1"/>
            </p:nvSpPr>
            <p:spPr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0" name="Freeform 140"/>
              <p:cNvSpPr/>
              <p:nvPr userDrawn="1"/>
            </p:nvSpPr>
            <p:spPr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1" name="Freeform 141"/>
              <p:cNvSpPr/>
              <p:nvPr userDrawn="1"/>
            </p:nvSpPr>
            <p:spPr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2" name="Freeform 142"/>
              <p:cNvSpPr/>
              <p:nvPr userDrawn="1"/>
            </p:nvSpPr>
            <p:spPr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3" name="Freeform 143"/>
              <p:cNvSpPr/>
              <p:nvPr userDrawn="1"/>
            </p:nvSpPr>
            <p:spPr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4" name="Freeform 144"/>
              <p:cNvSpPr/>
              <p:nvPr userDrawn="1"/>
            </p:nvSpPr>
            <p:spPr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5" name="Freeform 145"/>
              <p:cNvSpPr/>
              <p:nvPr userDrawn="1"/>
            </p:nvSpPr>
            <p:spPr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6" name="Freeform 146"/>
              <p:cNvSpPr/>
              <p:nvPr userDrawn="1"/>
            </p:nvSpPr>
            <p:spPr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7" name="Rectangle 147"/>
              <p:cNvSpPr/>
              <p:nvPr userDrawn="1"/>
            </p:nvSpPr>
            <p:spPr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88" name="Rectangle 148"/>
              <p:cNvSpPr/>
              <p:nvPr userDrawn="1"/>
            </p:nvSpPr>
            <p:spPr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89" name="Freeform 149"/>
              <p:cNvSpPr/>
              <p:nvPr userDrawn="1"/>
            </p:nvSpPr>
            <p:spPr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0" name="Freeform 150"/>
              <p:cNvSpPr/>
              <p:nvPr userDrawn="1"/>
            </p:nvSpPr>
            <p:spPr>
              <a:xfrm rot="-2857037">
                <a:off x="618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28" y="69"/>
                  </a:cxn>
                  <a:cxn ang="0">
                    <a:pos x="55" y="54"/>
                  </a:cxn>
                  <a:cxn ang="0">
                    <a:pos x="29" y="25"/>
                  </a:cxn>
                  <a:cxn ang="0">
                    <a:pos x="49" y="15"/>
                  </a:cxn>
                  <a:cxn ang="0">
                    <a:pos x="55" y="24"/>
                  </a:cxn>
                  <a:cxn ang="0">
                    <a:pos x="67" y="21"/>
                  </a:cxn>
                  <a:cxn ang="0">
                    <a:pos x="46" y="1"/>
                  </a:cxn>
                  <a:cxn ang="0">
                    <a:pos x="17" y="15"/>
                  </a:cxn>
                  <a:cxn ang="0">
                    <a:pos x="43" y="48"/>
                  </a:cxn>
                  <a:cxn ang="0">
                    <a:pos x="13" y="45"/>
                  </a:cxn>
                  <a:cxn ang="0">
                    <a:pos x="0" y="46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94" name="Freeform 151"/>
              <p:cNvSpPr/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5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309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Click to edit Master title style</a:t>
            </a:r>
            <a:endParaRPr lang="ru-RU" altLang="ru-RU" noProof="0" smtClean="0"/>
          </a:p>
        </p:txBody>
      </p:sp>
      <p:sp>
        <p:nvSpPr>
          <p:cNvPr id="8309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ru-RU" altLang="ru-RU" noProof="0" smtClean="0"/>
              <a:t>Click to edit Master subtitle style</a:t>
            </a:r>
            <a:endParaRPr lang="ru-RU" altLang="ru-RU" noProof="0" smtClean="0"/>
          </a:p>
        </p:txBody>
      </p:sp>
      <p:sp>
        <p:nvSpPr>
          <p:cNvPr id="309" name="Rectangle 15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304800" y="6248400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0" name="Rectangle 1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1" name="Rectangle 1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163AA9-FD02-4FDE-A85B-990744EEFA13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/>
          <p:nvPr/>
        </p:nvGrpSpPr>
        <p:grpSpPr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/>
            <p:nvPr userDrawn="1"/>
          </p:nvGrpSpPr>
          <p:grpSpPr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/>
              <p:nvPr userDrawn="1"/>
            </p:nvSpPr>
            <p:spPr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0" name="Freeform 5"/>
              <p:cNvSpPr/>
              <p:nvPr userDrawn="1"/>
            </p:nvSpPr>
            <p:spPr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1" name="Freeform 6"/>
              <p:cNvSpPr/>
              <p:nvPr userDrawn="1"/>
            </p:nvSpPr>
            <p:spPr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2" name="Freeform 7"/>
              <p:cNvSpPr/>
              <p:nvPr userDrawn="1"/>
            </p:nvSpPr>
            <p:spPr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3" name="Freeform 8"/>
              <p:cNvSpPr/>
              <p:nvPr userDrawn="1"/>
            </p:nvSpPr>
            <p:spPr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4" name="Freeform 9"/>
              <p:cNvSpPr/>
              <p:nvPr userDrawn="1"/>
            </p:nvSpPr>
            <p:spPr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5" name="Freeform 10"/>
              <p:cNvSpPr/>
              <p:nvPr userDrawn="1"/>
            </p:nvSpPr>
            <p:spPr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6" name="Freeform 11"/>
              <p:cNvSpPr/>
              <p:nvPr userDrawn="1"/>
            </p:nvSpPr>
            <p:spPr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7" name="Freeform 12"/>
              <p:cNvSpPr/>
              <p:nvPr userDrawn="1"/>
            </p:nvSpPr>
            <p:spPr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8" name="Freeform 13"/>
              <p:cNvSpPr/>
              <p:nvPr userDrawn="1"/>
            </p:nvSpPr>
            <p:spPr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79" name="Freeform 14"/>
              <p:cNvSpPr/>
              <p:nvPr userDrawn="1"/>
            </p:nvSpPr>
            <p:spPr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80" name="Freeform 15"/>
              <p:cNvSpPr/>
              <p:nvPr userDrawn="1"/>
            </p:nvSpPr>
            <p:spPr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81" name="Freeform 16"/>
              <p:cNvSpPr/>
              <p:nvPr userDrawn="1"/>
            </p:nvSpPr>
            <p:spPr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</p:grpSp>
        <p:grpSp>
          <p:nvGrpSpPr>
            <p:cNvPr id="1033" name="Group 17"/>
            <p:cNvGrpSpPr/>
            <p:nvPr userDrawn="1"/>
          </p:nvGrpSpPr>
          <p:grpSpPr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/>
              <p:nvPr userDrawn="1"/>
            </p:nvSpPr>
            <p:spPr>
              <a:xfrm rot="6798887">
                <a:off x="62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" name="Rectangle 19"/>
              <p:cNvSpPr/>
              <p:nvPr userDrawn="1"/>
            </p:nvSpPr>
            <p:spPr>
              <a:xfrm rot="6798887">
                <a:off x="33" y="387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" name="Rectangle 20"/>
              <p:cNvSpPr/>
              <p:nvPr userDrawn="1"/>
            </p:nvSpPr>
            <p:spPr>
              <a:xfrm rot="6798887">
                <a:off x="6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" name="Rectangle 21"/>
              <p:cNvSpPr/>
              <p:nvPr userDrawn="1"/>
            </p:nvSpPr>
            <p:spPr>
              <a:xfrm rot="5999912">
                <a:off x="209" y="388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" name="Rectangle 22"/>
              <p:cNvSpPr/>
              <p:nvPr userDrawn="1"/>
            </p:nvSpPr>
            <p:spPr>
              <a:xfrm rot="5999912">
                <a:off x="18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" name="Rectangle 23"/>
              <p:cNvSpPr/>
              <p:nvPr userDrawn="1"/>
            </p:nvSpPr>
            <p:spPr>
              <a:xfrm rot="6250138">
                <a:off x="152" y="38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" name="Rectangle 24"/>
              <p:cNvSpPr/>
              <p:nvPr userDrawn="1"/>
            </p:nvSpPr>
            <p:spPr>
              <a:xfrm rot="6238076">
                <a:off x="123" y="388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" name="Rectangle 25"/>
              <p:cNvSpPr/>
              <p:nvPr userDrawn="1"/>
            </p:nvSpPr>
            <p:spPr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" name="Rectangle 26"/>
              <p:cNvSpPr/>
              <p:nvPr userDrawn="1"/>
            </p:nvSpPr>
            <p:spPr>
              <a:xfrm rot="5380717">
                <a:off x="332" y="387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" name="Rectangle 27"/>
              <p:cNvSpPr/>
              <p:nvPr userDrawn="1"/>
            </p:nvSpPr>
            <p:spPr>
              <a:xfrm rot="5583200">
                <a:off x="302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" name="Rectangle 28"/>
              <p:cNvSpPr/>
              <p:nvPr userDrawn="1"/>
            </p:nvSpPr>
            <p:spPr>
              <a:xfrm rot="5737625">
                <a:off x="270" y="388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" name="Rectangle 29"/>
              <p:cNvSpPr/>
              <p:nvPr userDrawn="1"/>
            </p:nvSpPr>
            <p:spPr>
              <a:xfrm rot="4715477">
                <a:off x="516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" name="Rectangle 30"/>
              <p:cNvSpPr/>
              <p:nvPr userDrawn="1"/>
            </p:nvSpPr>
            <p:spPr>
              <a:xfrm rot="4924949">
                <a:off x="486" y="38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" name="Rectangle 31"/>
              <p:cNvSpPr/>
              <p:nvPr userDrawn="1"/>
            </p:nvSpPr>
            <p:spPr>
              <a:xfrm rot="4924949">
                <a:off x="456" y="38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" name="Rectangle 32"/>
              <p:cNvSpPr/>
              <p:nvPr userDrawn="1"/>
            </p:nvSpPr>
            <p:spPr>
              <a:xfrm rot="5041352">
                <a:off x="426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" name="Rectangle 33"/>
              <p:cNvSpPr/>
              <p:nvPr userDrawn="1"/>
            </p:nvSpPr>
            <p:spPr>
              <a:xfrm rot="3816889">
                <a:off x="664" y="376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" name="Rectangle 34"/>
              <p:cNvSpPr/>
              <p:nvPr userDrawn="1"/>
            </p:nvSpPr>
            <p:spPr>
              <a:xfrm rot="3816889">
                <a:off x="634" y="377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" name="Rectangle 35"/>
              <p:cNvSpPr/>
              <p:nvPr userDrawn="1"/>
            </p:nvSpPr>
            <p:spPr>
              <a:xfrm rot="4104184">
                <a:off x="605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" name="Rectangle 36"/>
              <p:cNvSpPr/>
              <p:nvPr userDrawn="1"/>
            </p:nvSpPr>
            <p:spPr>
              <a:xfrm rot="4325343">
                <a:off x="575" y="380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" name="Rectangle 37"/>
              <p:cNvSpPr/>
              <p:nvPr userDrawn="1"/>
            </p:nvSpPr>
            <p:spPr>
              <a:xfrm rot="3368036">
                <a:off x="799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" name="Rectangle 38"/>
              <p:cNvSpPr/>
              <p:nvPr userDrawn="1"/>
            </p:nvSpPr>
            <p:spPr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" name="Rectangle 39"/>
              <p:cNvSpPr/>
              <p:nvPr userDrawn="1"/>
            </p:nvSpPr>
            <p:spPr>
              <a:xfrm rot="3368036">
                <a:off x="745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" name="Rectangle 40"/>
              <p:cNvSpPr/>
              <p:nvPr userDrawn="1"/>
            </p:nvSpPr>
            <p:spPr>
              <a:xfrm rot="3816889">
                <a:off x="717" y="37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" name="Rectangle 41"/>
              <p:cNvSpPr/>
              <p:nvPr userDrawn="1"/>
            </p:nvSpPr>
            <p:spPr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" name="Rectangle 42"/>
              <p:cNvSpPr/>
              <p:nvPr userDrawn="1"/>
            </p:nvSpPr>
            <p:spPr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" name="Rectangle 43"/>
              <p:cNvSpPr/>
              <p:nvPr userDrawn="1"/>
            </p:nvSpPr>
            <p:spPr>
              <a:xfrm rot="2707562">
                <a:off x="876" y="36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" name="Rectangle 44"/>
              <p:cNvSpPr/>
              <p:nvPr userDrawn="1"/>
            </p:nvSpPr>
            <p:spPr>
              <a:xfrm rot="2707562">
                <a:off x="850" y="364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" name="Rectangle 45"/>
              <p:cNvSpPr/>
              <p:nvPr userDrawn="1"/>
            </p:nvSpPr>
            <p:spPr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" name="Rectangle 46"/>
              <p:cNvSpPr/>
              <p:nvPr userDrawn="1"/>
            </p:nvSpPr>
            <p:spPr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" name="Rectangle 47"/>
              <p:cNvSpPr/>
              <p:nvPr userDrawn="1"/>
            </p:nvSpPr>
            <p:spPr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" name="Rectangle 48"/>
              <p:cNvSpPr/>
              <p:nvPr userDrawn="1"/>
            </p:nvSpPr>
            <p:spPr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5" name="Rectangle 49"/>
              <p:cNvSpPr/>
              <p:nvPr userDrawn="1"/>
            </p:nvSpPr>
            <p:spPr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6" name="Rectangle 50"/>
              <p:cNvSpPr/>
              <p:nvPr userDrawn="1"/>
            </p:nvSpPr>
            <p:spPr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7" name="Rectangle 51"/>
              <p:cNvSpPr/>
              <p:nvPr userDrawn="1"/>
            </p:nvSpPr>
            <p:spPr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8" name="Rectangle 52"/>
              <p:cNvSpPr/>
              <p:nvPr userDrawn="1"/>
            </p:nvSpPr>
            <p:spPr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9" name="Rectangle 53"/>
              <p:cNvSpPr/>
              <p:nvPr userDrawn="1"/>
            </p:nvSpPr>
            <p:spPr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0" name="Rectangle 54"/>
              <p:cNvSpPr/>
              <p:nvPr userDrawn="1"/>
            </p:nvSpPr>
            <p:spPr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1" name="Rectangle 55"/>
              <p:cNvSpPr/>
              <p:nvPr userDrawn="1"/>
            </p:nvSpPr>
            <p:spPr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2" name="Rectangle 56"/>
              <p:cNvSpPr/>
              <p:nvPr userDrawn="1"/>
            </p:nvSpPr>
            <p:spPr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3" name="Rectangle 57"/>
              <p:cNvSpPr/>
              <p:nvPr userDrawn="1"/>
            </p:nvSpPr>
            <p:spPr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4" name="Rectangle 58"/>
              <p:cNvSpPr/>
              <p:nvPr userDrawn="1"/>
            </p:nvSpPr>
            <p:spPr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5" name="Rectangle 59"/>
              <p:cNvSpPr/>
              <p:nvPr userDrawn="1"/>
            </p:nvSpPr>
            <p:spPr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6" name="Rectangle 60"/>
              <p:cNvSpPr/>
              <p:nvPr userDrawn="1"/>
            </p:nvSpPr>
            <p:spPr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7" name="Rectangle 61"/>
              <p:cNvSpPr/>
              <p:nvPr userDrawn="1"/>
            </p:nvSpPr>
            <p:spPr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8" name="Rectangle 62"/>
              <p:cNvSpPr/>
              <p:nvPr userDrawn="1"/>
            </p:nvSpPr>
            <p:spPr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9" name="Rectangle 63"/>
              <p:cNvSpPr/>
              <p:nvPr userDrawn="1"/>
            </p:nvSpPr>
            <p:spPr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0" name="Rectangle 64"/>
              <p:cNvSpPr/>
              <p:nvPr userDrawn="1"/>
            </p:nvSpPr>
            <p:spPr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1" name="Rectangle 65"/>
              <p:cNvSpPr/>
              <p:nvPr userDrawn="1"/>
            </p:nvSpPr>
            <p:spPr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2" name="Rectangle 66"/>
              <p:cNvSpPr/>
              <p:nvPr userDrawn="1"/>
            </p:nvSpPr>
            <p:spPr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3" name="Rectangle 67"/>
              <p:cNvSpPr/>
              <p:nvPr userDrawn="1"/>
            </p:nvSpPr>
            <p:spPr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4" name="Rectangle 68"/>
              <p:cNvSpPr/>
              <p:nvPr userDrawn="1"/>
            </p:nvSpPr>
            <p:spPr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5" name="Rectangle 69"/>
              <p:cNvSpPr/>
              <p:nvPr userDrawn="1"/>
            </p:nvSpPr>
            <p:spPr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6" name="Rectangle 70"/>
              <p:cNvSpPr/>
              <p:nvPr userDrawn="1"/>
            </p:nvSpPr>
            <p:spPr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7" name="Rectangle 71"/>
              <p:cNvSpPr/>
              <p:nvPr userDrawn="1"/>
            </p:nvSpPr>
            <p:spPr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8" name="Rectangle 72"/>
              <p:cNvSpPr/>
              <p:nvPr userDrawn="1"/>
            </p:nvSpPr>
            <p:spPr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9" name="Rectangle 73"/>
              <p:cNvSpPr/>
              <p:nvPr userDrawn="1"/>
            </p:nvSpPr>
            <p:spPr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0" name="Rectangle 74"/>
              <p:cNvSpPr/>
              <p:nvPr userDrawn="1"/>
            </p:nvSpPr>
            <p:spPr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1" name="Rectangle 75"/>
              <p:cNvSpPr/>
              <p:nvPr userDrawn="1"/>
            </p:nvSpPr>
            <p:spPr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2" name="Rectangle 76"/>
              <p:cNvSpPr/>
              <p:nvPr userDrawn="1"/>
            </p:nvSpPr>
            <p:spPr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3" name="Rectangle 77"/>
              <p:cNvSpPr/>
              <p:nvPr userDrawn="1"/>
            </p:nvSpPr>
            <p:spPr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4" name="Rectangle 78"/>
              <p:cNvSpPr/>
              <p:nvPr userDrawn="1"/>
            </p:nvSpPr>
            <p:spPr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5" name="Rectangle 79"/>
              <p:cNvSpPr/>
              <p:nvPr userDrawn="1"/>
            </p:nvSpPr>
            <p:spPr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6" name="Rectangle 80"/>
              <p:cNvSpPr/>
              <p:nvPr userDrawn="1"/>
            </p:nvSpPr>
            <p:spPr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7" name="Freeform 81"/>
              <p:cNvSpPr/>
              <p:nvPr userDrawn="1"/>
            </p:nvSpPr>
            <p:spPr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098" name="Rectangle 82"/>
              <p:cNvSpPr/>
              <p:nvPr userDrawn="1"/>
            </p:nvSpPr>
            <p:spPr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9" name="Rectangle 83"/>
              <p:cNvSpPr/>
              <p:nvPr userDrawn="1"/>
            </p:nvSpPr>
            <p:spPr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0" name="Rectangle 84"/>
              <p:cNvSpPr/>
              <p:nvPr userDrawn="1"/>
            </p:nvSpPr>
            <p:spPr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1" name="Rectangle 85"/>
              <p:cNvSpPr/>
              <p:nvPr userDrawn="1"/>
            </p:nvSpPr>
            <p:spPr>
              <a:xfrm rot="-2957028">
                <a:off x="930" y="248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2" name="Rectangle 86"/>
              <p:cNvSpPr/>
              <p:nvPr userDrawn="1"/>
            </p:nvSpPr>
            <p:spPr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3" name="Rectangle 87"/>
              <p:cNvSpPr/>
              <p:nvPr userDrawn="1"/>
            </p:nvSpPr>
            <p:spPr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4" name="Rectangle 88"/>
              <p:cNvSpPr/>
              <p:nvPr userDrawn="1"/>
            </p:nvSpPr>
            <p:spPr>
              <a:xfrm rot="-3638503">
                <a:off x="788" y="242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5" name="Rectangle 89"/>
              <p:cNvSpPr/>
              <p:nvPr userDrawn="1"/>
            </p:nvSpPr>
            <p:spPr>
              <a:xfrm rot="-3638503">
                <a:off x="815" y="243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6" name="Rectangle 90"/>
              <p:cNvSpPr/>
              <p:nvPr userDrawn="1"/>
            </p:nvSpPr>
            <p:spPr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7" name="Rectangle 91"/>
              <p:cNvSpPr/>
              <p:nvPr userDrawn="1"/>
            </p:nvSpPr>
            <p:spPr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8" name="Rectangle 92"/>
              <p:cNvSpPr/>
              <p:nvPr userDrawn="1"/>
            </p:nvSpPr>
            <p:spPr>
              <a:xfrm rot="-4338250">
                <a:off x="649" y="239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9" name="Rectangle 93"/>
              <p:cNvSpPr/>
              <p:nvPr userDrawn="1"/>
            </p:nvSpPr>
            <p:spPr>
              <a:xfrm rot="-4250359">
                <a:off x="677" y="240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0" name="Rectangle 94"/>
              <p:cNvSpPr/>
              <p:nvPr userDrawn="1"/>
            </p:nvSpPr>
            <p:spPr>
              <a:xfrm rot="-4250359">
                <a:off x="707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1" name="Rectangle 95"/>
              <p:cNvSpPr/>
              <p:nvPr userDrawn="1"/>
            </p:nvSpPr>
            <p:spPr>
              <a:xfrm rot="-3989246">
                <a:off x="737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2" name="Rectangle 96"/>
              <p:cNvSpPr/>
              <p:nvPr userDrawn="1"/>
            </p:nvSpPr>
            <p:spPr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3" name="Rectangle 97"/>
              <p:cNvSpPr/>
              <p:nvPr userDrawn="1"/>
            </p:nvSpPr>
            <p:spPr>
              <a:xfrm rot="-4673370">
                <a:off x="533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4" name="Rectangle 98"/>
              <p:cNvSpPr/>
              <p:nvPr userDrawn="1"/>
            </p:nvSpPr>
            <p:spPr>
              <a:xfrm rot="-4646721">
                <a:off x="563" y="238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5" name="Rectangle 99"/>
              <p:cNvSpPr/>
              <p:nvPr userDrawn="1"/>
            </p:nvSpPr>
            <p:spPr>
              <a:xfrm rot="-4580623">
                <a:off x="594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6" name="Rectangle 100"/>
              <p:cNvSpPr/>
              <p:nvPr userDrawn="1"/>
            </p:nvSpPr>
            <p:spPr>
              <a:xfrm rot="-5195129">
                <a:off x="355" y="241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7" name="Rectangle 101"/>
              <p:cNvSpPr/>
              <p:nvPr userDrawn="1"/>
            </p:nvSpPr>
            <p:spPr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8" name="Rectangle 102"/>
              <p:cNvSpPr/>
              <p:nvPr userDrawn="1"/>
            </p:nvSpPr>
            <p:spPr>
              <a:xfrm rot="-5288939">
                <a:off x="418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9" name="Rectangle 103"/>
              <p:cNvSpPr/>
              <p:nvPr userDrawn="1"/>
            </p:nvSpPr>
            <p:spPr>
              <a:xfrm rot="-5164854">
                <a:off x="449" y="239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0" name="Rectangle 104"/>
              <p:cNvSpPr/>
              <p:nvPr userDrawn="1"/>
            </p:nvSpPr>
            <p:spPr>
              <a:xfrm rot="-6132163">
                <a:off x="206" y="245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1" name="Rectangle 105"/>
              <p:cNvSpPr/>
              <p:nvPr userDrawn="1"/>
            </p:nvSpPr>
            <p:spPr>
              <a:xfrm rot="-6220433">
                <a:off x="237" y="24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2" name="Rectangle 106"/>
              <p:cNvSpPr/>
              <p:nvPr userDrawn="1"/>
            </p:nvSpPr>
            <p:spPr>
              <a:xfrm rot="-6110943">
                <a:off x="266" y="243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3" name="Rectangle 107"/>
              <p:cNvSpPr/>
              <p:nvPr userDrawn="1"/>
            </p:nvSpPr>
            <p:spPr>
              <a:xfrm rot="-5919570">
                <a:off x="292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4" name="Rectangle 108"/>
              <p:cNvSpPr/>
              <p:nvPr userDrawn="1"/>
            </p:nvSpPr>
            <p:spPr>
              <a:xfrm rot="-7376291">
                <a:off x="5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5" name="Rectangle 109"/>
              <p:cNvSpPr/>
              <p:nvPr userDrawn="1"/>
            </p:nvSpPr>
            <p:spPr>
              <a:xfrm rot="-7168347">
                <a:off x="64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6" name="Rectangle 110"/>
              <p:cNvSpPr/>
              <p:nvPr userDrawn="1"/>
            </p:nvSpPr>
            <p:spPr>
              <a:xfrm rot="-6802416">
                <a:off x="92" y="250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7" name="Rectangle 111"/>
              <p:cNvSpPr/>
              <p:nvPr userDrawn="1"/>
            </p:nvSpPr>
            <p:spPr>
              <a:xfrm rot="-6802416">
                <a:off x="119" y="24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8" name="Rectangle 112"/>
              <p:cNvSpPr/>
              <p:nvPr userDrawn="1"/>
            </p:nvSpPr>
            <p:spPr>
              <a:xfrm rot="-6457704">
                <a:off x="150" y="247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9" name="Rectangle 113"/>
              <p:cNvSpPr/>
              <p:nvPr userDrawn="1"/>
            </p:nvSpPr>
            <p:spPr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0" name="Rectangle 114"/>
              <p:cNvSpPr/>
              <p:nvPr userDrawn="1"/>
            </p:nvSpPr>
            <p:spPr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1" name="Rectangle 115"/>
              <p:cNvSpPr/>
              <p:nvPr userDrawn="1"/>
            </p:nvSpPr>
            <p:spPr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2" name="Rectangle 116"/>
              <p:cNvSpPr/>
              <p:nvPr userDrawn="1"/>
            </p:nvSpPr>
            <p:spPr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3" name="Rectangle 117"/>
              <p:cNvSpPr/>
              <p:nvPr userDrawn="1"/>
            </p:nvSpPr>
            <p:spPr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4" name="Rectangle 118"/>
              <p:cNvSpPr/>
              <p:nvPr userDrawn="1"/>
            </p:nvSpPr>
            <p:spPr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5" name="Rectangle 119"/>
              <p:cNvSpPr/>
              <p:nvPr userDrawn="1"/>
            </p:nvSpPr>
            <p:spPr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6" name="Rectangle 120"/>
              <p:cNvSpPr/>
              <p:nvPr userDrawn="1"/>
            </p:nvSpPr>
            <p:spPr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7" name="Rectangle 121"/>
              <p:cNvSpPr/>
              <p:nvPr userDrawn="1"/>
            </p:nvSpPr>
            <p:spPr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8" name="Rectangle 122"/>
              <p:cNvSpPr/>
              <p:nvPr userDrawn="1"/>
            </p:nvSpPr>
            <p:spPr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9" name="Rectangle 123"/>
              <p:cNvSpPr/>
              <p:nvPr userDrawn="1"/>
            </p:nvSpPr>
            <p:spPr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0" name="Rectangle 124"/>
              <p:cNvSpPr/>
              <p:nvPr userDrawn="1"/>
            </p:nvSpPr>
            <p:spPr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" name="Rectangle 125"/>
              <p:cNvSpPr/>
              <p:nvPr userDrawn="1"/>
            </p:nvSpPr>
            <p:spPr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" name="Rectangle 126"/>
              <p:cNvSpPr/>
              <p:nvPr userDrawn="1"/>
            </p:nvSpPr>
            <p:spPr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3" name="Rectangle 127"/>
              <p:cNvSpPr/>
              <p:nvPr userDrawn="1"/>
            </p:nvSpPr>
            <p:spPr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4" name="Rectangle 128"/>
              <p:cNvSpPr/>
              <p:nvPr userDrawn="1"/>
            </p:nvSpPr>
            <p:spPr>
              <a:xfrm rot="-3676305">
                <a:off x="739" y="2385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5" name="Rectangle 129"/>
              <p:cNvSpPr/>
              <p:nvPr userDrawn="1"/>
            </p:nvSpPr>
            <p:spPr>
              <a:xfrm rot="-3188616">
                <a:off x="869" y="2429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6" name="Rectangle 130"/>
              <p:cNvSpPr/>
              <p:nvPr userDrawn="1"/>
            </p:nvSpPr>
            <p:spPr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7" name="Rectangle 131"/>
              <p:cNvSpPr/>
              <p:nvPr userDrawn="1"/>
            </p:nvSpPr>
            <p:spPr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8" name="Rectangle 132"/>
              <p:cNvSpPr/>
              <p:nvPr userDrawn="1"/>
            </p:nvSpPr>
            <p:spPr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9" name="Rectangle 133"/>
              <p:cNvSpPr/>
              <p:nvPr userDrawn="1"/>
            </p:nvSpPr>
            <p:spPr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0" name="Rectangle 134"/>
              <p:cNvSpPr/>
              <p:nvPr userDrawn="1"/>
            </p:nvSpPr>
            <p:spPr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1" name="Rectangle 135"/>
              <p:cNvSpPr/>
              <p:nvPr userDrawn="1"/>
            </p:nvSpPr>
            <p:spPr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2" name="Rectangle 136"/>
              <p:cNvSpPr/>
              <p:nvPr userDrawn="1"/>
            </p:nvSpPr>
            <p:spPr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3" name="Rectangle 137"/>
              <p:cNvSpPr/>
              <p:nvPr userDrawn="1"/>
            </p:nvSpPr>
            <p:spPr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4" name="Freeform 138"/>
              <p:cNvSpPr/>
              <p:nvPr userDrawn="1"/>
            </p:nvSpPr>
            <p:spPr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55" name="Freeform 139"/>
              <p:cNvSpPr/>
              <p:nvPr userDrawn="1"/>
            </p:nvSpPr>
            <p:spPr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56" name="Freeform 140"/>
              <p:cNvSpPr/>
              <p:nvPr userDrawn="1"/>
            </p:nvSpPr>
            <p:spPr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57" name="Freeform 141"/>
              <p:cNvSpPr/>
              <p:nvPr userDrawn="1"/>
            </p:nvSpPr>
            <p:spPr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58" name="Freeform 142"/>
              <p:cNvSpPr/>
              <p:nvPr userDrawn="1"/>
            </p:nvSpPr>
            <p:spPr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59" name="Freeform 143"/>
              <p:cNvSpPr/>
              <p:nvPr userDrawn="1"/>
            </p:nvSpPr>
            <p:spPr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60" name="Freeform 144"/>
              <p:cNvSpPr/>
              <p:nvPr userDrawn="1"/>
            </p:nvSpPr>
            <p:spPr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61" name="Freeform 145"/>
              <p:cNvSpPr/>
              <p:nvPr userDrawn="1"/>
            </p:nvSpPr>
            <p:spPr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62" name="Freeform 146"/>
              <p:cNvSpPr/>
              <p:nvPr userDrawn="1"/>
            </p:nvSpPr>
            <p:spPr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63" name="Rectangle 147"/>
              <p:cNvSpPr/>
              <p:nvPr userDrawn="1"/>
            </p:nvSpPr>
            <p:spPr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64" name="Rectangle 148"/>
              <p:cNvSpPr/>
              <p:nvPr userDrawn="1"/>
            </p:nvSpPr>
            <p:spPr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65" name="Freeform 149"/>
              <p:cNvSpPr/>
              <p:nvPr userDrawn="1"/>
            </p:nvSpPr>
            <p:spPr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1166" name="Freeform 150"/>
              <p:cNvSpPr/>
              <p:nvPr userDrawn="1"/>
            </p:nvSpPr>
            <p:spPr>
              <a:xfrm rot="-2857037">
                <a:off x="618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28" y="69"/>
                  </a:cxn>
                  <a:cxn ang="0">
                    <a:pos x="55" y="54"/>
                  </a:cxn>
                  <a:cxn ang="0">
                    <a:pos x="29" y="25"/>
                  </a:cxn>
                  <a:cxn ang="0">
                    <a:pos x="49" y="15"/>
                  </a:cxn>
                  <a:cxn ang="0">
                    <a:pos x="55" y="24"/>
                  </a:cxn>
                  <a:cxn ang="0">
                    <a:pos x="67" y="21"/>
                  </a:cxn>
                  <a:cxn ang="0">
                    <a:pos x="46" y="1"/>
                  </a:cxn>
                  <a:cxn ang="0">
                    <a:pos x="17" y="15"/>
                  </a:cxn>
                  <a:cxn ang="0">
                    <a:pos x="43" y="48"/>
                  </a:cxn>
                  <a:cxn ang="0">
                    <a:pos x="13" y="45"/>
                  </a:cxn>
                  <a:cxn ang="0">
                    <a:pos x="0" y="46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82071" name="Freeform 151"/>
              <p:cNvSpPr/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072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207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8207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273C66-4D68-4572-9706-D9419B33742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 smtClean="0"/>
              <a:t>Click to edit Master text styles</a:t>
            </a:r>
            <a:endParaRPr lang="ru-RU" altLang="ru-RU" smtClean="0"/>
          </a:p>
          <a:p>
            <a:pPr lvl="1"/>
            <a:r>
              <a:rPr lang="ru-RU" altLang="ru-RU" smtClean="0"/>
              <a:t>Second level</a:t>
            </a:r>
            <a:endParaRPr lang="ru-RU" altLang="ru-RU" smtClean="0"/>
          </a:p>
          <a:p>
            <a:pPr lvl="2"/>
            <a:r>
              <a:rPr lang="ru-RU" altLang="ru-RU" smtClean="0"/>
              <a:t>Third level</a:t>
            </a:r>
            <a:endParaRPr lang="ru-RU" altLang="ru-RU" smtClean="0"/>
          </a:p>
          <a:p>
            <a:pPr lvl="3"/>
            <a:r>
              <a:rPr lang="ru-RU" altLang="ru-RU" smtClean="0"/>
              <a:t>Fourth level</a:t>
            </a:r>
            <a:endParaRPr lang="ru-RU" altLang="ru-RU" smtClean="0"/>
          </a:p>
          <a:p>
            <a:pPr lvl="4"/>
            <a:r>
              <a:rPr lang="ru-RU" altLang="ru-RU" smtClean="0"/>
              <a:t>Fifth level</a:t>
            </a:r>
            <a:endParaRPr lang="ru-RU" altLang="ru-RU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Управление корпоративными финансами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направления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Менеджмент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Экономика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Доцент кафедры управления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Мирошникова Т.К.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4800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корпорация создается с целью извлечения прибыли и относится к коммерческой организации;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2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0" y="6019800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Корпорация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corporatio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сообщество) – означает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объединение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общество, союз на основе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частно-групповых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интересов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т.е.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чаще всего объединение предприятий, позволяющее благодаря централизации руководства, концентрации имеющихся финансовых ресурсов достигать цели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4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0" y="6019800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Rectangle 157"/>
          <p:cNvSpPr txBox="1">
            <a:spLocks noGrp="1" noChangeArrowheads="1"/>
          </p:cNvSpPr>
          <p:nvPr>
            <p:ph type="sldNum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9B6130E-1469-49C2-AC85-E83B6CA2347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389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Недостаток корпоративной организации</a:t>
            </a:r>
            <a:endParaRPr kumimoji="0" lang="ru-RU" altLang="ru-RU" sz="24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3190" name="Oval 4"/>
          <p:cNvSpPr/>
          <p:nvPr/>
        </p:nvSpPr>
        <p:spPr>
          <a:xfrm>
            <a:off x="228600" y="838200"/>
            <a:ext cx="3429000" cy="1752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Налог на прибыль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как юридическое лицо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3191" name="Oval 5"/>
          <p:cNvSpPr/>
          <p:nvPr/>
        </p:nvSpPr>
        <p:spPr>
          <a:xfrm>
            <a:off x="5943600" y="2819400"/>
            <a:ext cx="2362200" cy="1371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Малые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компании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уплачивают только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 налог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 на прибыль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3192" name="Oval 6"/>
          <p:cNvSpPr/>
          <p:nvPr/>
        </p:nvSpPr>
        <p:spPr>
          <a:xfrm>
            <a:off x="4572000" y="1295400"/>
            <a:ext cx="2362200" cy="1219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Дивиденды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акционеров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3193" name="Oval 7"/>
          <p:cNvSpPr/>
          <p:nvPr/>
        </p:nvSpPr>
        <p:spPr>
          <a:xfrm>
            <a:off x="3276600" y="2819400"/>
            <a:ext cx="2362200" cy="1219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Двойное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налогообложение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3194" name="AutoShape 8"/>
          <p:cNvSpPr/>
          <p:nvPr/>
        </p:nvSpPr>
        <p:spPr>
          <a:xfrm>
            <a:off x="5334000" y="3962400"/>
            <a:ext cx="838200" cy="457200"/>
          </a:xfrm>
          <a:prstGeom prst="curvedUpArrow">
            <a:avLst>
              <a:gd name="adj1" fmla="val 36666"/>
              <a:gd name="adj2" fmla="val 73333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3195" name="AutoShape 9"/>
          <p:cNvSpPr/>
          <p:nvPr/>
        </p:nvSpPr>
        <p:spPr>
          <a:xfrm>
            <a:off x="5486400" y="2590800"/>
            <a:ext cx="228600" cy="4572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3196" name="AutoShape 10"/>
          <p:cNvSpPr/>
          <p:nvPr/>
        </p:nvSpPr>
        <p:spPr>
          <a:xfrm>
            <a:off x="3352800" y="2362200"/>
            <a:ext cx="533400" cy="381000"/>
          </a:xfrm>
          <a:prstGeom prst="lef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2" name="Подзаголовок 1"/>
          <p:cNvSpPr/>
          <p:nvPr>
            <p:ph type="subTitle" sz="quarter" idx="1"/>
          </p:nvPr>
        </p:nvSpPr>
        <p:spPr>
          <a:xfrm>
            <a:off x="1447800" y="4648200"/>
            <a:ext cx="6400800" cy="1752600"/>
          </a:xfrm>
        </p:spPr>
        <p:txBody>
          <a:bodyPr/>
          <a:p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157"/>
          <p:cNvSpPr txBox="1">
            <a:spLocks noGrp="1" noChangeArrowheads="1"/>
          </p:cNvSpPr>
          <p:nvPr>
            <p:ph type="sldNum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0E2D973-B376-4B7A-87E9-B57267B07020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43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Долговременное развитие корпорации</a:t>
            </a:r>
            <a:endParaRPr kumimoji="0" lang="ru-RU" altLang="ru-RU" sz="2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556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Формирование оптимальной величины уставного капитала;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Привлечение дополнительных источников финансирования с рынка капитала;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Аккумуляцию денежных фондов, образуемых в составе выручки от реализации;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Формирование нераспределенной прибыли, направляемой на капиталовложения;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Привлечение целевых средств;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Tx/>
              <a:buChar char="•"/>
              <a:defRPr/>
            </a:pPr>
            <a:r>
              <a:rPr kumimoji="0" lang="ru-RU" alt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Контроль формирования капитала, доходов, денежных фондов.</a:t>
            </a:r>
            <a:endParaRPr kumimoji="0" lang="ru-RU" alt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0468" name="Стрелка вправо 5"/>
          <p:cNvSpPr/>
          <p:nvPr/>
        </p:nvSpPr>
        <p:spPr>
          <a:xfrm>
            <a:off x="609600" y="2057400"/>
            <a:ext cx="3124200" cy="2971800"/>
          </a:xfrm>
          <a:prstGeom prst="rightArrow">
            <a:avLst>
              <a:gd name="adj1" fmla="val 59462"/>
              <a:gd name="adj2" fmla="val 4999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Капитал необходим для роста и развития любого бизнеса, он может быть использован для</a:t>
            </a:r>
            <a:endParaRPr lang="en-US" altLang="ru-RU" sz="1800" dirty="0"/>
          </a:p>
        </p:txBody>
      </p:sp>
      <p:sp>
        <p:nvSpPr>
          <p:cNvPr id="190469" name="Прямоугольник 6"/>
          <p:cNvSpPr/>
          <p:nvPr/>
        </p:nvSpPr>
        <p:spPr>
          <a:xfrm>
            <a:off x="3733800" y="1905000"/>
            <a:ext cx="4953000" cy="1066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Поддержки имеющихся производств</a:t>
            </a:r>
            <a:endParaRPr lang="ru-RU" altLang="ru-RU" sz="1800" dirty="0"/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-финансирование оборотных средств</a:t>
            </a:r>
            <a:endParaRPr lang="ru-RU" altLang="ru-RU" sz="1800" dirty="0"/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-выполнение долговых обязательств</a:t>
            </a:r>
            <a:endParaRPr lang="ru-RU" altLang="ru-RU" sz="1800" dirty="0"/>
          </a:p>
        </p:txBody>
      </p:sp>
      <p:sp>
        <p:nvSpPr>
          <p:cNvPr id="190470" name="Прямоугольник 8"/>
          <p:cNvSpPr/>
          <p:nvPr/>
        </p:nvSpPr>
        <p:spPr>
          <a:xfrm>
            <a:off x="3733800" y="3124200"/>
            <a:ext cx="50292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Начало новых проектов\ создание новых предприятий</a:t>
            </a:r>
            <a:endParaRPr lang="ru-RU" altLang="ru-RU" sz="1800" dirty="0"/>
          </a:p>
        </p:txBody>
      </p:sp>
      <p:sp>
        <p:nvSpPr>
          <p:cNvPr id="190471" name="Прямоугольник 9"/>
          <p:cNvSpPr/>
          <p:nvPr/>
        </p:nvSpPr>
        <p:spPr>
          <a:xfrm>
            <a:off x="3657600" y="3962400"/>
            <a:ext cx="5029200" cy="1447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Расширения \ модернизации существующих производств</a:t>
            </a:r>
            <a:endParaRPr lang="ru-RU" altLang="ru-RU" sz="1800" dirty="0"/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-капиталовложения</a:t>
            </a:r>
            <a:endParaRPr lang="ru-RU" altLang="ru-RU" sz="1800" dirty="0"/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-увеличение потребности в оборотных средствах</a:t>
            </a:r>
            <a:endParaRPr lang="ru-RU" altLang="ru-RU" sz="1800" dirty="0"/>
          </a:p>
        </p:txBody>
      </p:sp>
      <p:sp>
        <p:nvSpPr>
          <p:cNvPr id="190472" name="Прямоугольник 10"/>
          <p:cNvSpPr/>
          <p:nvPr/>
        </p:nvSpPr>
        <p:spPr>
          <a:xfrm>
            <a:off x="3733800" y="5638800"/>
            <a:ext cx="4953000" cy="304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Поглощения других компаний</a:t>
            </a:r>
            <a:endParaRPr lang="ru-RU" altLang="ru-RU" sz="1800" dirty="0"/>
          </a:p>
        </p:txBody>
      </p:sp>
      <p:pic>
        <p:nvPicPr>
          <p:cNvPr id="190473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0" y="6019800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Rectangle 157"/>
          <p:cNvSpPr txBox="1">
            <a:spLocks noGrp="1" noChangeArrowheads="1"/>
          </p:cNvSpPr>
          <p:nvPr>
            <p:ph type="sldNum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983124-0181-4ADF-B02A-B7868F3740F5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315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Управленческий учет</a:t>
            </a:r>
            <a:endParaRPr kumimoji="0" lang="ru-RU" altLang="ru-RU" sz="24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556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1" i="0" u="none" strike="noStrike" kern="1200" cap="none" spc="0" normalizeH="0" baseline="0" noProof="0" smtClean="0">
              <a:ln>
                <a:noFill/>
              </a:ln>
              <a:solidFill>
                <a:srgbClr val="FF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6549" name="Oval 4"/>
          <p:cNvSpPr/>
          <p:nvPr/>
        </p:nvSpPr>
        <p:spPr>
          <a:xfrm>
            <a:off x="1600200" y="4114800"/>
            <a:ext cx="1828800" cy="914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Налоговый учет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0" name="Oval 5"/>
          <p:cNvSpPr/>
          <p:nvPr/>
        </p:nvSpPr>
        <p:spPr>
          <a:xfrm>
            <a:off x="4038600" y="4419600"/>
            <a:ext cx="2133600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Финансовый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учет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1" name="Oval 6"/>
          <p:cNvSpPr/>
          <p:nvPr/>
        </p:nvSpPr>
        <p:spPr>
          <a:xfrm>
            <a:off x="6477000" y="4343400"/>
            <a:ext cx="2057400" cy="914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Управленческий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учет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2" name="Rectangle 7"/>
          <p:cNvSpPr/>
          <p:nvPr/>
        </p:nvSpPr>
        <p:spPr>
          <a:xfrm>
            <a:off x="3657600" y="5638800"/>
            <a:ext cx="3352800" cy="533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Хозяйственная деятельность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3" name="Rectangle 8"/>
          <p:cNvSpPr/>
          <p:nvPr/>
        </p:nvSpPr>
        <p:spPr>
          <a:xfrm>
            <a:off x="1447800" y="1981200"/>
            <a:ext cx="1676400" cy="990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Фискальные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органы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4" name="Rectangle 9"/>
          <p:cNvSpPr/>
          <p:nvPr/>
        </p:nvSpPr>
        <p:spPr>
          <a:xfrm>
            <a:off x="4267200" y="2057400"/>
            <a:ext cx="1676400" cy="1066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Внешние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пользователи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финансисты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5" name="Rectangle 10"/>
          <p:cNvSpPr/>
          <p:nvPr/>
        </p:nvSpPr>
        <p:spPr>
          <a:xfrm>
            <a:off x="7010400" y="1981200"/>
            <a:ext cx="1524000" cy="1066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Внутренние 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пользователи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56" name="Line 11"/>
          <p:cNvSpPr/>
          <p:nvPr/>
        </p:nvSpPr>
        <p:spPr>
          <a:xfrm flipH="1" flipV="1">
            <a:off x="3124200" y="5105400"/>
            <a:ext cx="38100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6557" name="Line 12"/>
          <p:cNvSpPr/>
          <p:nvPr/>
        </p:nvSpPr>
        <p:spPr>
          <a:xfrm flipV="1">
            <a:off x="7162800" y="5334000"/>
            <a:ext cx="22860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6558" name="Line 13"/>
          <p:cNvSpPr/>
          <p:nvPr/>
        </p:nvSpPr>
        <p:spPr>
          <a:xfrm flipV="1">
            <a:off x="5181600" y="5334000"/>
            <a:ext cx="7620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6559" name="Rectangle 14"/>
          <p:cNvSpPr/>
          <p:nvPr/>
        </p:nvSpPr>
        <p:spPr>
          <a:xfrm>
            <a:off x="1752600" y="3505200"/>
            <a:ext cx="6248400" cy="228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потребители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236560" name="Line 15"/>
          <p:cNvSpPr/>
          <p:nvPr/>
        </p:nvSpPr>
        <p:spPr>
          <a:xfrm flipH="1" flipV="1">
            <a:off x="3352800" y="2971800"/>
            <a:ext cx="68580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6561" name="Line 16"/>
          <p:cNvSpPr/>
          <p:nvPr/>
        </p:nvSpPr>
        <p:spPr>
          <a:xfrm flipV="1">
            <a:off x="6172200" y="2819400"/>
            <a:ext cx="609600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6562" name="Line 17"/>
          <p:cNvSpPr/>
          <p:nvPr/>
        </p:nvSpPr>
        <p:spPr>
          <a:xfrm flipV="1">
            <a:off x="5105400" y="3200400"/>
            <a:ext cx="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5800" y="304800"/>
            <a:ext cx="7772400" cy="9906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Системы учета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685800" y="1600200"/>
            <a:ext cx="800100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3412" name="Номер слайда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ru-RU" sz="1000" dirty="0">
                <a:latin typeface="Arial" panose="020B0604020202020204" pitchFamily="34" charset="0"/>
              </a:rPr>
            </a:fld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73413" name="Скругленный прямоугольник 5"/>
          <p:cNvSpPr/>
          <p:nvPr/>
        </p:nvSpPr>
        <p:spPr>
          <a:xfrm>
            <a:off x="914400" y="1828800"/>
            <a:ext cx="3505200" cy="2362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p>
            <a:pPr algn="ctr" eaLnBrk="1" hangingPunct="1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(финансового)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endParaRPr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3414" name="Овал 7"/>
          <p:cNvSpPr/>
          <p:nvPr/>
        </p:nvSpPr>
        <p:spPr>
          <a:xfrm>
            <a:off x="4572000" y="2895600"/>
            <a:ext cx="3810000" cy="2057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p>
            <a:pPr algn="ctr" eaLnBrk="1" hangingPunct="1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Управленческого учета</a:t>
            </a:r>
            <a:endParaRPr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3415" name="Прямоугольник 8"/>
          <p:cNvSpPr/>
          <p:nvPr/>
        </p:nvSpPr>
        <p:spPr>
          <a:xfrm>
            <a:off x="2895600" y="5181600"/>
            <a:ext cx="4495800" cy="1219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 algn="ctr" eaLnBrk="1" hangingPunct="1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Налогового учета</a:t>
            </a:r>
            <a:endParaRPr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1602" name="Rectangle 157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/>
          <a:lstStyle/>
          <a:p>
            <a:pPr mar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000" kern="1200" dirty="0">
                <a:effectLst/>
                <a:latin typeface="+mn-lt"/>
                <a:ea typeface="+mn-ea"/>
                <a:cs typeface="+mn-cs"/>
              </a:rPr>
            </a:fld>
            <a:endParaRPr lang="ru-RU" altLang="ru-RU" sz="1000" kern="1200" dirty="0"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1447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1605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0" y="6019800"/>
            <a:ext cx="879475" cy="414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1606" name="Овал 5"/>
          <p:cNvSpPr/>
          <p:nvPr/>
        </p:nvSpPr>
        <p:spPr>
          <a:xfrm>
            <a:off x="1600200" y="838200"/>
            <a:ext cx="6096000" cy="1828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Модели корпоративного управления</a:t>
            </a:r>
            <a:endParaRPr lang="ru-RU" altLang="ru-RU" sz="2400" dirty="0"/>
          </a:p>
        </p:txBody>
      </p:sp>
      <p:sp>
        <p:nvSpPr>
          <p:cNvPr id="281607" name="Овал 6"/>
          <p:cNvSpPr/>
          <p:nvPr/>
        </p:nvSpPr>
        <p:spPr>
          <a:xfrm>
            <a:off x="2514600" y="5029200"/>
            <a:ext cx="6096000" cy="1828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Европейская</a:t>
            </a:r>
            <a:endParaRPr lang="ru-RU" altLang="ru-RU" sz="2400" dirty="0"/>
          </a:p>
        </p:txBody>
      </p:sp>
      <p:sp>
        <p:nvSpPr>
          <p:cNvPr id="281608" name="Овал 7"/>
          <p:cNvSpPr/>
          <p:nvPr/>
        </p:nvSpPr>
        <p:spPr>
          <a:xfrm>
            <a:off x="0" y="2895600"/>
            <a:ext cx="6096000" cy="1828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Англо-американская</a:t>
            </a:r>
            <a:endParaRPr lang="ru-RU" altLang="ru-RU" sz="2400" dirty="0"/>
          </a:p>
        </p:txBody>
      </p:sp>
      <p:sp>
        <p:nvSpPr>
          <p:cNvPr id="281609" name="Стрелка вниз 8"/>
          <p:cNvSpPr/>
          <p:nvPr/>
        </p:nvSpPr>
        <p:spPr>
          <a:xfrm>
            <a:off x="5943600" y="2590800"/>
            <a:ext cx="609600" cy="1143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/>
          </a:p>
        </p:txBody>
      </p:sp>
      <p:sp>
        <p:nvSpPr>
          <p:cNvPr id="281610" name="Стрелка вниз 9"/>
          <p:cNvSpPr/>
          <p:nvPr/>
        </p:nvSpPr>
        <p:spPr>
          <a:xfrm>
            <a:off x="7239000" y="2209800"/>
            <a:ext cx="381000" cy="2971800"/>
          </a:xfrm>
          <a:prstGeom prst="downArrow">
            <a:avLst>
              <a:gd name="adj1" fmla="val 50000"/>
              <a:gd name="adj2" fmla="val 5001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5092" name="Номер слайда 4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 mar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000" dirty="0">
                <a:effectLst/>
                <a:latin typeface="Arial" panose="020B0604020202020204" pitchFamily="34" charset="0"/>
              </a:rPr>
            </a:fld>
            <a:endParaRPr lang="ru-RU" altLang="ru-RU" sz="1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345093" name="Овал 5"/>
          <p:cNvSpPr/>
          <p:nvPr/>
        </p:nvSpPr>
        <p:spPr>
          <a:xfrm>
            <a:off x="685800" y="1752600"/>
            <a:ext cx="4495800" cy="990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Англо-американская</a:t>
            </a:r>
            <a:endParaRPr lang="ru-RU" altLang="ru-RU" sz="2400" dirty="0"/>
          </a:p>
        </p:txBody>
      </p:sp>
      <p:sp>
        <p:nvSpPr>
          <p:cNvPr id="345094" name="Стрелка вниз 6"/>
          <p:cNvSpPr/>
          <p:nvPr/>
        </p:nvSpPr>
        <p:spPr>
          <a:xfrm>
            <a:off x="2895600" y="2743200"/>
            <a:ext cx="457200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/>
          </a:p>
        </p:txBody>
      </p:sp>
      <p:sp>
        <p:nvSpPr>
          <p:cNvPr id="345095" name="Прямоугольник 7"/>
          <p:cNvSpPr/>
          <p:nvPr/>
        </p:nvSpPr>
        <p:spPr>
          <a:xfrm>
            <a:off x="914400" y="3124200"/>
            <a:ext cx="7620000" cy="2590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/>
              <a:t>Направлена на максимизацию стоимости для акционеров, распыленность собственности между множеством акционеров. Ориентация на фондовый рынок как основной источник внешних финансовых ресурсов</a:t>
            </a:r>
            <a:endParaRPr lang="ru-RU" alt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Корпоративные финансы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46115" name="Номер слайда 4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 mar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000" dirty="0">
                <a:effectLst/>
                <a:latin typeface="Arial" panose="020B0604020202020204" pitchFamily="34" charset="0"/>
              </a:rPr>
            </a:fld>
            <a:endParaRPr lang="ru-RU" altLang="ru-RU" sz="1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346116" name="Содержимое 5"/>
          <p:cNvSpPr>
            <a:spLocks noGrp="1"/>
          </p:cNvSpPr>
          <p:nvPr>
            <p:ph idx="1"/>
          </p:nvPr>
        </p:nvSpPr>
        <p:spPr>
          <a:xfrm>
            <a:off x="301625" y="1600200"/>
            <a:ext cx="4041775" cy="9906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>
            <a:solidFill>
              <a:schemeClr val="tx1">
                <a:alpha val="100000"/>
              </a:schemeClr>
            </a:solidFill>
          </a:ln>
        </p:spPr>
        <p:txBody>
          <a:bodyPr vert="horz" wrap="square" lIns="91440" tIns="45720" rIns="91440" b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effectLst/>
              </a:rPr>
              <a:t>Европейская</a:t>
            </a:r>
            <a:endParaRPr lang="ru-RU" altLang="ru-RU" sz="2400" dirty="0">
              <a:effectLst/>
            </a:endParaRPr>
          </a:p>
        </p:txBody>
      </p:sp>
      <p:sp>
        <p:nvSpPr>
          <p:cNvPr id="346117" name="Стрелка вниз 6"/>
          <p:cNvSpPr/>
          <p:nvPr/>
        </p:nvSpPr>
        <p:spPr>
          <a:xfrm>
            <a:off x="2895600" y="2743200"/>
            <a:ext cx="457200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/>
          </a:p>
        </p:txBody>
      </p:sp>
      <p:sp>
        <p:nvSpPr>
          <p:cNvPr id="346118" name="Прямоугольник 7"/>
          <p:cNvSpPr/>
          <p:nvPr/>
        </p:nvSpPr>
        <p:spPr>
          <a:xfrm>
            <a:off x="914400" y="3124200"/>
            <a:ext cx="7620000" cy="2590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/>
              <a:t>Характеризует множественность целей функционирования предприятия, наличие значительной доли капитала у крупных собственников, ориентация на банковский капитал как источник внешних финансовых ресурсов</a:t>
            </a:r>
            <a:endParaRPr lang="ru-RU" alt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Финансовые модели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625" y="1371600"/>
            <a:ext cx="8540750" cy="47275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Запатентованная модель финансового управления по экономической добавленной стоимости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EVA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TM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(economic value added)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компании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Stern, Steward and Co.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Модель остаточной прибыли компании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McKinsey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Модель доходности по денежному потоку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CFROI (Cash flow return on investment)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24" name="Номер слайда 4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ru-RU" sz="1000" dirty="0">
                <a:latin typeface="Arial" panose="020B0604020202020204" pitchFamily="34" charset="0"/>
              </a:rPr>
            </a:fld>
            <a:endParaRPr lang="ru-RU" sz="1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PRING_SLIDE_ID" val="{120DE4BF-CBD5-40C9-8DD1-FC0A269C0CCA}"/>
  <p:tag name="GENSWF_ADVANCE_TIME" val="18.771"/>
  <p:tag name="ISPRING_CUSTOM_TIMING_USED" val="1"/>
</p:tagLst>
</file>

<file path=ppt/tags/tag2.xml><?xml version="1.0" encoding="utf-8"?>
<p:tagLst xmlns:p="http://schemas.openxmlformats.org/presentationml/2006/main">
  <p:tag name="ISPRING_SLIDE_ID" val="{1B9BA3F6-D081-49DA-8D5B-60AF51D49D05}"/>
  <p:tag name="GENSWF_ADVANCE_TIME" val="17.861"/>
  <p:tag name="ISPRING_CUSTOM_TIMING_USED" val="1"/>
</p:tagLst>
</file>

<file path=ppt/tags/tag3.xml><?xml version="1.0" encoding="utf-8"?>
<p:tagLst xmlns:p="http://schemas.openxmlformats.org/presentationml/2006/main">
  <p:tag name="ISPRING_SLIDE_ID" val="{B3CB5E61-4B8A-48CC-B715-C52CE53E46B2}"/>
  <p:tag name="GENSWF_ADVANCE_TIME" val="28.313"/>
  <p:tag name="ISPRING_CUSTOM_TIMING_USED" val="1"/>
</p:tagLst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0</TotalTime>
  <Words>2522</Words>
  <Application>WPS Presentation</Application>
  <PresentationFormat>Экран (4:3)</PresentationFormat>
  <Paragraphs>144</Paragraphs>
  <Slides>12</Slides>
  <Notes>142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SimSun</vt:lpstr>
      <vt:lpstr>Wingdings</vt:lpstr>
      <vt:lpstr>Tahoma</vt:lpstr>
      <vt:lpstr>Times New Roman</vt:lpstr>
      <vt:lpstr>Microsoft YaHei</vt:lpstr>
      <vt:lpstr>Arial Unicode MS</vt:lpstr>
      <vt:lpstr>Compass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Altria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@MyPC</dc:creator>
  <cp:lastModifiedBy>User</cp:lastModifiedBy>
  <cp:revision>34</cp:revision>
  <dcterms:created xsi:type="dcterms:W3CDTF">2003-09-11T01:07:35Z</dcterms:created>
  <dcterms:modified xsi:type="dcterms:W3CDTF">2021-08-15T14:14:59Z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1049-11.2.0.10200</vt:lpwstr>
  </property>
</Properties>
</file>