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7816-BFD0-409E-A16A-656522A84945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DDAB6-2774-47BF-8E8B-83681DB6E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302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7816-BFD0-409E-A16A-656522A84945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DDAB6-2774-47BF-8E8B-83681DB6E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515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7816-BFD0-409E-A16A-656522A84945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DDAB6-2774-47BF-8E8B-83681DB6E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249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7816-BFD0-409E-A16A-656522A84945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DDAB6-2774-47BF-8E8B-83681DB6E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255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7816-BFD0-409E-A16A-656522A84945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DDAB6-2774-47BF-8E8B-83681DB6E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0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7816-BFD0-409E-A16A-656522A84945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DDAB6-2774-47BF-8E8B-83681DB6E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266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7816-BFD0-409E-A16A-656522A84945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DDAB6-2774-47BF-8E8B-83681DB6E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140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7816-BFD0-409E-A16A-656522A84945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DDAB6-2774-47BF-8E8B-83681DB6E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914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7816-BFD0-409E-A16A-656522A84945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DDAB6-2774-47BF-8E8B-83681DB6E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7816-BFD0-409E-A16A-656522A84945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DDAB6-2774-47BF-8E8B-83681DB6E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722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7816-BFD0-409E-A16A-656522A84945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DDAB6-2774-47BF-8E8B-83681DB6E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237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7816-BFD0-409E-A16A-656522A84945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DDAB6-2774-47BF-8E8B-83681DB6ECF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82289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7816-BFD0-409E-A16A-656522A84945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DDAB6-2774-47BF-8E8B-83681DB6E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6581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7816-BFD0-409E-A16A-656522A84945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DDAB6-2774-47BF-8E8B-83681DB6E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3279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7816-BFD0-409E-A16A-656522A84945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DDAB6-2774-47BF-8E8B-83681DB6E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761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7816-BFD0-409E-A16A-656522A84945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DDAB6-2774-47BF-8E8B-83681DB6E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7386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7816-BFD0-409E-A16A-656522A84945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DDAB6-2774-47BF-8E8B-83681DB6E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280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E59D7816-BFD0-409E-A16A-656522A84945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F4DDAB6-2774-47BF-8E8B-83681DB6E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5725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Знаменитые эксперименты в экономической теории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929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751142"/>
            <a:ext cx="10353762" cy="4058751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ЭКОНОМИЧЕСКИЙ ЭКСПЕРИМЕНТ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— научно поставленный опыт, имеющий целью практическую проверку тех или иных идей или гипотез в области совершенствования управления народным хозяйством.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процессе экономического эксперимента изучается поведение отдельных людей или трудовых коллективов под воздействием изменения экономических условий их работы, например способов организации планирования, материального стимулирования и т. д.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Экономический эксперимент проводится в следующей последовательности: теоретическая и организационная подготовка, экономико-математическое моделирование, проведение и наблюдение за ходом экономического эксперимента, подведение итогов и принятие решений и выводов по использованию его результатов.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32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Классификация экономических экспериментов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824468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ru-RU" dirty="0">
                <a:effectLst/>
              </a:rPr>
              <a:t>По цели экономические эксперименты подразделяются на два типа:</a:t>
            </a:r>
          </a:p>
          <a:p>
            <a:pPr fontAlgn="base"/>
            <a:r>
              <a:rPr lang="ru-RU" dirty="0">
                <a:effectLst/>
              </a:rPr>
              <a:t>Хозяйственные.</a:t>
            </a:r>
          </a:p>
          <a:p>
            <a:pPr fontAlgn="base"/>
            <a:r>
              <a:rPr lang="ru-RU" dirty="0">
                <a:effectLst/>
              </a:rPr>
              <a:t>Исследовательские.</a:t>
            </a:r>
          </a:p>
          <a:p>
            <a:pPr fontAlgn="base"/>
            <a:r>
              <a:rPr lang="ru-RU" dirty="0">
                <a:effectLst/>
              </a:rPr>
              <a:t>По характеру исследуемых факторов:</a:t>
            </a:r>
          </a:p>
          <a:p>
            <a:pPr fontAlgn="base"/>
            <a:r>
              <a:rPr lang="ru-RU" dirty="0">
                <a:effectLst/>
              </a:rPr>
              <a:t>Стимулирующие (</a:t>
            </a:r>
            <a:r>
              <a:rPr lang="ru-RU" dirty="0" err="1">
                <a:effectLst/>
              </a:rPr>
              <a:t>дестимулирующие</a:t>
            </a:r>
            <a:r>
              <a:rPr lang="ru-RU" dirty="0">
                <a:effectLst/>
              </a:rPr>
              <a:t>).</a:t>
            </a:r>
          </a:p>
          <a:p>
            <a:pPr fontAlgn="base"/>
            <a:r>
              <a:rPr lang="ru-RU" dirty="0">
                <a:effectLst/>
              </a:rPr>
              <a:t>Организационные.</a:t>
            </a:r>
          </a:p>
          <a:p>
            <a:pPr fontAlgn="base"/>
            <a:r>
              <a:rPr lang="ru-RU" dirty="0">
                <a:effectLst/>
              </a:rPr>
              <a:t>Первые связаны с введением экономических показателей, использованием форм коллективного и индивидуального стимулирования, применением соответствующих нормативов.</a:t>
            </a:r>
          </a:p>
          <a:p>
            <a:pPr fontAlgn="base"/>
            <a:r>
              <a:rPr lang="ru-RU" dirty="0">
                <a:effectLst/>
              </a:rPr>
              <a:t>Вторые связаны с перестройкой организационных структур, с исследованием различных форм распределения прав и ответственности, методов доведения решений до исполнителей, с выдвижением кадров на руководящие должности.</a:t>
            </a:r>
          </a:p>
          <a:p>
            <a:pPr fontAlgn="base"/>
            <a:r>
              <a:rPr lang="ru-RU" dirty="0">
                <a:effectLst/>
              </a:rPr>
              <a:t>Экономические эксперименты позволяют на практике отрабатывать рекомендации и программы с целью недопущения крупных просчетов и разрушительного их воздействия на народное хозяйство страны.</a:t>
            </a:r>
          </a:p>
          <a:p>
            <a:endParaRPr lang="ru-RU" dirty="0"/>
          </a:p>
        </p:txBody>
      </p:sp>
      <p:pic>
        <p:nvPicPr>
          <p:cNvPr id="7170" name="Picture 2" descr="Картинки по запросу экономический эксперимен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744" y="1918010"/>
            <a:ext cx="2933213" cy="195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13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Почему отцом экспериментальной экономики называют </a:t>
            </a:r>
            <a:r>
              <a:rPr lang="ru-RU" dirty="0" err="1">
                <a:effectLst/>
              </a:rPr>
              <a:t>Вернона</a:t>
            </a:r>
            <a:r>
              <a:rPr lang="ru-RU" dirty="0">
                <a:effectLst/>
              </a:rPr>
              <a:t> Смита?</a:t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1580051"/>
            <a:ext cx="8486683" cy="4578946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Первые эксперименты стал проводить </a:t>
            </a:r>
            <a:r>
              <a:rPr lang="ru-RU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Вернон</a:t>
            </a:r>
            <a:r>
              <a:rPr lang="ru-RU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Смит на своих студентах еще во время учебы в Университете </a:t>
            </a:r>
            <a:r>
              <a:rPr lang="ru-RU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Пердью</a:t>
            </a:r>
            <a:r>
              <a:rPr lang="ru-RU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Он заметил, что несмотря на недостаток информации и небольшое число испытуемых, участники довольно быстро приходят к конкурентному равновесию игры. Он так же отметил, что зачастую условия совершенной информации и большая выборка далеко не гарантия эффективности равновесия, что шло в разрез классической экономической </a:t>
            </a:r>
            <a:r>
              <a:rPr lang="ru-RU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теории.</a:t>
            </a:r>
            <a:r>
              <a:rPr lang="ru-RU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Идеи Смита быстро завоевали признание и в скором времени он продолжил свои исследования уже совместно с другими известными экономистами. Постепенно, благодаря экспериментам, были открыты и изучены новые свойства рынков, ценообразования и принятия решений экономическими агентами.</a:t>
            </a:r>
          </a:p>
          <a:p>
            <a:endParaRPr lang="ru-RU" dirty="0"/>
          </a:p>
        </p:txBody>
      </p:sp>
      <p:pic>
        <p:nvPicPr>
          <p:cNvPr id="1030" name="Picture 6" descr="Вернон Смит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6858" y="1580050"/>
            <a:ext cx="2665142" cy="266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07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effectLst/>
              </a:rPr>
              <a:t>Справедливый обмен труда Роберта Оуэна</a:t>
            </a:r>
            <a:br>
              <a:rPr lang="ru-RU" b="1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8107" y="1275249"/>
            <a:ext cx="7996029" cy="5248214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 числу наиболее известных относится эксперимент на микроуровне по проведению безденежного обмена английского экономиста Р. Оуэна (1771-1858). В 1832 г. в Лондоне был создан меновой базар, где в обмен на товары выдавали боны, в которых значилось количество трудового времени, затраченного на производство определенных продуктов. На эти боны можно было приобретать любые представленные на базаре товары. Первое время предприятие имело огромный успех и трудовые деньги начали принимать во многих магазинах и даже театрах, были созданы филиалы в других городах Англии. Однако затем стали очевидны недостатки системы. Оценка, которую делал служащий, была субъективной и часто вызывала недоразумения и недовольства.</a:t>
            </a:r>
          </a:p>
          <a:p>
            <a:r>
              <a:rPr lang="ru-RU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Конец этому предприятию положили спекулянты. Они начали сбрасывать на трудовые базары залежалые и не находившие спроса товары. В обмен на полученные трудовые боны они тут же разбирали со склада хорошие товары, чтобы затем перепродать их за деньги. По этой причине в итоге на складе скопилось множество ненужных товаров, трудовые боны обесценились и в 1834 году предприятие закрылось.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136" y="4980476"/>
            <a:ext cx="3468867" cy="1877524"/>
          </a:xfrm>
          <a:prstGeom prst="rect">
            <a:avLst/>
          </a:prstGeom>
        </p:spPr>
      </p:pic>
      <p:pic>
        <p:nvPicPr>
          <p:cNvPr id="2050" name="Picture 2" descr="Картинки по запросу оуэна бон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9824" y="1094825"/>
            <a:ext cx="2857500" cy="340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909824" y="4495251"/>
            <a:ext cx="21698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FFFFFF"/>
                </a:solidFill>
                <a:latin typeface="arial" panose="020B0604020202020204" pitchFamily="34" charset="0"/>
              </a:rPr>
              <a:t>Оуэн Роберт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7323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Эксперимент с </a:t>
            </a:r>
            <a:r>
              <a:rPr lang="ru-RU" dirty="0" smtClean="0">
                <a:effectLst/>
              </a:rPr>
              <a:t>чугуном Фредерика Тейлора</a:t>
            </a:r>
            <a:r>
              <a:rPr lang="ru-RU" b="1" dirty="0">
                <a:effectLst/>
              </a:rPr>
              <a:t/>
            </a:r>
            <a:br>
              <a:rPr lang="ru-RU" b="1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59404" y="1215482"/>
            <a:ext cx="7839307" cy="5553307"/>
          </a:xfrm>
        </p:spPr>
        <p:txBody>
          <a:bodyPr>
            <a:normAutofit fontScale="47500" lnSpcReduction="20000"/>
          </a:bodyPr>
          <a:lstStyle/>
          <a:p>
            <a:r>
              <a:rPr lang="ru-RU" sz="34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Во </a:t>
            </a:r>
            <a:r>
              <a:rPr lang="ru-RU" sz="3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время работы в </a:t>
            </a:r>
            <a:r>
              <a:rPr lang="ru-RU" sz="3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Midvale</a:t>
            </a:r>
            <a:r>
              <a:rPr lang="ru-RU" sz="3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Steel</a:t>
            </a:r>
            <a:r>
              <a:rPr lang="ru-RU" sz="3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Company</a:t>
            </a:r>
            <a:r>
              <a:rPr lang="ru-RU" sz="3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Тейлору нужно было найти способ сделать так, чтобы сотрудники работали быстрее и лучше. В своем эксперименте с чугуном он решил провести исследование: можно ли заставить их двигать 47 тонн чугуна вместо 12 ½ тонн.</a:t>
            </a:r>
          </a:p>
          <a:p>
            <a:r>
              <a:rPr lang="ru-RU" sz="3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Итак, что же Тейлор сделал? Прежде всего он выбрал определенное количество физически здоровых, устойчивых мужчин, которые имели достаточно сил, чтобы работать больше. На самом деле он выяснил, что только около 12,5% уже занятых мужчин действительно подходят для работы в сталелитейной промышленности.</a:t>
            </a:r>
          </a:p>
          <a:p>
            <a:r>
              <a:rPr lang="ru-RU" sz="3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После он приказал этим людям не точно следовать инструкциям своих кураторов независимо от того, как строги они были. Например, отдохнуть немного в течение дня, отвлечься от работы и т.д. При этом сотрудники вряд ли могли делать частые перерывы или прогулки, так что эти указания для них казались действительно странными.</a:t>
            </a:r>
          </a:p>
          <a:p>
            <a:r>
              <a:rPr lang="ru-RU" sz="3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Далее Тейлор разделил работу на несколько операций, отслеживая точное время необходимое для их выполнения. Средние ставки для всей отрасли были определены и сотрудники, желающие сохранить свои рабочие места, были обязаны следовать им.</a:t>
            </a:r>
          </a:p>
          <a:p>
            <a:r>
              <a:rPr lang="ru-RU" sz="3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Кроме того, Тейлор обнаружил, когда сотрудники самостоятельно решали вопрос организации оптимальной деятельности, они не могли выполнить её лучше. Наоборот, если руководители следили за работой и отдыхом, сотрудник мог поднять 47 тонн в день, не уставая при этом. Такая система доказала что то, что ранее делали 500 работников, может сделать и 140 человек.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4" name="Picture 2" descr="Картинки по запрос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54" y="1215482"/>
            <a:ext cx="3290151" cy="491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12054" y="6132226"/>
            <a:ext cx="30875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latin typeface="arial" panose="020B0604020202020204" pitchFamily="34" charset="0"/>
              </a:rPr>
              <a:t>Тейлор, Фредерик </a:t>
            </a:r>
            <a:r>
              <a:rPr lang="ru-RU" i="1" dirty="0" err="1">
                <a:latin typeface="arial" panose="020B0604020202020204" pitchFamily="34" charset="0"/>
              </a:rPr>
              <a:t>Уинслоу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87738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Эксперименты в СССР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7066" y="1754751"/>
            <a:ext cx="11107220" cy="4601444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80-е годы с целью ускорения перевода экономики СССР на преимущественно интенсивный путь развития были организованы экономические эксперименты, направленные на отработку новых форм и методов хозяйствования.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Наиболее крупный из них — широкомасштабный экономический эксперимент, начатый с 1 января 1984 г. на предприятиях пяти министерств и ставивший цель найти и проверить экономические и организационные рычаги, с помощью которых можно теснее увязать материальные интересы общества, трудовых коллективов и отдельных работников, создать более благоприятные экономические условия для раскрытия резервов ускорения экономического и социального развития.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Для этого была расширена хозрасчетная самостоятельность предприятий, усилена их заинтересованность и повышена ответственность за конечные результаты производства. Важное значение имели эксперименты, связанные с выявлением возможностей работы предприятий в условиях самофинансирования, а также по совершенствованию оплаты труда инженеров и конструкторов в производственных объединениях.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35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Эксперимент </a:t>
            </a:r>
            <a:r>
              <a:rPr lang="ru-RU" dirty="0" err="1">
                <a:effectLst/>
              </a:rPr>
              <a:t>The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Village</a:t>
            </a:r>
            <a:r>
              <a:rPr lang="ru-RU" dirty="0">
                <a:effectLst/>
              </a:rPr>
              <a:t>: Экономика бесплатного в действии</a:t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4098" name="Picture 2" descr="Эксперимент The Village: Экономика бесплатного в действии. Изображение № 1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868" y="1687764"/>
            <a:ext cx="2921000" cy="383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10800000" flipV="1">
            <a:off x="425856" y="1555424"/>
            <a:ext cx="56648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dirty="0">
                <a:latin typeface="FuturaPTLAM"/>
              </a:rPr>
              <a:t>ОПИСАНИЕ </a:t>
            </a:r>
            <a:r>
              <a:rPr lang="ru-RU" dirty="0" smtClean="0">
                <a:latin typeface="FuturaPTLAM"/>
              </a:rPr>
              <a:t>ЭКСПЕРИМЕНТА</a:t>
            </a:r>
          </a:p>
          <a:p>
            <a:pPr fontAlgn="base"/>
            <a:r>
              <a:rPr lang="ru-RU" dirty="0"/>
              <a:t>Осенью 2010 года на одном из столичных </a:t>
            </a:r>
            <a:r>
              <a:rPr lang="ru-RU" dirty="0" err="1"/>
              <a:t>маркетов</a:t>
            </a:r>
            <a:r>
              <a:rPr lang="ru-RU" dirty="0"/>
              <a:t> сотрудник газеты бесплатно раздавал собственноручно приготовленные </a:t>
            </a:r>
            <a:r>
              <a:rPr lang="ru-RU" dirty="0" err="1"/>
              <a:t>маффины</a:t>
            </a:r>
            <a:r>
              <a:rPr lang="ru-RU" dirty="0"/>
              <a:t>. За выпечку предлагалось заплатить ту цену, которую назначат сами покупатели. По окончании эксперимента были подсчитаны расходы и выручка, а результаты оценил кандидат экономических наук</a:t>
            </a:r>
            <a:r>
              <a:rPr lang="ru-RU" dirty="0" smtClean="0"/>
              <a:t>.</a:t>
            </a:r>
            <a:r>
              <a:rPr lang="ru-RU" dirty="0"/>
              <a:t> </a:t>
            </a:r>
            <a:r>
              <a:rPr lang="ru-RU" dirty="0" smtClean="0"/>
              <a:t>Затраты</a:t>
            </a:r>
            <a:r>
              <a:rPr lang="ru-RU" dirty="0"/>
              <a:t>: 2 500 рублей (молоко, мука, сахар, яйца, сметана, сода, лимон, изюм, маргарин на 50 </a:t>
            </a:r>
            <a:r>
              <a:rPr lang="ru-RU" dirty="0" err="1"/>
              <a:t>маффинов</a:t>
            </a:r>
            <a:r>
              <a:rPr lang="ru-RU" dirty="0"/>
              <a:t>, 4 формы для кексов, 2 подноса, салфетки). Ход эксперимента контролировался двумя </a:t>
            </a:r>
            <a:r>
              <a:rPr lang="ru-RU" dirty="0" smtClean="0"/>
              <a:t>корреспондентами </a:t>
            </a:r>
            <a:r>
              <a:rPr lang="ru-RU" dirty="0"/>
              <a:t>за прилавком. Деньги предлагалось оставлять в коробке с надписью «Коробка для денег. Заплатите столько, сколько считаете нужным».</a:t>
            </a:r>
            <a:endParaRPr lang="ru-RU" b="0" i="0" dirty="0">
              <a:effectLst/>
              <a:latin typeface="FuturaPTLAM"/>
            </a:endParaRPr>
          </a:p>
        </p:txBody>
      </p:sp>
    </p:spTree>
    <p:extLst>
      <p:ext uri="{BB962C8B-B14F-4D97-AF65-F5344CB8AC3E}">
        <p14:creationId xmlns:p14="http://schemas.microsoft.com/office/powerpoint/2010/main" val="180171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  <a:effectLst/>
              </a:rPr>
              <a:t>РЕЗУЛЬТАТ ЭКСПЕРИМЕНТА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5122" name="Picture 2" descr="Эксперимент The Village: Экономика бесплатного в действии. Изображение № 7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070" y="1245697"/>
            <a:ext cx="5794929" cy="497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Эксперимент The Village: Экономика бесплатного в действии. Изображение № 8.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31" y="1245697"/>
            <a:ext cx="6013245" cy="1131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63082" y="2456795"/>
            <a:ext cx="470209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Georgia" panose="02040502050405020303" pitchFamily="18" charset="0"/>
              </a:rPr>
              <a:t>Эксперимент можно считать успешным. </a:t>
            </a:r>
            <a:r>
              <a:rPr lang="ru-RU" sz="3200" dirty="0" smtClean="0">
                <a:latin typeface="Georgia" panose="02040502050405020303" pitchFamily="18" charset="0"/>
              </a:rPr>
              <a:t>Было доказано, </a:t>
            </a:r>
            <a:r>
              <a:rPr lang="ru-RU" sz="3200" dirty="0">
                <a:latin typeface="Georgia" panose="02040502050405020303" pitchFamily="18" charset="0"/>
              </a:rPr>
              <a:t>что система </a:t>
            </a:r>
            <a:r>
              <a:rPr lang="ru-RU" sz="3200" dirty="0" err="1">
                <a:latin typeface="Georgia" panose="02040502050405020303" pitchFamily="18" charset="0"/>
              </a:rPr>
              <a:t>постфактумной</a:t>
            </a:r>
            <a:r>
              <a:rPr lang="ru-RU" sz="3200" dirty="0">
                <a:latin typeface="Georgia" panose="02040502050405020303" pitchFamily="18" charset="0"/>
              </a:rPr>
              <a:t> оплаты работает, что и в таком случае труд окупается.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42399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5668" y="2984809"/>
            <a:ext cx="10353762" cy="97045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Спасибо за внимание!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0478" y="4609464"/>
            <a:ext cx="10353762" cy="4058751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293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9ef10b340791d17b38d9721de23dd4c47532fa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анец">
  <a:themeElements>
    <a:clrScheme name="Сланец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Сланец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анец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Грифель</Template>
  <TotalTime>73</TotalTime>
  <Words>491</Words>
  <Application>Microsoft Office PowerPoint</Application>
  <PresentationFormat>Широкоэкранный</PresentationFormat>
  <Paragraphs>33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arial</vt:lpstr>
      <vt:lpstr>Calisto MT</vt:lpstr>
      <vt:lpstr>FuturaPTLAM</vt:lpstr>
      <vt:lpstr>Georgia</vt:lpstr>
      <vt:lpstr>Trebuchet MS</vt:lpstr>
      <vt:lpstr>Wingdings 2</vt:lpstr>
      <vt:lpstr>Сланец</vt:lpstr>
      <vt:lpstr>Знаменитые эксперименты в экономической теории</vt:lpstr>
      <vt:lpstr>Презентация PowerPoint</vt:lpstr>
      <vt:lpstr>Классификация экономических экспериментов</vt:lpstr>
      <vt:lpstr>Почему отцом экспериментальной экономики называют Вернона Смита? </vt:lpstr>
      <vt:lpstr>Справедливый обмен труда Роберта Оуэна </vt:lpstr>
      <vt:lpstr>Эксперимент с чугуном Фредерика Тейлора </vt:lpstr>
      <vt:lpstr>Эксперименты в СССР</vt:lpstr>
      <vt:lpstr>Эксперимент The Village: Экономика бесплатного в действии </vt:lpstr>
      <vt:lpstr>РЕЗУЛЬТАТ ЭКСПЕРИМЕНТА </vt:lpstr>
      <vt:lpstr>Спасибо за внимание!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Знаменитые эксперименты в экономической теории</dc:title>
  <dc:creator>RePack by Diakov</dc:creator>
  <cp:lastModifiedBy>Романова Галина</cp:lastModifiedBy>
  <cp:revision>10</cp:revision>
  <dcterms:created xsi:type="dcterms:W3CDTF">2018-02-12T23:44:58Z</dcterms:created>
  <dcterms:modified xsi:type="dcterms:W3CDTF">2018-05-26T07:04:51Z</dcterms:modified>
</cp:coreProperties>
</file>