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Алиментные обязательства родителей и детей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   Родители и дети обязаны предоставлять содержание друг другу независимо от других родственников.</a:t>
            </a:r>
            <a:endParaRPr lang="ru-RU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Основания возникновения алиментной обязанности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4000" dirty="0" smtClean="0"/>
              <a:t>наличие родственной связи;</a:t>
            </a:r>
          </a:p>
          <a:p>
            <a:pPr>
              <a:buFontTx/>
              <a:buChar char="-"/>
            </a:pPr>
            <a:r>
              <a:rPr lang="ru-RU" sz="4000" dirty="0" smtClean="0"/>
              <a:t>несовершеннолетие ребенка (исключение эмансипация, вступление в брак до 18 лет)</a:t>
            </a:r>
            <a:endParaRPr lang="ru-RU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Размер алиментов на несовершеннолетних детей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4000" dirty="0" smtClean="0"/>
              <a:t>Процент от дохода (25%, 33%, 50%)</a:t>
            </a:r>
          </a:p>
          <a:p>
            <a:pPr marL="514350" indent="-514350">
              <a:buAutoNum type="arabicPeriod"/>
            </a:pPr>
            <a:r>
              <a:rPr lang="ru-RU" sz="4000" dirty="0" smtClean="0"/>
              <a:t>Твердая денежная сумма (по решению суда)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Размер алиментов в пользу нетрудоспособных нуждающихся родителей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   </a:t>
            </a:r>
          </a:p>
          <a:p>
            <a:pPr>
              <a:buNone/>
            </a:pPr>
            <a:r>
              <a:rPr lang="ru-RU" sz="4000" dirty="0" smtClean="0"/>
              <a:t>   Алименты взыскиваются только в твердой денежной сумме по решению суда с совершеннолетних детей.</a:t>
            </a:r>
            <a:endParaRPr lang="ru-RU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Алиментные обязательства других членов семьи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dirty="0" smtClean="0"/>
              <a:t>Субъекты:</a:t>
            </a:r>
          </a:p>
          <a:p>
            <a:pPr>
              <a:buFontTx/>
              <a:buChar char="-"/>
            </a:pPr>
            <a:r>
              <a:rPr lang="ru-RU" dirty="0" smtClean="0"/>
              <a:t>супруги, бывшие супруги</a:t>
            </a:r>
          </a:p>
          <a:p>
            <a:pPr>
              <a:buFontTx/>
              <a:buChar char="-"/>
            </a:pPr>
            <a:r>
              <a:rPr lang="ru-RU" dirty="0" smtClean="0"/>
              <a:t>братья, сестры</a:t>
            </a:r>
          </a:p>
          <a:p>
            <a:pPr>
              <a:buFontTx/>
              <a:buChar char="-"/>
            </a:pPr>
            <a:r>
              <a:rPr lang="ru-RU" dirty="0" smtClean="0"/>
              <a:t>бабушки, дедушки, внуки</a:t>
            </a:r>
          </a:p>
          <a:p>
            <a:pPr>
              <a:buFontTx/>
              <a:buChar char="-"/>
            </a:pPr>
            <a:r>
              <a:rPr lang="ru-RU" dirty="0" smtClean="0"/>
              <a:t>падчерица, пасынок, отчим, мачеха</a:t>
            </a:r>
          </a:p>
          <a:p>
            <a:pPr>
              <a:buFontTx/>
              <a:buChar char="-"/>
            </a:pPr>
            <a:r>
              <a:rPr lang="ru-RU" dirty="0" smtClean="0"/>
              <a:t>фактические воспитатели</a:t>
            </a:r>
          </a:p>
          <a:p>
            <a:pPr marL="82296" indent="0">
              <a:buNone/>
            </a:pPr>
            <a:r>
              <a:rPr lang="ru-RU" dirty="0" smtClean="0"/>
              <a:t>Размер алиментов – твердая денежная сумма.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4133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Порядок взыскания алиментов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4000" dirty="0" smtClean="0"/>
              <a:t>Соглашение об уплате алиментов;</a:t>
            </a:r>
          </a:p>
          <a:p>
            <a:pPr marL="514350" indent="-514350">
              <a:buAutoNum type="arabicPeriod"/>
            </a:pPr>
            <a:r>
              <a:rPr lang="ru-RU" sz="4000" dirty="0" smtClean="0"/>
              <a:t>В порядке искового производства;</a:t>
            </a:r>
          </a:p>
          <a:p>
            <a:pPr marL="514350" indent="-514350">
              <a:buAutoNum type="arabicPeriod"/>
            </a:pPr>
            <a:r>
              <a:rPr lang="ru-RU" sz="4000" dirty="0" smtClean="0"/>
              <a:t>В порядке приказного производства.</a:t>
            </a:r>
            <a:endParaRPr lang="ru-RU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</TotalTime>
  <Words>139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Алиментные обязательства родителей и детей</vt:lpstr>
      <vt:lpstr>Презентация PowerPoint</vt:lpstr>
      <vt:lpstr>Основания возникновения алиментной обязанности</vt:lpstr>
      <vt:lpstr>Размер алиментов на несовершеннолетних детей</vt:lpstr>
      <vt:lpstr>Размер алиментов в пользу нетрудоспособных нуждающихся родителей </vt:lpstr>
      <vt:lpstr>Алиментные обязательства других членов семьи</vt:lpstr>
      <vt:lpstr>Порядок взыскания алиментов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Алиментные обязательства родителей и детей</dc:title>
  <dc:creator>Полещук Анна</dc:creator>
  <cp:lastModifiedBy>User</cp:lastModifiedBy>
  <cp:revision>4</cp:revision>
  <dcterms:created xsi:type="dcterms:W3CDTF">2013-12-23T03:07:28Z</dcterms:created>
  <dcterms:modified xsi:type="dcterms:W3CDTF">2019-05-19T07:47:39Z</dcterms:modified>
</cp:coreProperties>
</file>