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78" r:id="rId4"/>
    <p:sldId id="280" r:id="rId5"/>
    <p:sldId id="281" r:id="rId6"/>
    <p:sldId id="282" r:id="rId7"/>
    <p:sldId id="283" r:id="rId8"/>
    <p:sldId id="270" r:id="rId9"/>
    <p:sldId id="284" r:id="rId10"/>
    <p:sldId id="260" r:id="rId11"/>
    <p:sldId id="279" r:id="rId12"/>
    <p:sldId id="275" r:id="rId13"/>
    <p:sldId id="276" r:id="rId14"/>
    <p:sldId id="285" r:id="rId15"/>
    <p:sldId id="290" r:id="rId16"/>
    <p:sldId id="291" r:id="rId17"/>
    <p:sldId id="286" r:id="rId18"/>
    <p:sldId id="292" r:id="rId19"/>
    <p:sldId id="293" r:id="rId20"/>
    <p:sldId id="294" r:id="rId21"/>
    <p:sldId id="295" r:id="rId22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50000"/>
                </a:schemeClr>
              </a:solidFill>
            </a:rPr>
            <a:t>Экологическая безопасность</a:t>
          </a:r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/>
      <dgm:spPr/>
      <dgm:t>
        <a:bodyPr/>
        <a:lstStyle/>
        <a:p>
          <a:r>
            <a:rPr lang="ru-RU" dirty="0" smtClean="0"/>
            <a:t>допустимый уровень негативного воздействия природных и антропогенных факторов экологической опасности на окружающую среду и человека.</a:t>
          </a:r>
          <a:endParaRPr lang="ru-RU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54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029E08-1E71-47A8-89F0-9105A87E862E}" type="presOf" srcId="{316BF7E2-57DA-48F7-AE70-18CFCD79516A}" destId="{2B0446E2-19D2-4BED-8C5D-B648AA7225CA}" srcOrd="0" destOrd="0" presId="urn:microsoft.com/office/officeart/2005/8/layout/vList2"/>
    <dgm:cxn modelId="{9E4077BA-87EE-4FF1-8766-76D3E8497F8D}" type="presOf" srcId="{10E6CD5B-7475-42C8-906D-54DD9A900E2B}" destId="{5BEA37E7-42D9-419A-BD43-241D1DCCC637}" srcOrd="0" destOrd="0" presId="urn:microsoft.com/office/officeart/2005/8/layout/vList2"/>
    <dgm:cxn modelId="{E461CEE4-2366-4022-8D85-7C6E0C6D2337}" type="presOf" srcId="{DEB34923-9C53-457F-822D-CC03213E638A}" destId="{3E23AA7E-F5DE-455C-8892-56038F7095D4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C1D9C5DD-F099-4AEE-9EB4-2D150A1EA128}" type="presParOf" srcId="{3E23AA7E-F5DE-455C-8892-56038F7095D4}" destId="{2B0446E2-19D2-4BED-8C5D-B648AA7225CA}" srcOrd="0" destOrd="0" presId="urn:microsoft.com/office/officeart/2005/8/layout/vList2"/>
    <dgm:cxn modelId="{ED8AE071-887E-4C99-8686-3344F236828E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50000"/>
                </a:schemeClr>
              </a:solidFill>
            </a:rPr>
            <a:t>"Об охране окружающей среды"</a:t>
          </a:r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/>
      <dgm:spPr/>
      <dgm:t>
        <a:bodyPr/>
        <a:lstStyle/>
        <a:p>
          <a:r>
            <a:rPr lang="ru-RU" dirty="0" smtClean="0"/>
            <a:t>Базовый закон природоохранного законодательства Российской Федерации.</a:t>
          </a:r>
          <a:endParaRPr lang="ru-RU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C8A26C95-4BE0-4492-8E6C-DBA592546804}">
      <dgm:prSet phldrT="[Текст]"/>
      <dgm:spPr/>
      <dgm:t>
        <a:bodyPr/>
        <a:lstStyle/>
        <a:p>
          <a:r>
            <a:rPr lang="ru-RU" dirty="0" smtClean="0"/>
            <a:t>Федеральный закон от 10.01.2002 N 7-ФЗ (ред. от 13.07.2015)</a:t>
          </a:r>
          <a:endParaRPr lang="ru-RU" dirty="0"/>
        </a:p>
      </dgm:t>
    </dgm:pt>
    <dgm:pt modelId="{8BB89035-06A7-4AF6-8DB7-058D5E190281}" type="parTrans" cxnId="{1900796E-D7B2-4B01-882C-2FBB9127B9E4}">
      <dgm:prSet/>
      <dgm:spPr/>
    </dgm:pt>
    <dgm:pt modelId="{451DA7BA-256A-4CD4-BAFE-B62D0A49593B}" type="sibTrans" cxnId="{1900796E-D7B2-4B01-882C-2FBB9127B9E4}">
      <dgm:prSet/>
      <dgm:spPr/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54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5747CA-AB44-4D82-B8A8-E9917844E3B8}" type="presOf" srcId="{10E6CD5B-7475-42C8-906D-54DD9A900E2B}" destId="{5BEA37E7-42D9-419A-BD43-241D1DCCC637}" srcOrd="0" destOrd="0" presId="urn:microsoft.com/office/officeart/2005/8/layout/vList2"/>
    <dgm:cxn modelId="{4C55FFD8-77A7-427E-951E-C9DC098A77C7}" type="presOf" srcId="{DEB34923-9C53-457F-822D-CC03213E638A}" destId="{3E23AA7E-F5DE-455C-8892-56038F7095D4}" srcOrd="0" destOrd="0" presId="urn:microsoft.com/office/officeart/2005/8/layout/vList2"/>
    <dgm:cxn modelId="{903FDDB2-25E6-4FA9-BA0D-B841767B7CCA}" type="presOf" srcId="{316BF7E2-57DA-48F7-AE70-18CFCD79516A}" destId="{2B0446E2-19D2-4BED-8C5D-B648AA7225CA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1D458FD1-D3FC-4310-AAA2-5491B8F2790F}" type="presOf" srcId="{C8A26C95-4BE0-4492-8E6C-DBA592546804}" destId="{5BEA37E7-42D9-419A-BD43-241D1DCCC637}" srcOrd="0" destOrd="1" presId="urn:microsoft.com/office/officeart/2005/8/layout/vList2"/>
    <dgm:cxn modelId="{1900796E-D7B2-4B01-882C-2FBB9127B9E4}" srcId="{316BF7E2-57DA-48F7-AE70-18CFCD79516A}" destId="{C8A26C95-4BE0-4492-8E6C-DBA592546804}" srcOrd="1" destOrd="0" parTransId="{8BB89035-06A7-4AF6-8DB7-058D5E190281}" sibTransId="{451DA7BA-256A-4CD4-BAFE-B62D0A49593B}"/>
    <dgm:cxn modelId="{AEA2EB28-D68E-410D-A4AA-C4428FE7AAEB}" type="presParOf" srcId="{3E23AA7E-F5DE-455C-8892-56038F7095D4}" destId="{2B0446E2-19D2-4BED-8C5D-B648AA7225CA}" srcOrd="0" destOrd="0" presId="urn:microsoft.com/office/officeart/2005/8/layout/vList2"/>
    <dgm:cxn modelId="{EB3A0CE2-0082-4FB2-BE99-A1475239CA9C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en-US" sz="4800" dirty="0" smtClean="0">
              <a:solidFill>
                <a:schemeClr val="tx2">
                  <a:lumMod val="50000"/>
                </a:schemeClr>
              </a:solidFill>
            </a:rPr>
            <a:t>World Environment Day</a:t>
          </a:r>
          <a:endParaRPr lang="ru-RU" sz="48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2800" dirty="0" smtClean="0"/>
            <a:t>2015 год — «Семь миллиардов снов. Одна Планета. Потребляй с осторожностью»;</a:t>
          </a:r>
          <a:endParaRPr lang="ru-RU" sz="28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01FED66E-B144-4E35-98F2-37716367D824}">
      <dgm:prSet phldrT="[Текст]" custT="1"/>
      <dgm:spPr/>
      <dgm:t>
        <a:bodyPr/>
        <a:lstStyle/>
        <a:p>
          <a:r>
            <a:rPr lang="ru-RU" sz="2800" dirty="0" smtClean="0"/>
            <a:t>2014 год — «Подними свой голос, но не уровень моря!» ;  </a:t>
          </a:r>
          <a:endParaRPr lang="ru-RU" sz="2800" dirty="0"/>
        </a:p>
      </dgm:t>
    </dgm:pt>
    <dgm:pt modelId="{29632A71-3A6E-4B4D-B138-EEFBD3B8BDA9}" type="parTrans" cxnId="{63C11652-834C-434F-A636-4B67C0A52F29}">
      <dgm:prSet/>
      <dgm:spPr/>
      <dgm:t>
        <a:bodyPr/>
        <a:lstStyle/>
        <a:p>
          <a:endParaRPr lang="ru-RU"/>
        </a:p>
      </dgm:t>
    </dgm:pt>
    <dgm:pt modelId="{4D0D0647-B0CA-426A-B893-36AA36B4E808}" type="sibTrans" cxnId="{63C11652-834C-434F-A636-4B67C0A52F29}">
      <dgm:prSet/>
      <dgm:spPr/>
      <dgm:t>
        <a:bodyPr/>
        <a:lstStyle/>
        <a:p>
          <a:endParaRPr lang="ru-RU"/>
        </a:p>
      </dgm:t>
    </dgm:pt>
    <dgm:pt modelId="{45607AB2-02F8-4652-8AAD-A5DC7A7681DF}">
      <dgm:prSet phldrT="[Текст]" custT="1"/>
      <dgm:spPr/>
      <dgm:t>
        <a:bodyPr/>
        <a:lstStyle/>
        <a:p>
          <a:r>
            <a:rPr lang="ru-RU" sz="2800" dirty="0" smtClean="0"/>
            <a:t>2013 год — «Думай. Ешь. Сохраняй» ;</a:t>
          </a:r>
          <a:endParaRPr lang="ru-RU" sz="2800" dirty="0"/>
        </a:p>
      </dgm:t>
    </dgm:pt>
    <dgm:pt modelId="{890D6DAF-2947-47D5-B1FB-2C76B9F7B757}" type="parTrans" cxnId="{601BBEEF-7ACA-4DFE-BF2B-BEDB703A3E7D}">
      <dgm:prSet/>
      <dgm:spPr/>
      <dgm:t>
        <a:bodyPr/>
        <a:lstStyle/>
        <a:p>
          <a:endParaRPr lang="ru-RU"/>
        </a:p>
      </dgm:t>
    </dgm:pt>
    <dgm:pt modelId="{A7E9C49E-58BE-461A-B6F0-5DD332CCEB35}" type="sibTrans" cxnId="{601BBEEF-7ACA-4DFE-BF2B-BEDB703A3E7D}">
      <dgm:prSet/>
      <dgm:spPr/>
      <dgm:t>
        <a:bodyPr/>
        <a:lstStyle/>
        <a:p>
          <a:endParaRPr lang="ru-RU"/>
        </a:p>
      </dgm:t>
    </dgm:pt>
    <dgm:pt modelId="{3D025627-8213-4141-8FC8-496A4C7D5783}">
      <dgm:prSet phldrT="[Текст]" custT="1"/>
      <dgm:spPr/>
      <dgm:t>
        <a:bodyPr/>
        <a:lstStyle/>
        <a:p>
          <a:r>
            <a:rPr lang="ru-RU" sz="2800" dirty="0" smtClean="0"/>
            <a:t>2012 год — «Зелёная экономика: а ты её часть?»;</a:t>
          </a:r>
          <a:endParaRPr lang="ru-RU" sz="2800" dirty="0"/>
        </a:p>
      </dgm:t>
    </dgm:pt>
    <dgm:pt modelId="{EBCF62E0-73C0-484D-9F50-54D6168EB301}" type="parTrans" cxnId="{DD690A5D-4B6D-4BFE-9134-E577DA282CFF}">
      <dgm:prSet/>
      <dgm:spPr/>
      <dgm:t>
        <a:bodyPr/>
        <a:lstStyle/>
        <a:p>
          <a:endParaRPr lang="ru-RU"/>
        </a:p>
      </dgm:t>
    </dgm:pt>
    <dgm:pt modelId="{EC2A4F84-AC13-4804-A9B8-B5A6E21B7777}" type="sibTrans" cxnId="{DD690A5D-4B6D-4BFE-9134-E577DA282CFF}">
      <dgm:prSet/>
      <dgm:spPr/>
      <dgm:t>
        <a:bodyPr/>
        <a:lstStyle/>
        <a:p>
          <a:endParaRPr lang="ru-RU"/>
        </a:p>
      </dgm:t>
    </dgm:pt>
    <dgm:pt modelId="{8B33297A-6CFC-4639-A129-4792A58AA72C}">
      <dgm:prSet phldrT="[Текст]" custT="1"/>
      <dgm:spPr/>
      <dgm:t>
        <a:bodyPr/>
        <a:lstStyle/>
        <a:p>
          <a:r>
            <a:rPr lang="ru-RU" sz="2800" dirty="0" smtClean="0"/>
            <a:t>2011 год — «Леса: используя услуги природы»;  </a:t>
          </a:r>
          <a:endParaRPr lang="ru-RU" sz="2800" dirty="0"/>
        </a:p>
      </dgm:t>
    </dgm:pt>
    <dgm:pt modelId="{EB38211C-E981-483D-A858-FC59E93A7959}" type="parTrans" cxnId="{062C15D9-9EF2-4D0B-BF2F-EBA700AFCC7F}">
      <dgm:prSet/>
      <dgm:spPr/>
      <dgm:t>
        <a:bodyPr/>
        <a:lstStyle/>
        <a:p>
          <a:endParaRPr lang="ru-RU"/>
        </a:p>
      </dgm:t>
    </dgm:pt>
    <dgm:pt modelId="{657BD17D-F1D1-4E62-9FFB-C96DBDA448F4}" type="sibTrans" cxnId="{062C15D9-9EF2-4D0B-BF2F-EBA700AFCC7F}">
      <dgm:prSet/>
      <dgm:spPr/>
      <dgm:t>
        <a:bodyPr/>
        <a:lstStyle/>
        <a:p>
          <a:endParaRPr lang="ru-RU"/>
        </a:p>
      </dgm:t>
    </dgm:pt>
    <dgm:pt modelId="{879081B4-70D3-4031-9842-CD387A771F50}">
      <dgm:prSet phldrT="[Текст]" custT="1"/>
      <dgm:spPr/>
      <dgm:t>
        <a:bodyPr/>
        <a:lstStyle/>
        <a:p>
          <a:r>
            <a:rPr lang="ru-RU" sz="2800" dirty="0" smtClean="0"/>
            <a:t>2010 год — «Множество видов. Одна планета. Одно будущее»;</a:t>
          </a:r>
          <a:endParaRPr lang="ru-RU" sz="2800" dirty="0"/>
        </a:p>
      </dgm:t>
    </dgm:pt>
    <dgm:pt modelId="{05218EE8-1F4E-407B-9793-EDCF7D33DFCA}" type="parTrans" cxnId="{40F40EAA-0E90-4115-B403-CD041292CA59}">
      <dgm:prSet/>
      <dgm:spPr/>
      <dgm:t>
        <a:bodyPr/>
        <a:lstStyle/>
        <a:p>
          <a:endParaRPr lang="ru-RU"/>
        </a:p>
      </dgm:t>
    </dgm:pt>
    <dgm:pt modelId="{9BC10F86-1A7C-4CCC-8C6A-36CD5C00C0EE}" type="sibTrans" cxnId="{40F40EAA-0E90-4115-B403-CD041292CA59}">
      <dgm:prSet/>
      <dgm:spPr/>
      <dgm:t>
        <a:bodyPr/>
        <a:lstStyle/>
        <a:p>
          <a:endParaRPr lang="ru-RU"/>
        </a:p>
      </dgm:t>
    </dgm:pt>
    <dgm:pt modelId="{F59214F7-C0AA-4C1B-A1C6-E98CDBCD7084}">
      <dgm:prSet phldrT="[Текст]" custT="1"/>
      <dgm:spPr/>
      <dgm:t>
        <a:bodyPr/>
        <a:lstStyle/>
        <a:p>
          <a:r>
            <a:rPr lang="ru-RU" sz="2800" dirty="0" smtClean="0"/>
            <a:t>2009 год — «Ваша планета нуждается в вас».   </a:t>
          </a:r>
          <a:endParaRPr lang="ru-RU" sz="2800" dirty="0"/>
        </a:p>
      </dgm:t>
    </dgm:pt>
    <dgm:pt modelId="{99D0762D-8D51-4ACB-970A-D7358CD51D37}" type="parTrans" cxnId="{EED61E00-80AA-47FB-B61E-B9FAA20E016E}">
      <dgm:prSet/>
      <dgm:spPr/>
      <dgm:t>
        <a:bodyPr/>
        <a:lstStyle/>
        <a:p>
          <a:endParaRPr lang="ru-RU"/>
        </a:p>
      </dgm:t>
    </dgm:pt>
    <dgm:pt modelId="{504D0CDB-60EB-4C27-A4F5-D1FB40D804B2}" type="sibTrans" cxnId="{EED61E00-80AA-47FB-B61E-B9FAA20E016E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D61E00-80AA-47FB-B61E-B9FAA20E016E}" srcId="{316BF7E2-57DA-48F7-AE70-18CFCD79516A}" destId="{F59214F7-C0AA-4C1B-A1C6-E98CDBCD7084}" srcOrd="6" destOrd="0" parTransId="{99D0762D-8D51-4ACB-970A-D7358CD51D37}" sibTransId="{504D0CDB-60EB-4C27-A4F5-D1FB40D804B2}"/>
    <dgm:cxn modelId="{4311A0CD-C255-4437-81FD-C123D0C049C3}" type="presOf" srcId="{3D025627-8213-4141-8FC8-496A4C7D5783}" destId="{5BEA37E7-42D9-419A-BD43-241D1DCCC637}" srcOrd="0" destOrd="3" presId="urn:microsoft.com/office/officeart/2005/8/layout/vList2"/>
    <dgm:cxn modelId="{63C11652-834C-434F-A636-4B67C0A52F29}" srcId="{316BF7E2-57DA-48F7-AE70-18CFCD79516A}" destId="{01FED66E-B144-4E35-98F2-37716367D824}" srcOrd="1" destOrd="0" parTransId="{29632A71-3A6E-4B4D-B138-EEFBD3B8BDA9}" sibTransId="{4D0D0647-B0CA-426A-B893-36AA36B4E808}"/>
    <dgm:cxn modelId="{A3AA2792-06E8-4221-B743-4B5E3878A946}" type="presOf" srcId="{10E6CD5B-7475-42C8-906D-54DD9A900E2B}" destId="{5BEA37E7-42D9-419A-BD43-241D1DCCC637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359DB8C9-777A-4971-A0B4-34A0046A81BF}" type="presOf" srcId="{F59214F7-C0AA-4C1B-A1C6-E98CDBCD7084}" destId="{5BEA37E7-42D9-419A-BD43-241D1DCCC637}" srcOrd="0" destOrd="6" presId="urn:microsoft.com/office/officeart/2005/8/layout/vList2"/>
    <dgm:cxn modelId="{19A10C39-5B30-45CB-AB9E-57AECCCC2DDD}" type="presOf" srcId="{316BF7E2-57DA-48F7-AE70-18CFCD79516A}" destId="{2B0446E2-19D2-4BED-8C5D-B648AA7225CA}" srcOrd="0" destOrd="0" presId="urn:microsoft.com/office/officeart/2005/8/layout/vList2"/>
    <dgm:cxn modelId="{0E9A0027-8DD2-43A6-8BF9-4B6BE9D58446}" type="presOf" srcId="{879081B4-70D3-4031-9842-CD387A771F50}" destId="{5BEA37E7-42D9-419A-BD43-241D1DCCC637}" srcOrd="0" destOrd="5" presId="urn:microsoft.com/office/officeart/2005/8/layout/vList2"/>
    <dgm:cxn modelId="{601BBEEF-7ACA-4DFE-BF2B-BEDB703A3E7D}" srcId="{316BF7E2-57DA-48F7-AE70-18CFCD79516A}" destId="{45607AB2-02F8-4652-8AAD-A5DC7A7681DF}" srcOrd="2" destOrd="0" parTransId="{890D6DAF-2947-47D5-B1FB-2C76B9F7B757}" sibTransId="{A7E9C49E-58BE-461A-B6F0-5DD332CCEB35}"/>
    <dgm:cxn modelId="{062C15D9-9EF2-4D0B-BF2F-EBA700AFCC7F}" srcId="{316BF7E2-57DA-48F7-AE70-18CFCD79516A}" destId="{8B33297A-6CFC-4639-A129-4792A58AA72C}" srcOrd="4" destOrd="0" parTransId="{EB38211C-E981-483D-A858-FC59E93A7959}" sibTransId="{657BD17D-F1D1-4E62-9FFB-C96DBDA448F4}"/>
    <dgm:cxn modelId="{2DD74733-7458-415B-945C-CD6416302DC9}" type="presOf" srcId="{45607AB2-02F8-4652-8AAD-A5DC7A7681DF}" destId="{5BEA37E7-42D9-419A-BD43-241D1DCCC637}" srcOrd="0" destOrd="2" presId="urn:microsoft.com/office/officeart/2005/8/layout/vList2"/>
    <dgm:cxn modelId="{5711BB38-2530-41F1-B656-D8BB916FE2D1}" type="presOf" srcId="{01FED66E-B144-4E35-98F2-37716367D824}" destId="{5BEA37E7-42D9-419A-BD43-241D1DCCC637}" srcOrd="0" destOrd="1" presId="urn:microsoft.com/office/officeart/2005/8/layout/vList2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40F40EAA-0E90-4115-B403-CD041292CA59}" srcId="{316BF7E2-57DA-48F7-AE70-18CFCD79516A}" destId="{879081B4-70D3-4031-9842-CD387A771F50}" srcOrd="5" destOrd="0" parTransId="{05218EE8-1F4E-407B-9793-EDCF7D33DFCA}" sibTransId="{9BC10F86-1A7C-4CCC-8C6A-36CD5C00C0EE}"/>
    <dgm:cxn modelId="{01101BE3-6A9F-48B7-807A-801D45A9275C}" type="presOf" srcId="{8B33297A-6CFC-4639-A129-4792A58AA72C}" destId="{5BEA37E7-42D9-419A-BD43-241D1DCCC637}" srcOrd="0" destOrd="4" presId="urn:microsoft.com/office/officeart/2005/8/layout/vList2"/>
    <dgm:cxn modelId="{09544E61-E770-421C-9001-23A1CCD6C12A}" type="presOf" srcId="{DEB34923-9C53-457F-822D-CC03213E638A}" destId="{3E23AA7E-F5DE-455C-8892-56038F7095D4}" srcOrd="0" destOrd="0" presId="urn:microsoft.com/office/officeart/2005/8/layout/vList2"/>
    <dgm:cxn modelId="{DD690A5D-4B6D-4BFE-9134-E577DA282CFF}" srcId="{316BF7E2-57DA-48F7-AE70-18CFCD79516A}" destId="{3D025627-8213-4141-8FC8-496A4C7D5783}" srcOrd="3" destOrd="0" parTransId="{EBCF62E0-73C0-484D-9F50-54D6168EB301}" sibTransId="{EC2A4F84-AC13-4804-A9B8-B5A6E21B7777}"/>
    <dgm:cxn modelId="{5B9D4865-5AB1-451A-B92C-F67DFAF10B8B}" type="presParOf" srcId="{3E23AA7E-F5DE-455C-8892-56038F7095D4}" destId="{2B0446E2-19D2-4BED-8C5D-B648AA7225CA}" srcOrd="0" destOrd="0" presId="urn:microsoft.com/office/officeart/2005/8/layout/vList2"/>
    <dgm:cxn modelId="{17CC6316-05B5-4FAA-B352-1E2E5210D7E9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000" dirty="0" smtClean="0">
              <a:solidFill>
                <a:schemeClr val="tx2">
                  <a:lumMod val="50000"/>
                </a:schemeClr>
              </a:solidFill>
            </a:rPr>
            <a:t>Благоприятная окружающая среда </a:t>
          </a:r>
          <a:endParaRPr lang="ru-RU" sz="40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4000" dirty="0" smtClean="0"/>
            <a:t> окружающая среда, качество которой обеспечивает устойчивое функционирование естественных экологических систем, природных и природно-антропогенных объектов.</a:t>
          </a:r>
          <a:endParaRPr lang="ru-RU" sz="40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D9885-E783-49D4-B462-A3D6E8BED828}" type="presOf" srcId="{DEB34923-9C53-457F-822D-CC03213E638A}" destId="{3E23AA7E-F5DE-455C-8892-56038F7095D4}" srcOrd="0" destOrd="0" presId="urn:microsoft.com/office/officeart/2005/8/layout/vList2"/>
    <dgm:cxn modelId="{81519E2D-783D-43A8-A401-2C9390436553}" type="presOf" srcId="{10E6CD5B-7475-42C8-906D-54DD9A900E2B}" destId="{5BEA37E7-42D9-419A-BD43-241D1DCCC637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ACFC7335-650E-43A6-BF22-260D614EAE9B}" type="presOf" srcId="{316BF7E2-57DA-48F7-AE70-18CFCD79516A}" destId="{2B0446E2-19D2-4BED-8C5D-B648AA7225CA}" srcOrd="0" destOrd="0" presId="urn:microsoft.com/office/officeart/2005/8/layout/vList2"/>
    <dgm:cxn modelId="{4A00079C-0C90-4DEF-A7C0-34988FA04ACF}" type="presParOf" srcId="{3E23AA7E-F5DE-455C-8892-56038F7095D4}" destId="{2B0446E2-19D2-4BED-8C5D-B648AA7225CA}" srcOrd="0" destOrd="0" presId="urn:microsoft.com/office/officeart/2005/8/layout/vList2"/>
    <dgm:cxn modelId="{220E5F45-425C-43BB-A230-179E5FC3D856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000" dirty="0" smtClean="0">
              <a:solidFill>
                <a:schemeClr val="tx2">
                  <a:lumMod val="50000"/>
                </a:schemeClr>
              </a:solidFill>
            </a:rPr>
            <a:t>Нормативы в области ООС</a:t>
          </a:r>
          <a:endParaRPr lang="ru-RU" sz="40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4000" dirty="0" smtClean="0"/>
            <a:t> </a:t>
          </a:r>
          <a:r>
            <a:rPr lang="ru-RU" sz="3600" dirty="0" smtClean="0"/>
            <a:t>установленные нормативы качества окружающей среды и нормативы допустимого воздействия на неё, при соблюдении которых обеспечивается устойчивое функционирование естественных экологических систем и сохраняется биологическое разнообразие.</a:t>
          </a:r>
          <a:endParaRPr lang="ru-RU" sz="36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0330D1-2E14-4CB0-B775-974BFC96B85E}" type="presOf" srcId="{DEB34923-9C53-457F-822D-CC03213E638A}" destId="{3E23AA7E-F5DE-455C-8892-56038F7095D4}" srcOrd="0" destOrd="0" presId="urn:microsoft.com/office/officeart/2005/8/layout/vList2"/>
    <dgm:cxn modelId="{E3D5AF68-B86F-4BFF-A500-74E70A55CF49}" type="presOf" srcId="{316BF7E2-57DA-48F7-AE70-18CFCD79516A}" destId="{2B0446E2-19D2-4BED-8C5D-B648AA7225CA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4F3578C9-F7E4-44CC-AA1A-5427E4067F87}" type="presOf" srcId="{10E6CD5B-7475-42C8-906D-54DD9A900E2B}" destId="{5BEA37E7-42D9-419A-BD43-241D1DCCC637}" srcOrd="0" destOrd="0" presId="urn:microsoft.com/office/officeart/2005/8/layout/vList2"/>
    <dgm:cxn modelId="{5B8B3AD7-BF99-44C7-AA75-AA7E50853867}" type="presParOf" srcId="{3E23AA7E-F5DE-455C-8892-56038F7095D4}" destId="{2B0446E2-19D2-4BED-8C5D-B648AA7225CA}" srcOrd="0" destOrd="0" presId="urn:microsoft.com/office/officeart/2005/8/layout/vList2"/>
    <dgm:cxn modelId="{93F9E55B-8392-4D58-9481-6484DF3F1EB9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400" dirty="0" smtClean="0">
              <a:solidFill>
                <a:schemeClr val="bg1"/>
              </a:solidFill>
            </a:rPr>
            <a:t>Экологическое нормирование </a:t>
          </a:r>
          <a:endParaRPr lang="ru-RU" sz="4400" dirty="0">
            <a:solidFill>
              <a:schemeClr val="bg1"/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4000" dirty="0" smtClean="0"/>
            <a:t>  </a:t>
          </a:r>
          <a:r>
            <a:rPr lang="ru-RU" sz="3600" dirty="0" smtClean="0"/>
            <a:t>это установка показателей качества окружающей среды и максимально допустимые нормы воздействий на нее, а также деятельность государственных органов, направленная на соблюдение мер предельного пагубного влияния на окружающую среду в результате работы хозяйствующих предприятий.</a:t>
          </a:r>
          <a:endParaRPr lang="ru-RU" sz="36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A07EA8-CFD1-4034-8154-8A0580E92E3E}" type="presOf" srcId="{10E6CD5B-7475-42C8-906D-54DD9A900E2B}" destId="{5BEA37E7-42D9-419A-BD43-241D1DCCC637}" srcOrd="0" destOrd="0" presId="urn:microsoft.com/office/officeart/2005/8/layout/vList2"/>
    <dgm:cxn modelId="{999B8287-5703-452F-A061-B77A11A2155E}" type="presOf" srcId="{316BF7E2-57DA-48F7-AE70-18CFCD79516A}" destId="{2B0446E2-19D2-4BED-8C5D-B648AA7225CA}" srcOrd="0" destOrd="0" presId="urn:microsoft.com/office/officeart/2005/8/layout/vList2"/>
    <dgm:cxn modelId="{C5197A1A-0344-4F23-97F4-1EFB88F47108}" type="presOf" srcId="{DEB34923-9C53-457F-822D-CC03213E638A}" destId="{3E23AA7E-F5DE-455C-8892-56038F7095D4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7420B414-A4ED-4A58-9A10-E4940D8174A9}" type="presParOf" srcId="{3E23AA7E-F5DE-455C-8892-56038F7095D4}" destId="{2B0446E2-19D2-4BED-8C5D-B648AA7225CA}" srcOrd="0" destOrd="0" presId="urn:microsoft.com/office/officeart/2005/8/layout/vList2"/>
    <dgm:cxn modelId="{76E96A56-D880-4905-A904-91093EFE8E08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400" dirty="0" smtClean="0">
              <a:solidFill>
                <a:schemeClr val="bg1"/>
              </a:solidFill>
            </a:rPr>
            <a:t>Экологическое нормирование </a:t>
          </a:r>
          <a:endParaRPr lang="ru-RU" sz="4400" dirty="0">
            <a:solidFill>
              <a:schemeClr val="bg1"/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4000" dirty="0" smtClean="0"/>
            <a:t>  </a:t>
          </a:r>
          <a:r>
            <a:rPr lang="ru-RU" sz="3600" dirty="0" smtClean="0"/>
            <a:t>это установка показателей качества окружающей среды и максимально допустимые нормы воздействий на нее, а также деятельность государственных органов, направленная на соблюдение мер предельного пагубного влияния на окружающую среду в результате работы хозяйствующих предприятий.</a:t>
          </a:r>
          <a:endParaRPr lang="ru-RU" sz="36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B4F093-C358-46AB-B17A-54B2F52BDD73}" type="presOf" srcId="{316BF7E2-57DA-48F7-AE70-18CFCD79516A}" destId="{2B0446E2-19D2-4BED-8C5D-B648AA7225CA}" srcOrd="0" destOrd="0" presId="urn:microsoft.com/office/officeart/2005/8/layout/vList2"/>
    <dgm:cxn modelId="{55C65082-1B4F-4816-A613-95A3459D52FD}" type="presOf" srcId="{10E6CD5B-7475-42C8-906D-54DD9A900E2B}" destId="{5BEA37E7-42D9-419A-BD43-241D1DCCC637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6A31973B-ED7D-4F76-ACF7-0257B14E4DBF}" type="presOf" srcId="{DEB34923-9C53-457F-822D-CC03213E638A}" destId="{3E23AA7E-F5DE-455C-8892-56038F7095D4}" srcOrd="0" destOrd="0" presId="urn:microsoft.com/office/officeart/2005/8/layout/vList2"/>
    <dgm:cxn modelId="{5E578520-8784-4A1F-AC59-CFE4BE3B83AC}" type="presParOf" srcId="{3E23AA7E-F5DE-455C-8892-56038F7095D4}" destId="{2B0446E2-19D2-4BED-8C5D-B648AA7225CA}" srcOrd="0" destOrd="0" presId="urn:microsoft.com/office/officeart/2005/8/layout/vList2"/>
    <dgm:cxn modelId="{70372E1E-69C8-4476-B297-4BAD3009AC91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A2DE84-8D21-4C80-8674-3728EDB8B4B1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165B1C-9680-4F3C-9B4A-9EB920BD94A1}">
      <dgm:prSet phldrT="[Текст]" custT="1"/>
      <dgm:spPr/>
      <dgm:t>
        <a:bodyPr/>
        <a:lstStyle/>
        <a:p>
          <a:r>
            <a:rPr lang="ru-RU" sz="2200" dirty="0" smtClean="0"/>
            <a:t>Экологическая безопасность</a:t>
          </a:r>
          <a:endParaRPr lang="ru-RU" sz="2200" dirty="0"/>
        </a:p>
      </dgm:t>
    </dgm:pt>
    <dgm:pt modelId="{5D64B2AD-2F4B-4217-B236-D57CCEF4B8A4}" type="parTrans" cxnId="{8E7AE89E-0EAA-44E0-AEB4-8FF137456C45}">
      <dgm:prSet/>
      <dgm:spPr/>
      <dgm:t>
        <a:bodyPr/>
        <a:lstStyle/>
        <a:p>
          <a:endParaRPr lang="ru-RU"/>
        </a:p>
      </dgm:t>
    </dgm:pt>
    <dgm:pt modelId="{BBF34D88-5156-4487-937B-8EEE42B11E26}" type="sibTrans" cxnId="{8E7AE89E-0EAA-44E0-AEB4-8FF137456C45}">
      <dgm:prSet/>
      <dgm:spPr/>
      <dgm:t>
        <a:bodyPr/>
        <a:lstStyle/>
        <a:p>
          <a:endParaRPr lang="ru-RU"/>
        </a:p>
      </dgm:t>
    </dgm:pt>
    <dgm:pt modelId="{E0708CA8-C9A7-4C9A-9801-D0AD95ABADBB}">
      <dgm:prSet phldrT="[Текст]"/>
      <dgm:spPr/>
      <dgm:t>
        <a:bodyPr/>
        <a:lstStyle/>
        <a:p>
          <a:r>
            <a:rPr lang="ru-RU" dirty="0" smtClean="0"/>
            <a:t>комплексная экологическая оценка территории</a:t>
          </a:r>
          <a:endParaRPr lang="ru-RU" dirty="0"/>
        </a:p>
      </dgm:t>
    </dgm:pt>
    <dgm:pt modelId="{C269F81F-6E41-418B-97A8-4E6487A471E9}" type="parTrans" cxnId="{43C5414E-67A4-4725-AF36-564E04284E72}">
      <dgm:prSet/>
      <dgm:spPr/>
      <dgm:t>
        <a:bodyPr/>
        <a:lstStyle/>
        <a:p>
          <a:endParaRPr lang="ru-RU"/>
        </a:p>
      </dgm:t>
    </dgm:pt>
    <dgm:pt modelId="{ADAA4E88-8B9D-4BAC-888E-C4AE1491A680}" type="sibTrans" cxnId="{43C5414E-67A4-4725-AF36-564E04284E72}">
      <dgm:prSet/>
      <dgm:spPr/>
      <dgm:t>
        <a:bodyPr/>
        <a:lstStyle/>
        <a:p>
          <a:endParaRPr lang="ru-RU"/>
        </a:p>
      </dgm:t>
    </dgm:pt>
    <dgm:pt modelId="{EA6B8293-C6BC-4453-932F-524DB9EE8097}">
      <dgm:prSet phldrT="[Текст]"/>
      <dgm:spPr/>
      <dgm:t>
        <a:bodyPr/>
        <a:lstStyle/>
        <a:p>
          <a:r>
            <a:rPr lang="ru-RU" dirty="0" smtClean="0"/>
            <a:t>экологический мониторинг</a:t>
          </a:r>
          <a:endParaRPr lang="ru-RU" dirty="0"/>
        </a:p>
      </dgm:t>
    </dgm:pt>
    <dgm:pt modelId="{412B1C95-0F48-4211-B089-CC7ABB52CBDA}" type="parTrans" cxnId="{038B78C9-8BE3-47C6-A9D4-8C87FF7D2A38}">
      <dgm:prSet/>
      <dgm:spPr/>
      <dgm:t>
        <a:bodyPr/>
        <a:lstStyle/>
        <a:p>
          <a:endParaRPr lang="ru-RU"/>
        </a:p>
      </dgm:t>
    </dgm:pt>
    <dgm:pt modelId="{37445D8A-9372-4D1B-9B2C-37E1D914EBED}" type="sibTrans" cxnId="{038B78C9-8BE3-47C6-A9D4-8C87FF7D2A38}">
      <dgm:prSet/>
      <dgm:spPr/>
      <dgm:t>
        <a:bodyPr/>
        <a:lstStyle/>
        <a:p>
          <a:endParaRPr lang="ru-RU"/>
        </a:p>
      </dgm:t>
    </dgm:pt>
    <dgm:pt modelId="{31D3CCCC-97E7-4D3C-8419-A3E9B1F16A1A}">
      <dgm:prSet phldrT="[Текст]"/>
      <dgm:spPr/>
      <dgm:t>
        <a:bodyPr/>
        <a:lstStyle/>
        <a:p>
          <a:r>
            <a:rPr lang="ru-RU" dirty="0" smtClean="0"/>
            <a:t>управленческие решения </a:t>
          </a:r>
          <a:endParaRPr lang="ru-RU" dirty="0"/>
        </a:p>
      </dgm:t>
    </dgm:pt>
    <dgm:pt modelId="{95C83680-63C1-44A6-B752-4D3CF02AF0EE}" type="parTrans" cxnId="{D8DD451E-1177-4763-B852-6C6499A904FC}">
      <dgm:prSet/>
      <dgm:spPr/>
      <dgm:t>
        <a:bodyPr/>
        <a:lstStyle/>
        <a:p>
          <a:endParaRPr lang="ru-RU"/>
        </a:p>
      </dgm:t>
    </dgm:pt>
    <dgm:pt modelId="{41907C1B-C6B0-41D9-AADC-7A0AD96B517F}" type="sibTrans" cxnId="{D8DD451E-1177-4763-B852-6C6499A904FC}">
      <dgm:prSet/>
      <dgm:spPr/>
      <dgm:t>
        <a:bodyPr/>
        <a:lstStyle/>
        <a:p>
          <a:endParaRPr lang="ru-RU"/>
        </a:p>
      </dgm:t>
    </dgm:pt>
    <dgm:pt modelId="{F580AC6A-DBA2-4063-AD0F-B2DEC7BFFCBB}" type="pres">
      <dgm:prSet presAssocID="{B9A2DE84-8D21-4C80-8674-3728EDB8B4B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B800B9-CFE3-400F-950C-AACF78476ADF}" type="pres">
      <dgm:prSet presAssocID="{37165B1C-9680-4F3C-9B4A-9EB920BD94A1}" presName="centerShape" presStyleLbl="node0" presStyleIdx="0" presStyleCnt="1"/>
      <dgm:spPr/>
      <dgm:t>
        <a:bodyPr/>
        <a:lstStyle/>
        <a:p>
          <a:endParaRPr lang="ru-RU"/>
        </a:p>
      </dgm:t>
    </dgm:pt>
    <dgm:pt modelId="{C2FD726C-5B8A-48BD-BE6B-087C0237ED76}" type="pres">
      <dgm:prSet presAssocID="{C269F81F-6E41-418B-97A8-4E6487A471E9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D4C358F9-133D-47C3-8270-61F041F965AA}" type="pres">
      <dgm:prSet presAssocID="{E0708CA8-C9A7-4C9A-9801-D0AD95ABADB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86868-887A-4513-90F8-3AC21D88D47F}" type="pres">
      <dgm:prSet presAssocID="{412B1C95-0F48-4211-B089-CC7ABB52CBDA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C183721D-6636-4FF0-B3E6-13B5C18F0C15}" type="pres">
      <dgm:prSet presAssocID="{EA6B8293-C6BC-4453-932F-524DB9EE809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B8FB45-2E9C-4F1F-A2DB-F6E65D9CD71C}" type="pres">
      <dgm:prSet presAssocID="{95C83680-63C1-44A6-B752-4D3CF02AF0EE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BED94287-D6BC-4F58-922E-37F60367AF41}" type="pres">
      <dgm:prSet presAssocID="{31D3CCCC-97E7-4D3C-8419-A3E9B1F16A1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5F350-31D4-48F6-860F-AD7D7AF02E42}" type="presOf" srcId="{412B1C95-0F48-4211-B089-CC7ABB52CBDA}" destId="{3CA86868-887A-4513-90F8-3AC21D88D47F}" srcOrd="0" destOrd="0" presId="urn:microsoft.com/office/officeart/2005/8/layout/radial4"/>
    <dgm:cxn modelId="{EE80191E-3508-44B6-AB9E-8F13FC221F4C}" type="presOf" srcId="{37165B1C-9680-4F3C-9B4A-9EB920BD94A1}" destId="{79B800B9-CFE3-400F-950C-AACF78476ADF}" srcOrd="0" destOrd="0" presId="urn:microsoft.com/office/officeart/2005/8/layout/radial4"/>
    <dgm:cxn modelId="{71875B2B-93D3-4ECF-9C51-FCB4CF89EDE8}" type="presOf" srcId="{31D3CCCC-97E7-4D3C-8419-A3E9B1F16A1A}" destId="{BED94287-D6BC-4F58-922E-37F60367AF41}" srcOrd="0" destOrd="0" presId="urn:microsoft.com/office/officeart/2005/8/layout/radial4"/>
    <dgm:cxn modelId="{038B78C9-8BE3-47C6-A9D4-8C87FF7D2A38}" srcId="{37165B1C-9680-4F3C-9B4A-9EB920BD94A1}" destId="{EA6B8293-C6BC-4453-932F-524DB9EE8097}" srcOrd="1" destOrd="0" parTransId="{412B1C95-0F48-4211-B089-CC7ABB52CBDA}" sibTransId="{37445D8A-9372-4D1B-9B2C-37E1D914EBED}"/>
    <dgm:cxn modelId="{37ED6165-7B62-499B-9B05-350B0631ED6C}" type="presOf" srcId="{E0708CA8-C9A7-4C9A-9801-D0AD95ABADBB}" destId="{D4C358F9-133D-47C3-8270-61F041F965AA}" srcOrd="0" destOrd="0" presId="urn:microsoft.com/office/officeart/2005/8/layout/radial4"/>
    <dgm:cxn modelId="{D8DD451E-1177-4763-B852-6C6499A904FC}" srcId="{37165B1C-9680-4F3C-9B4A-9EB920BD94A1}" destId="{31D3CCCC-97E7-4D3C-8419-A3E9B1F16A1A}" srcOrd="2" destOrd="0" parTransId="{95C83680-63C1-44A6-B752-4D3CF02AF0EE}" sibTransId="{41907C1B-C6B0-41D9-AADC-7A0AD96B517F}"/>
    <dgm:cxn modelId="{D0CD9EF1-5BF2-4C5E-A010-4C7961BFD7D9}" type="presOf" srcId="{C269F81F-6E41-418B-97A8-4E6487A471E9}" destId="{C2FD726C-5B8A-48BD-BE6B-087C0237ED76}" srcOrd="0" destOrd="0" presId="urn:microsoft.com/office/officeart/2005/8/layout/radial4"/>
    <dgm:cxn modelId="{6C90CC6F-D1B1-49F0-A417-7269AC4CD5AA}" type="presOf" srcId="{95C83680-63C1-44A6-B752-4D3CF02AF0EE}" destId="{7FB8FB45-2E9C-4F1F-A2DB-F6E65D9CD71C}" srcOrd="0" destOrd="0" presId="urn:microsoft.com/office/officeart/2005/8/layout/radial4"/>
    <dgm:cxn modelId="{8E7AE89E-0EAA-44E0-AEB4-8FF137456C45}" srcId="{B9A2DE84-8D21-4C80-8674-3728EDB8B4B1}" destId="{37165B1C-9680-4F3C-9B4A-9EB920BD94A1}" srcOrd="0" destOrd="0" parTransId="{5D64B2AD-2F4B-4217-B236-D57CCEF4B8A4}" sibTransId="{BBF34D88-5156-4487-937B-8EEE42B11E26}"/>
    <dgm:cxn modelId="{43C5414E-67A4-4725-AF36-564E04284E72}" srcId="{37165B1C-9680-4F3C-9B4A-9EB920BD94A1}" destId="{E0708CA8-C9A7-4C9A-9801-D0AD95ABADBB}" srcOrd="0" destOrd="0" parTransId="{C269F81F-6E41-418B-97A8-4E6487A471E9}" sibTransId="{ADAA4E88-8B9D-4BAC-888E-C4AE1491A680}"/>
    <dgm:cxn modelId="{E4520913-9DF8-4D56-BC38-B3B3AC4136FF}" type="presOf" srcId="{B9A2DE84-8D21-4C80-8674-3728EDB8B4B1}" destId="{F580AC6A-DBA2-4063-AD0F-B2DEC7BFFCBB}" srcOrd="0" destOrd="0" presId="urn:microsoft.com/office/officeart/2005/8/layout/radial4"/>
    <dgm:cxn modelId="{39BD2C4C-9244-45CA-9B6C-93853B6AC7C8}" type="presOf" srcId="{EA6B8293-C6BC-4453-932F-524DB9EE8097}" destId="{C183721D-6636-4FF0-B3E6-13B5C18F0C15}" srcOrd="0" destOrd="0" presId="urn:microsoft.com/office/officeart/2005/8/layout/radial4"/>
    <dgm:cxn modelId="{6EA161A6-F229-4011-8269-6368FFC0C16F}" type="presParOf" srcId="{F580AC6A-DBA2-4063-AD0F-B2DEC7BFFCBB}" destId="{79B800B9-CFE3-400F-950C-AACF78476ADF}" srcOrd="0" destOrd="0" presId="urn:microsoft.com/office/officeart/2005/8/layout/radial4"/>
    <dgm:cxn modelId="{2E810967-6EA6-46F4-8847-ABDFD596DECE}" type="presParOf" srcId="{F580AC6A-DBA2-4063-AD0F-B2DEC7BFFCBB}" destId="{C2FD726C-5B8A-48BD-BE6B-087C0237ED76}" srcOrd="1" destOrd="0" presId="urn:microsoft.com/office/officeart/2005/8/layout/radial4"/>
    <dgm:cxn modelId="{1A5502BC-068C-44C7-AD72-7BF6AEDA11CB}" type="presParOf" srcId="{F580AC6A-DBA2-4063-AD0F-B2DEC7BFFCBB}" destId="{D4C358F9-133D-47C3-8270-61F041F965AA}" srcOrd="2" destOrd="0" presId="urn:microsoft.com/office/officeart/2005/8/layout/radial4"/>
    <dgm:cxn modelId="{E102B948-2F3B-4473-A2CA-CFEFC509A177}" type="presParOf" srcId="{F580AC6A-DBA2-4063-AD0F-B2DEC7BFFCBB}" destId="{3CA86868-887A-4513-90F8-3AC21D88D47F}" srcOrd="3" destOrd="0" presId="urn:microsoft.com/office/officeart/2005/8/layout/radial4"/>
    <dgm:cxn modelId="{15BAF775-B367-4CD0-BE7D-287D3E13085B}" type="presParOf" srcId="{F580AC6A-DBA2-4063-AD0F-B2DEC7BFFCBB}" destId="{C183721D-6636-4FF0-B3E6-13B5C18F0C15}" srcOrd="4" destOrd="0" presId="urn:microsoft.com/office/officeart/2005/8/layout/radial4"/>
    <dgm:cxn modelId="{B21AE146-AE29-48DB-BA2C-677CD13C139C}" type="presParOf" srcId="{F580AC6A-DBA2-4063-AD0F-B2DEC7BFFCBB}" destId="{7FB8FB45-2E9C-4F1F-A2DB-F6E65D9CD71C}" srcOrd="5" destOrd="0" presId="urn:microsoft.com/office/officeart/2005/8/layout/radial4"/>
    <dgm:cxn modelId="{A000F7F1-3DC9-461E-9981-41A28A9E8FE5}" type="presParOf" srcId="{F580AC6A-DBA2-4063-AD0F-B2DEC7BFFCBB}" destId="{BED94287-D6BC-4F58-922E-37F60367AF4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50000"/>
                </a:schemeClr>
              </a:solidFill>
            </a:rPr>
            <a:t>Комплексная экологическая оценка территории</a:t>
          </a:r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2400" dirty="0" smtClean="0"/>
            <a:t>Определение и оценка комплекса факторов экологической опасности, проявляющихся на данной территории;</a:t>
          </a:r>
          <a:endParaRPr lang="ru-RU" sz="24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01FED66E-B144-4E35-98F2-37716367D824}">
      <dgm:prSet phldrT="[Текст]" custT="1"/>
      <dgm:spPr/>
      <dgm:t>
        <a:bodyPr/>
        <a:lstStyle/>
        <a:p>
          <a:r>
            <a:rPr lang="ru-RU" sz="2400" dirty="0" smtClean="0"/>
            <a:t>Районирование территории по устойчивости к проявлению факторов экологической опасности;  </a:t>
          </a:r>
          <a:endParaRPr lang="ru-RU" sz="2400" dirty="0"/>
        </a:p>
      </dgm:t>
    </dgm:pt>
    <dgm:pt modelId="{29632A71-3A6E-4B4D-B138-EEFBD3B8BDA9}" type="parTrans" cxnId="{63C11652-834C-434F-A636-4B67C0A52F29}">
      <dgm:prSet/>
      <dgm:spPr/>
    </dgm:pt>
    <dgm:pt modelId="{4D0D0647-B0CA-426A-B893-36AA36B4E808}" type="sibTrans" cxnId="{63C11652-834C-434F-A636-4B67C0A52F29}">
      <dgm:prSet/>
      <dgm:spPr/>
    </dgm:pt>
    <dgm:pt modelId="{45607AB2-02F8-4652-8AAD-A5DC7A7681DF}">
      <dgm:prSet phldrT="[Текст]" custT="1"/>
      <dgm:spPr/>
      <dgm:t>
        <a:bodyPr/>
        <a:lstStyle/>
        <a:p>
          <a:r>
            <a:rPr lang="ru-RU" sz="2400" dirty="0" smtClean="0"/>
            <a:t>Составление и ведение кадастра объектов воздействия на окружающую среду;</a:t>
          </a:r>
          <a:endParaRPr lang="ru-RU" sz="2400" dirty="0"/>
        </a:p>
      </dgm:t>
    </dgm:pt>
    <dgm:pt modelId="{890D6DAF-2947-47D5-B1FB-2C76B9F7B757}" type="parTrans" cxnId="{601BBEEF-7ACA-4DFE-BF2B-BEDB703A3E7D}">
      <dgm:prSet/>
      <dgm:spPr/>
    </dgm:pt>
    <dgm:pt modelId="{A7E9C49E-58BE-461A-B6F0-5DD332CCEB35}" type="sibTrans" cxnId="{601BBEEF-7ACA-4DFE-BF2B-BEDB703A3E7D}">
      <dgm:prSet/>
      <dgm:spPr/>
    </dgm:pt>
    <dgm:pt modelId="{3D025627-8213-4141-8FC8-496A4C7D5783}">
      <dgm:prSet phldrT="[Текст]" custT="1"/>
      <dgm:spPr/>
      <dgm:t>
        <a:bodyPr/>
        <a:lstStyle/>
        <a:p>
          <a:r>
            <a:rPr lang="ru-RU" sz="2400" dirty="0" smtClean="0"/>
            <a:t>Идентификация и оценка экологических рисков;</a:t>
          </a:r>
          <a:endParaRPr lang="ru-RU" sz="2400" dirty="0"/>
        </a:p>
      </dgm:t>
    </dgm:pt>
    <dgm:pt modelId="{EBCF62E0-73C0-484D-9F50-54D6168EB301}" type="parTrans" cxnId="{DD690A5D-4B6D-4BFE-9134-E577DA282CFF}">
      <dgm:prSet/>
      <dgm:spPr/>
    </dgm:pt>
    <dgm:pt modelId="{EC2A4F84-AC13-4804-A9B8-B5A6E21B7777}" type="sibTrans" cxnId="{DD690A5D-4B6D-4BFE-9134-E577DA282CFF}">
      <dgm:prSet/>
      <dgm:spPr/>
    </dgm:pt>
    <dgm:pt modelId="{8B33297A-6CFC-4639-A129-4792A58AA72C}">
      <dgm:prSet phldrT="[Текст]" custT="1"/>
      <dgm:spPr/>
      <dgm:t>
        <a:bodyPr/>
        <a:lstStyle/>
        <a:p>
          <a:r>
            <a:rPr lang="ru-RU" sz="2400" dirty="0" smtClean="0"/>
            <a:t>Составление и ведение кадастра природных ресурсов;  </a:t>
          </a:r>
          <a:endParaRPr lang="ru-RU" sz="2400" dirty="0"/>
        </a:p>
      </dgm:t>
    </dgm:pt>
    <dgm:pt modelId="{EB38211C-E981-483D-A858-FC59E93A7959}" type="parTrans" cxnId="{062C15D9-9EF2-4D0B-BF2F-EBA700AFCC7F}">
      <dgm:prSet/>
      <dgm:spPr/>
    </dgm:pt>
    <dgm:pt modelId="{657BD17D-F1D1-4E62-9FFB-C96DBDA448F4}" type="sibTrans" cxnId="{062C15D9-9EF2-4D0B-BF2F-EBA700AFCC7F}">
      <dgm:prSet/>
      <dgm:spPr/>
    </dgm:pt>
    <dgm:pt modelId="{879081B4-70D3-4031-9842-CD387A771F50}">
      <dgm:prSet phldrT="[Текст]" custT="1"/>
      <dgm:spPr/>
      <dgm:t>
        <a:bodyPr/>
        <a:lstStyle/>
        <a:p>
          <a:r>
            <a:rPr lang="ru-RU" sz="2400" dirty="0" smtClean="0"/>
            <a:t>Составление и ведение кадастра "загрязненных" территорий;</a:t>
          </a:r>
          <a:endParaRPr lang="ru-RU" sz="2400" dirty="0"/>
        </a:p>
      </dgm:t>
    </dgm:pt>
    <dgm:pt modelId="{05218EE8-1F4E-407B-9793-EDCF7D33DFCA}" type="parTrans" cxnId="{40F40EAA-0E90-4115-B403-CD041292CA59}">
      <dgm:prSet/>
      <dgm:spPr/>
    </dgm:pt>
    <dgm:pt modelId="{9BC10F86-1A7C-4CCC-8C6A-36CD5C00C0EE}" type="sibTrans" cxnId="{40F40EAA-0E90-4115-B403-CD041292CA59}">
      <dgm:prSet/>
      <dgm:spPr/>
    </dgm:pt>
    <dgm:pt modelId="{F59214F7-C0AA-4C1B-A1C6-E98CDBCD7084}">
      <dgm:prSet phldrT="[Текст]" custT="1"/>
      <dgm:spPr/>
      <dgm:t>
        <a:bodyPr/>
        <a:lstStyle/>
        <a:p>
          <a:r>
            <a:rPr lang="ru-RU" sz="2400" dirty="0" smtClean="0"/>
            <a:t>Выбор индикаторов устойчивого развития.   </a:t>
          </a:r>
          <a:endParaRPr lang="ru-RU" sz="2400" dirty="0"/>
        </a:p>
      </dgm:t>
    </dgm:pt>
    <dgm:pt modelId="{99D0762D-8D51-4ACB-970A-D7358CD51D37}" type="parTrans" cxnId="{EED61E00-80AA-47FB-B61E-B9FAA20E016E}">
      <dgm:prSet/>
      <dgm:spPr/>
    </dgm:pt>
    <dgm:pt modelId="{504D0CDB-60EB-4C27-A4F5-D1FB40D804B2}" type="sibTrans" cxnId="{EED61E00-80AA-47FB-B61E-B9FAA20E016E}">
      <dgm:prSet/>
      <dgm:spPr/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54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D61E00-80AA-47FB-B61E-B9FAA20E016E}" srcId="{316BF7E2-57DA-48F7-AE70-18CFCD79516A}" destId="{F59214F7-C0AA-4C1B-A1C6-E98CDBCD7084}" srcOrd="6" destOrd="0" parTransId="{99D0762D-8D51-4ACB-970A-D7358CD51D37}" sibTransId="{504D0CDB-60EB-4C27-A4F5-D1FB40D804B2}"/>
    <dgm:cxn modelId="{1409F58C-2C79-477D-8C17-C624D85975F0}" type="presOf" srcId="{8B33297A-6CFC-4639-A129-4792A58AA72C}" destId="{5BEA37E7-42D9-419A-BD43-241D1DCCC637}" srcOrd="0" destOrd="4" presId="urn:microsoft.com/office/officeart/2005/8/layout/vList2"/>
    <dgm:cxn modelId="{63C11652-834C-434F-A636-4B67C0A52F29}" srcId="{316BF7E2-57DA-48F7-AE70-18CFCD79516A}" destId="{01FED66E-B144-4E35-98F2-37716367D824}" srcOrd="1" destOrd="0" parTransId="{29632A71-3A6E-4B4D-B138-EEFBD3B8BDA9}" sibTransId="{4D0D0647-B0CA-426A-B893-36AA36B4E808}"/>
    <dgm:cxn modelId="{C262B85F-2CC1-4467-8645-3B5FEE2AB792}" type="presOf" srcId="{01FED66E-B144-4E35-98F2-37716367D824}" destId="{5BEA37E7-42D9-419A-BD43-241D1DCCC637}" srcOrd="0" destOrd="1" presId="urn:microsoft.com/office/officeart/2005/8/layout/vList2"/>
    <dgm:cxn modelId="{49D6A3C4-FAC8-4559-8AE5-1BD92EC298B1}" type="presOf" srcId="{879081B4-70D3-4031-9842-CD387A771F50}" destId="{5BEA37E7-42D9-419A-BD43-241D1DCCC637}" srcOrd="0" destOrd="5" presId="urn:microsoft.com/office/officeart/2005/8/layout/vList2"/>
    <dgm:cxn modelId="{DAA77836-AF0A-4EA0-B8E2-A4023B841C80}" type="presOf" srcId="{3D025627-8213-4141-8FC8-496A4C7D5783}" destId="{5BEA37E7-42D9-419A-BD43-241D1DCCC637}" srcOrd="0" destOrd="3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B5D00558-3DB7-40A9-8704-32994FA7F202}" type="presOf" srcId="{F59214F7-C0AA-4C1B-A1C6-E98CDBCD7084}" destId="{5BEA37E7-42D9-419A-BD43-241D1DCCC637}" srcOrd="0" destOrd="6" presId="urn:microsoft.com/office/officeart/2005/8/layout/vList2"/>
    <dgm:cxn modelId="{601BBEEF-7ACA-4DFE-BF2B-BEDB703A3E7D}" srcId="{316BF7E2-57DA-48F7-AE70-18CFCD79516A}" destId="{45607AB2-02F8-4652-8AAD-A5DC7A7681DF}" srcOrd="2" destOrd="0" parTransId="{890D6DAF-2947-47D5-B1FB-2C76B9F7B757}" sibTransId="{A7E9C49E-58BE-461A-B6F0-5DD332CCEB35}"/>
    <dgm:cxn modelId="{062C15D9-9EF2-4D0B-BF2F-EBA700AFCC7F}" srcId="{316BF7E2-57DA-48F7-AE70-18CFCD79516A}" destId="{8B33297A-6CFC-4639-A129-4792A58AA72C}" srcOrd="4" destOrd="0" parTransId="{EB38211C-E981-483D-A858-FC59E93A7959}" sibTransId="{657BD17D-F1D1-4E62-9FFB-C96DBDA448F4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ACBD421B-D22C-4E6D-8DE6-45E161B2CB59}" type="presOf" srcId="{45607AB2-02F8-4652-8AAD-A5DC7A7681DF}" destId="{5BEA37E7-42D9-419A-BD43-241D1DCCC637}" srcOrd="0" destOrd="2" presId="urn:microsoft.com/office/officeart/2005/8/layout/vList2"/>
    <dgm:cxn modelId="{445C0BF0-E332-470B-853A-BD079B4D3D88}" type="presOf" srcId="{10E6CD5B-7475-42C8-906D-54DD9A900E2B}" destId="{5BEA37E7-42D9-419A-BD43-241D1DCCC637}" srcOrd="0" destOrd="0" presId="urn:microsoft.com/office/officeart/2005/8/layout/vList2"/>
    <dgm:cxn modelId="{40F40EAA-0E90-4115-B403-CD041292CA59}" srcId="{316BF7E2-57DA-48F7-AE70-18CFCD79516A}" destId="{879081B4-70D3-4031-9842-CD387A771F50}" srcOrd="5" destOrd="0" parTransId="{05218EE8-1F4E-407B-9793-EDCF7D33DFCA}" sibTransId="{9BC10F86-1A7C-4CCC-8C6A-36CD5C00C0EE}"/>
    <dgm:cxn modelId="{DA04BAA3-89FB-4155-B772-18E645FA71F1}" type="presOf" srcId="{316BF7E2-57DA-48F7-AE70-18CFCD79516A}" destId="{2B0446E2-19D2-4BED-8C5D-B648AA7225CA}" srcOrd="0" destOrd="0" presId="urn:microsoft.com/office/officeart/2005/8/layout/vList2"/>
    <dgm:cxn modelId="{DD690A5D-4B6D-4BFE-9134-E577DA282CFF}" srcId="{316BF7E2-57DA-48F7-AE70-18CFCD79516A}" destId="{3D025627-8213-4141-8FC8-496A4C7D5783}" srcOrd="3" destOrd="0" parTransId="{EBCF62E0-73C0-484D-9F50-54D6168EB301}" sibTransId="{EC2A4F84-AC13-4804-A9B8-B5A6E21B7777}"/>
    <dgm:cxn modelId="{43FF5D1F-FC44-463A-B435-BC73F988E0DD}" type="presOf" srcId="{DEB34923-9C53-457F-822D-CC03213E638A}" destId="{3E23AA7E-F5DE-455C-8892-56038F7095D4}" srcOrd="0" destOrd="0" presId="urn:microsoft.com/office/officeart/2005/8/layout/vList2"/>
    <dgm:cxn modelId="{AFE3B0D9-A2E7-4D62-A556-A7D05A15B17F}" type="presParOf" srcId="{3E23AA7E-F5DE-455C-8892-56038F7095D4}" destId="{2B0446E2-19D2-4BED-8C5D-B648AA7225CA}" srcOrd="0" destOrd="0" presId="urn:microsoft.com/office/officeart/2005/8/layout/vList2"/>
    <dgm:cxn modelId="{42D6B416-9B02-400D-92FD-53A02B94C08F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ru-RU" sz="4000" dirty="0" smtClean="0">
              <a:solidFill>
                <a:schemeClr val="tx2">
                  <a:lumMod val="50000"/>
                </a:schemeClr>
              </a:solidFill>
            </a:rPr>
            <a:t>Экологический мониторинг</a:t>
          </a:r>
          <a:endParaRPr lang="ru-RU" sz="40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3600" dirty="0" smtClean="0"/>
            <a:t>Нормирование воздействий на окружающую среду;     </a:t>
          </a:r>
          <a:endParaRPr lang="ru-RU" sz="36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22E07D63-4F91-4753-A6C3-2EB82CEAF20E}">
      <dgm:prSet phldrT="[Текст]" custT="1"/>
      <dgm:spPr/>
      <dgm:t>
        <a:bodyPr/>
        <a:lstStyle/>
        <a:p>
          <a:r>
            <a:rPr lang="ru-RU" sz="3600" dirty="0" smtClean="0"/>
            <a:t>Контроль источников воздействия на окружающую среду;   </a:t>
          </a:r>
          <a:endParaRPr lang="ru-RU" sz="3600" dirty="0"/>
        </a:p>
      </dgm:t>
    </dgm:pt>
    <dgm:pt modelId="{030C0048-AE1E-47DE-9D85-58C0B397C4B7}" type="parTrans" cxnId="{EA602725-16CE-4FCE-94AF-740C494FECCD}">
      <dgm:prSet/>
      <dgm:spPr/>
      <dgm:t>
        <a:bodyPr/>
        <a:lstStyle/>
        <a:p>
          <a:endParaRPr lang="ru-RU"/>
        </a:p>
      </dgm:t>
    </dgm:pt>
    <dgm:pt modelId="{05A5BC24-B369-4A53-BB5F-95F236F4BB3B}" type="sibTrans" cxnId="{EA602725-16CE-4FCE-94AF-740C494FECCD}">
      <dgm:prSet/>
      <dgm:spPr/>
      <dgm:t>
        <a:bodyPr/>
        <a:lstStyle/>
        <a:p>
          <a:endParaRPr lang="ru-RU"/>
        </a:p>
      </dgm:t>
    </dgm:pt>
    <dgm:pt modelId="{B69B1BAE-974D-480F-A75D-9F49E1550144}">
      <dgm:prSet phldrT="[Текст]" custT="1"/>
      <dgm:spPr/>
      <dgm:t>
        <a:bodyPr/>
        <a:lstStyle/>
        <a:p>
          <a:r>
            <a:rPr lang="ru-RU" sz="3600" dirty="0" smtClean="0"/>
            <a:t>Контроль качества компонентов окружающей среды;       </a:t>
          </a:r>
          <a:endParaRPr lang="ru-RU" sz="3600" dirty="0"/>
        </a:p>
      </dgm:t>
    </dgm:pt>
    <dgm:pt modelId="{1BE56930-17ED-4B4E-B801-28B62C9831B3}" type="parTrans" cxnId="{0ED94D5A-1267-465D-971D-52FE66263388}">
      <dgm:prSet/>
      <dgm:spPr/>
      <dgm:t>
        <a:bodyPr/>
        <a:lstStyle/>
        <a:p>
          <a:endParaRPr lang="ru-RU"/>
        </a:p>
      </dgm:t>
    </dgm:pt>
    <dgm:pt modelId="{4E62370F-5181-404D-B372-A739EE5CEC51}" type="sibTrans" cxnId="{0ED94D5A-1267-465D-971D-52FE66263388}">
      <dgm:prSet/>
      <dgm:spPr/>
      <dgm:t>
        <a:bodyPr/>
        <a:lstStyle/>
        <a:p>
          <a:endParaRPr lang="ru-RU"/>
        </a:p>
      </dgm:t>
    </dgm:pt>
    <dgm:pt modelId="{9B4DB542-1D07-4496-915A-3C4639957CC3}">
      <dgm:prSet phldrT="[Текст]" custT="1"/>
      <dgm:spPr/>
      <dgm:t>
        <a:bodyPr/>
        <a:lstStyle/>
        <a:p>
          <a:r>
            <a:rPr lang="ru-RU" sz="3600" dirty="0" smtClean="0"/>
            <a:t>Мониторинг экологических рисков;  </a:t>
          </a:r>
          <a:endParaRPr lang="ru-RU" sz="3600" dirty="0"/>
        </a:p>
      </dgm:t>
    </dgm:pt>
    <dgm:pt modelId="{C2C41F62-D509-47BD-80E7-CA8F8D130E9B}" type="parTrans" cxnId="{97F99EC2-C1C0-46EC-AE09-9156594350CA}">
      <dgm:prSet/>
      <dgm:spPr/>
      <dgm:t>
        <a:bodyPr/>
        <a:lstStyle/>
        <a:p>
          <a:endParaRPr lang="ru-RU"/>
        </a:p>
      </dgm:t>
    </dgm:pt>
    <dgm:pt modelId="{27D65B67-5575-426A-8AF0-E933CD654DA3}" type="sibTrans" cxnId="{97F99EC2-C1C0-46EC-AE09-9156594350CA}">
      <dgm:prSet/>
      <dgm:spPr/>
      <dgm:t>
        <a:bodyPr/>
        <a:lstStyle/>
        <a:p>
          <a:endParaRPr lang="ru-RU"/>
        </a:p>
      </dgm:t>
    </dgm:pt>
    <dgm:pt modelId="{65043B5F-A4C5-4974-96D6-8F7F7BE5E002}">
      <dgm:prSet phldrT="[Текст]" custT="1"/>
      <dgm:spPr/>
      <dgm:t>
        <a:bodyPr/>
        <a:lstStyle/>
        <a:p>
          <a:r>
            <a:rPr lang="ru-RU" sz="3600" dirty="0" smtClean="0"/>
            <a:t>Мониторинг индикаторов устойчивого развития.</a:t>
          </a:r>
          <a:endParaRPr lang="ru-RU" sz="3600" dirty="0"/>
        </a:p>
      </dgm:t>
    </dgm:pt>
    <dgm:pt modelId="{2A19C5F5-E1BC-4E12-9498-FAA5B3007EFF}" type="parTrans" cxnId="{E1A43FCD-ABD9-4F00-9A6D-835CB1171003}">
      <dgm:prSet/>
      <dgm:spPr/>
      <dgm:t>
        <a:bodyPr/>
        <a:lstStyle/>
        <a:p>
          <a:endParaRPr lang="ru-RU"/>
        </a:p>
      </dgm:t>
    </dgm:pt>
    <dgm:pt modelId="{607B953A-0FCE-4BC4-B46F-B43FEB7D1786}" type="sibTrans" cxnId="{E1A43FCD-ABD9-4F00-9A6D-835CB1171003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763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77313F-2A08-437A-A65D-13AE491003CD}" type="presOf" srcId="{22E07D63-4F91-4753-A6C3-2EB82CEAF20E}" destId="{5BEA37E7-42D9-419A-BD43-241D1DCCC637}" srcOrd="0" destOrd="1" presId="urn:microsoft.com/office/officeart/2005/8/layout/vList2"/>
    <dgm:cxn modelId="{09543F0B-1192-4F39-B280-FA68A12BE4C2}" type="presOf" srcId="{316BF7E2-57DA-48F7-AE70-18CFCD79516A}" destId="{2B0446E2-19D2-4BED-8C5D-B648AA7225CA}" srcOrd="0" destOrd="0" presId="urn:microsoft.com/office/officeart/2005/8/layout/vList2"/>
    <dgm:cxn modelId="{C58E04B5-8A4B-4B24-9E4B-8C856E848E6C}" type="presOf" srcId="{10E6CD5B-7475-42C8-906D-54DD9A900E2B}" destId="{5BEA37E7-42D9-419A-BD43-241D1DCCC637}" srcOrd="0" destOrd="0" presId="urn:microsoft.com/office/officeart/2005/8/layout/vList2"/>
    <dgm:cxn modelId="{0ED94D5A-1267-465D-971D-52FE66263388}" srcId="{316BF7E2-57DA-48F7-AE70-18CFCD79516A}" destId="{B69B1BAE-974D-480F-A75D-9F49E1550144}" srcOrd="2" destOrd="0" parTransId="{1BE56930-17ED-4B4E-B801-28B62C9831B3}" sibTransId="{4E62370F-5181-404D-B372-A739EE5CEC51}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E1A43FCD-ABD9-4F00-9A6D-835CB1171003}" srcId="{316BF7E2-57DA-48F7-AE70-18CFCD79516A}" destId="{65043B5F-A4C5-4974-96D6-8F7F7BE5E002}" srcOrd="4" destOrd="0" parTransId="{2A19C5F5-E1BC-4E12-9498-FAA5B3007EFF}" sibTransId="{607B953A-0FCE-4BC4-B46F-B43FEB7D1786}"/>
    <dgm:cxn modelId="{DA86E871-3E6C-4726-9273-06428A4ED985}" type="presOf" srcId="{DEB34923-9C53-457F-822D-CC03213E638A}" destId="{3E23AA7E-F5DE-455C-8892-56038F7095D4}" srcOrd="0" destOrd="0" presId="urn:microsoft.com/office/officeart/2005/8/layout/vList2"/>
    <dgm:cxn modelId="{1D9D6CE6-985D-496E-BBE3-216B04DE9DCE}" type="presOf" srcId="{65043B5F-A4C5-4974-96D6-8F7F7BE5E002}" destId="{5BEA37E7-42D9-419A-BD43-241D1DCCC637}" srcOrd="0" destOrd="4" presId="urn:microsoft.com/office/officeart/2005/8/layout/vList2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887832C5-5FCE-4013-9F83-90E6ABC30456}" type="presOf" srcId="{B69B1BAE-974D-480F-A75D-9F49E1550144}" destId="{5BEA37E7-42D9-419A-BD43-241D1DCCC637}" srcOrd="0" destOrd="2" presId="urn:microsoft.com/office/officeart/2005/8/layout/vList2"/>
    <dgm:cxn modelId="{97F99EC2-C1C0-46EC-AE09-9156594350CA}" srcId="{316BF7E2-57DA-48F7-AE70-18CFCD79516A}" destId="{9B4DB542-1D07-4496-915A-3C4639957CC3}" srcOrd="3" destOrd="0" parTransId="{C2C41F62-D509-47BD-80E7-CA8F8D130E9B}" sibTransId="{27D65B67-5575-426A-8AF0-E933CD654DA3}"/>
    <dgm:cxn modelId="{F6209853-97FF-42F0-8E33-B33C8B5B27AF}" type="presOf" srcId="{9B4DB542-1D07-4496-915A-3C4639957CC3}" destId="{5BEA37E7-42D9-419A-BD43-241D1DCCC637}" srcOrd="0" destOrd="3" presId="urn:microsoft.com/office/officeart/2005/8/layout/vList2"/>
    <dgm:cxn modelId="{EA602725-16CE-4FCE-94AF-740C494FECCD}" srcId="{316BF7E2-57DA-48F7-AE70-18CFCD79516A}" destId="{22E07D63-4F91-4753-A6C3-2EB82CEAF20E}" srcOrd="1" destOrd="0" parTransId="{030C0048-AE1E-47DE-9D85-58C0B397C4B7}" sibTransId="{05A5BC24-B369-4A53-BB5F-95F236F4BB3B}"/>
    <dgm:cxn modelId="{174B8195-B04F-4D25-8046-1AAA8A73641A}" type="presParOf" srcId="{3E23AA7E-F5DE-455C-8892-56038F7095D4}" destId="{2B0446E2-19D2-4BED-8C5D-B648AA7225CA}" srcOrd="0" destOrd="0" presId="urn:microsoft.com/office/officeart/2005/8/layout/vList2"/>
    <dgm:cxn modelId="{71FF4F1D-59AA-4902-9688-501FEF245DD0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ru-RU" sz="4000" dirty="0" smtClean="0">
              <a:solidFill>
                <a:schemeClr val="tx2">
                  <a:lumMod val="50000"/>
                </a:schemeClr>
              </a:solidFill>
            </a:rPr>
            <a:t>Управленческие решения</a:t>
          </a:r>
          <a:endParaRPr lang="ru-RU" sz="40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2800" dirty="0" smtClean="0"/>
            <a:t>Формирование экологической политики;</a:t>
          </a:r>
          <a:endParaRPr lang="ru-RU" sz="28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3FA19CCF-0EDD-486A-9879-8F71A4F3D648}">
      <dgm:prSet phldrT="[Текст]" custT="1"/>
      <dgm:spPr/>
      <dgm:t>
        <a:bodyPr/>
        <a:lstStyle/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3000" dirty="0"/>
        </a:p>
      </dgm:t>
    </dgm:pt>
    <dgm:pt modelId="{12CEA307-9BF8-4666-9989-A15AF41A4397}" type="parTrans" cxnId="{E684AADF-38A0-4C36-B03A-267FCAB0D566}">
      <dgm:prSet/>
      <dgm:spPr/>
      <dgm:t>
        <a:bodyPr/>
        <a:lstStyle/>
        <a:p>
          <a:endParaRPr lang="ru-RU"/>
        </a:p>
      </dgm:t>
    </dgm:pt>
    <dgm:pt modelId="{CAB1EFC5-410A-4539-8E94-CFD3DCEE6C02}" type="sibTrans" cxnId="{E684AADF-38A0-4C36-B03A-267FCAB0D566}">
      <dgm:prSet/>
      <dgm:spPr/>
      <dgm:t>
        <a:bodyPr/>
        <a:lstStyle/>
        <a:p>
          <a:endParaRPr lang="ru-RU"/>
        </a:p>
      </dgm:t>
    </dgm:pt>
    <dgm:pt modelId="{B33CBDE0-0871-4481-BFDB-E6CEBA9EEE9E}">
      <dgm:prSet phldrT="[Текст]" custT="1"/>
      <dgm:spPr/>
      <dgm:t>
        <a:bodyPr/>
        <a:lstStyle/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2800" dirty="0" smtClean="0"/>
            <a:t>Анализ и корректировка индикаторов устойчивого развития; </a:t>
          </a:r>
          <a:endParaRPr lang="ru-RU" sz="2800" dirty="0"/>
        </a:p>
      </dgm:t>
    </dgm:pt>
    <dgm:pt modelId="{76ADB010-077B-491A-8FAB-242AD831668F}" type="parTrans" cxnId="{99691C40-5886-490B-916A-B6102F308C1D}">
      <dgm:prSet/>
      <dgm:spPr/>
      <dgm:t>
        <a:bodyPr/>
        <a:lstStyle/>
        <a:p>
          <a:endParaRPr lang="ru-RU"/>
        </a:p>
      </dgm:t>
    </dgm:pt>
    <dgm:pt modelId="{1F8F7280-972B-44C9-9F44-5F1752340C1C}" type="sibTrans" cxnId="{99691C40-5886-490B-916A-B6102F308C1D}">
      <dgm:prSet/>
      <dgm:spPr/>
      <dgm:t>
        <a:bodyPr/>
        <a:lstStyle/>
        <a:p>
          <a:endParaRPr lang="ru-RU"/>
        </a:p>
      </dgm:t>
    </dgm:pt>
    <dgm:pt modelId="{000CC702-E8F2-4B61-B291-F7679EE50E12}">
      <dgm:prSet phldrT="[Текст]" custT="1"/>
      <dgm:spPr/>
      <dgm:t>
        <a:bodyPr/>
        <a:lstStyle/>
        <a:p>
          <a:pPr marL="269875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/>
            <a:t>Управление экологическими рисками:                  а) Предупреждение проявления антропогенных факторов экологической опасности;                                                                 б) Минимизация последствий проявления природных факторов экологической опасности;</a:t>
          </a:r>
          <a:endParaRPr lang="ru-RU" sz="2800" dirty="0"/>
        </a:p>
      </dgm:t>
    </dgm:pt>
    <dgm:pt modelId="{5148EB70-F6A5-4226-80EE-880D415020B7}" type="parTrans" cxnId="{300EC1AD-07FE-4146-B135-B7EA7ED7810D}">
      <dgm:prSet/>
      <dgm:spPr/>
      <dgm:t>
        <a:bodyPr/>
        <a:lstStyle/>
        <a:p>
          <a:endParaRPr lang="ru-RU"/>
        </a:p>
      </dgm:t>
    </dgm:pt>
    <dgm:pt modelId="{DB57E68E-3615-4681-A640-FDA4A460D88B}" type="sibTrans" cxnId="{300EC1AD-07FE-4146-B135-B7EA7ED7810D}">
      <dgm:prSet/>
      <dgm:spPr/>
      <dgm:t>
        <a:bodyPr/>
        <a:lstStyle/>
        <a:p>
          <a:endParaRPr lang="ru-RU"/>
        </a:p>
      </dgm:t>
    </dgm:pt>
    <dgm:pt modelId="{91266296-14BF-4F9D-9579-11B6C6E57735}">
      <dgm:prSet phldrT="[Текст]" custT="1"/>
      <dgm:spPr/>
      <dgm:t>
        <a:bodyPr/>
        <a:lstStyle/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3000" dirty="0" smtClean="0"/>
            <a:t>     </a:t>
          </a:r>
          <a:endParaRPr lang="ru-RU" sz="3000" dirty="0"/>
        </a:p>
      </dgm:t>
    </dgm:pt>
    <dgm:pt modelId="{2BB156FE-69C3-49E8-AD55-142E9C93B2A3}" type="parTrans" cxnId="{895431B0-AE3B-4803-A1B3-D64008261BEE}">
      <dgm:prSet/>
      <dgm:spPr/>
      <dgm:t>
        <a:bodyPr/>
        <a:lstStyle/>
        <a:p>
          <a:endParaRPr lang="ru-RU"/>
        </a:p>
      </dgm:t>
    </dgm:pt>
    <dgm:pt modelId="{3F947BC1-656E-4992-BA80-47C658BD57CD}" type="sibTrans" cxnId="{895431B0-AE3B-4803-A1B3-D64008261BEE}">
      <dgm:prSet/>
      <dgm:spPr/>
      <dgm:t>
        <a:bodyPr/>
        <a:lstStyle/>
        <a:p>
          <a:endParaRPr lang="ru-RU"/>
        </a:p>
      </dgm:t>
    </dgm:pt>
    <dgm:pt modelId="{2FAECE11-6722-445F-AF94-95E03A2606BA}">
      <dgm:prSet phldrT="[Текст]" custT="1"/>
      <dgm:spPr/>
      <dgm:t>
        <a:bodyPr/>
        <a:lstStyle/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3000" dirty="0"/>
        </a:p>
      </dgm:t>
    </dgm:pt>
    <dgm:pt modelId="{C1CDD131-DC13-4713-BF15-54211085DCB3}" type="parTrans" cxnId="{D064AF47-D013-4EA8-BBD5-DE47C2624B89}">
      <dgm:prSet/>
      <dgm:spPr/>
      <dgm:t>
        <a:bodyPr/>
        <a:lstStyle/>
        <a:p>
          <a:endParaRPr lang="ru-RU"/>
        </a:p>
      </dgm:t>
    </dgm:pt>
    <dgm:pt modelId="{3F6608EA-8479-4491-9B9A-088EFA392C96}" type="sibTrans" cxnId="{D064AF47-D013-4EA8-BBD5-DE47C2624B89}">
      <dgm:prSet/>
      <dgm:spPr/>
      <dgm:t>
        <a:bodyPr/>
        <a:lstStyle/>
        <a:p>
          <a:endParaRPr lang="ru-RU"/>
        </a:p>
      </dgm:t>
    </dgm:pt>
    <dgm:pt modelId="{3783EA1F-6250-4C1E-AC77-E202D3B2613F}">
      <dgm:prSet phldrT="[Текст]" custT="1"/>
      <dgm:spPr/>
      <dgm:t>
        <a:bodyPr/>
        <a:lstStyle/>
        <a:p>
          <a:pPr marL="269875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/>
            <a:t>Разработка и совершенствование природоохранного законодательства и методов формирования экологического мировоззрения.</a:t>
          </a:r>
          <a:endParaRPr lang="ru-RU" sz="2800" dirty="0"/>
        </a:p>
      </dgm:t>
    </dgm:pt>
    <dgm:pt modelId="{78886EF2-923F-4056-B752-6C44DE8EE9D8}" type="parTrans" cxnId="{B18597AD-9B9B-473F-B52F-A3F1C604EF67}">
      <dgm:prSet/>
      <dgm:spPr/>
    </dgm:pt>
    <dgm:pt modelId="{BAAD32AE-7D36-4EC7-AD6C-F28AD2E2DA07}" type="sibTrans" cxnId="{B18597AD-9B9B-473F-B52F-A3F1C604EF67}">
      <dgm:prSet/>
      <dgm:spPr/>
    </dgm:pt>
    <dgm:pt modelId="{85CEA508-55FB-4805-A90F-B57CDF2D4C8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3000" dirty="0" smtClean="0"/>
        </a:p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3000" dirty="0"/>
        </a:p>
      </dgm:t>
    </dgm:pt>
    <dgm:pt modelId="{A13795DE-A9AF-4E4A-BECC-8F89CF37C059}" type="sibTrans" cxnId="{9BA115D4-099E-4EC6-B134-D40578C4761C}">
      <dgm:prSet/>
      <dgm:spPr/>
      <dgm:t>
        <a:bodyPr/>
        <a:lstStyle/>
        <a:p>
          <a:endParaRPr lang="ru-RU"/>
        </a:p>
      </dgm:t>
    </dgm:pt>
    <dgm:pt modelId="{35182FB9-AC5F-48B5-A32A-773E2A85735D}" type="parTrans" cxnId="{9BA115D4-099E-4EC6-B134-D40578C4761C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413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 custScaleY="135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5F751C-0BF1-4475-932F-CC8FD313A5A8}" type="presOf" srcId="{000CC702-E8F2-4B61-B291-F7679EE50E12}" destId="{5BEA37E7-42D9-419A-BD43-241D1DCCC637}" srcOrd="0" destOrd="2" presId="urn:microsoft.com/office/officeart/2005/8/layout/vList2"/>
    <dgm:cxn modelId="{B18597AD-9B9B-473F-B52F-A3F1C604EF67}" srcId="{316BF7E2-57DA-48F7-AE70-18CFCD79516A}" destId="{3783EA1F-6250-4C1E-AC77-E202D3B2613F}" srcOrd="3" destOrd="0" parTransId="{78886EF2-923F-4056-B752-6C44DE8EE9D8}" sibTransId="{BAAD32AE-7D36-4EC7-AD6C-F28AD2E2DA07}"/>
    <dgm:cxn modelId="{99691C40-5886-490B-916A-B6102F308C1D}" srcId="{316BF7E2-57DA-48F7-AE70-18CFCD79516A}" destId="{B33CBDE0-0871-4481-BFDB-E6CEBA9EEE9E}" srcOrd="1" destOrd="0" parTransId="{76ADB010-077B-491A-8FAB-242AD831668F}" sibTransId="{1F8F7280-972B-44C9-9F44-5F1752340C1C}"/>
    <dgm:cxn modelId="{6DA0A741-B53C-422A-9D46-A1C2C8FB3C34}" type="presOf" srcId="{3783EA1F-6250-4C1E-AC77-E202D3B2613F}" destId="{5BEA37E7-42D9-419A-BD43-241D1DCCC637}" srcOrd="0" destOrd="3" presId="urn:microsoft.com/office/officeart/2005/8/layout/vList2"/>
    <dgm:cxn modelId="{3DF3259A-BFDA-4A00-8D01-D34333CAE9FC}" type="presOf" srcId="{3FA19CCF-0EDD-486A-9879-8F71A4F3D648}" destId="{5BEA37E7-42D9-419A-BD43-241D1DCCC637}" srcOrd="0" destOrd="7" presId="urn:microsoft.com/office/officeart/2005/8/layout/vList2"/>
    <dgm:cxn modelId="{89DFFD76-123D-4678-9021-4F4E40741114}" type="presOf" srcId="{B33CBDE0-0871-4481-BFDB-E6CEBA9EEE9E}" destId="{5BEA37E7-42D9-419A-BD43-241D1DCCC637}" srcOrd="0" destOrd="1" presId="urn:microsoft.com/office/officeart/2005/8/layout/vList2"/>
    <dgm:cxn modelId="{D064AF47-D013-4EA8-BBD5-DE47C2624B89}" srcId="{316BF7E2-57DA-48F7-AE70-18CFCD79516A}" destId="{2FAECE11-6722-445F-AF94-95E03A2606BA}" srcOrd="5" destOrd="0" parTransId="{C1CDD131-DC13-4713-BF15-54211085DCB3}" sibTransId="{3F6608EA-8479-4491-9B9A-088EFA392C96}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E684AADF-38A0-4C36-B03A-267FCAB0D566}" srcId="{316BF7E2-57DA-48F7-AE70-18CFCD79516A}" destId="{3FA19CCF-0EDD-486A-9879-8F71A4F3D648}" srcOrd="7" destOrd="0" parTransId="{12CEA307-9BF8-4666-9989-A15AF41A4397}" sibTransId="{CAB1EFC5-410A-4539-8E94-CFD3DCEE6C02}"/>
    <dgm:cxn modelId="{300EC1AD-07FE-4146-B135-B7EA7ED7810D}" srcId="{316BF7E2-57DA-48F7-AE70-18CFCD79516A}" destId="{000CC702-E8F2-4B61-B291-F7679EE50E12}" srcOrd="2" destOrd="0" parTransId="{5148EB70-F6A5-4226-80EE-880D415020B7}" sibTransId="{DB57E68E-3615-4681-A640-FDA4A460D88B}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16713BB6-E552-4767-8CC7-09D491388B0B}" type="presOf" srcId="{10E6CD5B-7475-42C8-906D-54DD9A900E2B}" destId="{5BEA37E7-42D9-419A-BD43-241D1DCCC637}" srcOrd="0" destOrd="0" presId="urn:microsoft.com/office/officeart/2005/8/layout/vList2"/>
    <dgm:cxn modelId="{895431B0-AE3B-4803-A1B3-D64008261BEE}" srcId="{316BF7E2-57DA-48F7-AE70-18CFCD79516A}" destId="{91266296-14BF-4F9D-9579-11B6C6E57735}" srcOrd="6" destOrd="0" parTransId="{2BB156FE-69C3-49E8-AD55-142E9C93B2A3}" sibTransId="{3F947BC1-656E-4992-BA80-47C658BD57CD}"/>
    <dgm:cxn modelId="{FDCEBAFB-3A2E-4164-8060-139CD3A2F8E3}" type="presOf" srcId="{DEB34923-9C53-457F-822D-CC03213E638A}" destId="{3E23AA7E-F5DE-455C-8892-56038F7095D4}" srcOrd="0" destOrd="0" presId="urn:microsoft.com/office/officeart/2005/8/layout/vList2"/>
    <dgm:cxn modelId="{65C3CC64-3B0B-4191-A53B-B49C54F21946}" type="presOf" srcId="{85CEA508-55FB-4805-A90F-B57CDF2D4C85}" destId="{5BEA37E7-42D9-419A-BD43-241D1DCCC637}" srcOrd="0" destOrd="4" presId="urn:microsoft.com/office/officeart/2005/8/layout/vList2"/>
    <dgm:cxn modelId="{D37C8C38-1963-4D6A-9EF7-64AC6E56486B}" type="presOf" srcId="{91266296-14BF-4F9D-9579-11B6C6E57735}" destId="{5BEA37E7-42D9-419A-BD43-241D1DCCC637}" srcOrd="0" destOrd="6" presId="urn:microsoft.com/office/officeart/2005/8/layout/vList2"/>
    <dgm:cxn modelId="{9BA115D4-099E-4EC6-B134-D40578C4761C}" srcId="{316BF7E2-57DA-48F7-AE70-18CFCD79516A}" destId="{85CEA508-55FB-4805-A90F-B57CDF2D4C85}" srcOrd="4" destOrd="0" parTransId="{35182FB9-AC5F-48B5-A32A-773E2A85735D}" sibTransId="{A13795DE-A9AF-4E4A-BECC-8F89CF37C059}"/>
    <dgm:cxn modelId="{41F59159-3253-4902-A789-4AC6BA659CFE}" type="presOf" srcId="{2FAECE11-6722-445F-AF94-95E03A2606BA}" destId="{5BEA37E7-42D9-419A-BD43-241D1DCCC637}" srcOrd="0" destOrd="5" presId="urn:microsoft.com/office/officeart/2005/8/layout/vList2"/>
    <dgm:cxn modelId="{3CD007A6-ACDF-4AD0-ADAE-9F73F6C73083}" type="presOf" srcId="{316BF7E2-57DA-48F7-AE70-18CFCD79516A}" destId="{2B0446E2-19D2-4BED-8C5D-B648AA7225CA}" srcOrd="0" destOrd="0" presId="urn:microsoft.com/office/officeart/2005/8/layout/vList2"/>
    <dgm:cxn modelId="{92050DA6-13A7-415A-A56C-573A6022DF9E}" type="presParOf" srcId="{3E23AA7E-F5DE-455C-8892-56038F7095D4}" destId="{2B0446E2-19D2-4BED-8C5D-B648AA7225CA}" srcOrd="0" destOrd="0" presId="urn:microsoft.com/office/officeart/2005/8/layout/vList2"/>
    <dgm:cxn modelId="{BE1C3CA4-E829-4C16-83A2-6EC2943603EA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796B982-0E49-423B-9236-579217816D7F}" type="doc">
      <dgm:prSet loTypeId="urn:microsoft.com/office/officeart/2005/8/layout/equation2" loCatId="process" qsTypeId="urn:microsoft.com/office/officeart/2005/8/quickstyle/simple3" qsCatId="simple" csTypeId="urn:microsoft.com/office/officeart/2005/8/colors/accent1_2" csCatId="accent1" phldr="1"/>
      <dgm:spPr/>
    </dgm:pt>
    <dgm:pt modelId="{EC91EBFD-A3B6-40C7-9255-6398DB89D3BD}">
      <dgm:prSet phldrT="[Текст]" custT="1"/>
      <dgm:spPr/>
      <dgm:t>
        <a:bodyPr/>
        <a:lstStyle/>
        <a:p>
          <a:r>
            <a:rPr lang="ru-RU" sz="3200" dirty="0" smtClean="0"/>
            <a:t>Естественные</a:t>
          </a:r>
          <a:endParaRPr lang="ru-RU" sz="3200" dirty="0"/>
        </a:p>
      </dgm:t>
    </dgm:pt>
    <dgm:pt modelId="{54864393-2817-4F98-A7E1-AA2AB438CC50}" type="parTrans" cxnId="{67581D00-17F5-413A-9F0A-FB16E17F9A7C}">
      <dgm:prSet/>
      <dgm:spPr/>
      <dgm:t>
        <a:bodyPr/>
        <a:lstStyle/>
        <a:p>
          <a:endParaRPr lang="ru-RU"/>
        </a:p>
      </dgm:t>
    </dgm:pt>
    <dgm:pt modelId="{743C1FBC-1D45-406B-9086-9527CE1E6AE1}" type="sibTrans" cxnId="{67581D00-17F5-413A-9F0A-FB16E17F9A7C}">
      <dgm:prSet/>
      <dgm:spPr/>
      <dgm:t>
        <a:bodyPr/>
        <a:lstStyle/>
        <a:p>
          <a:endParaRPr lang="ru-RU"/>
        </a:p>
      </dgm:t>
    </dgm:pt>
    <dgm:pt modelId="{A143DBA9-3E13-43CF-8B3E-F61390B25E3D}">
      <dgm:prSet phldrT="[Текст]" custT="1"/>
      <dgm:spPr/>
      <dgm:t>
        <a:bodyPr/>
        <a:lstStyle/>
        <a:p>
          <a:r>
            <a:rPr lang="ru-RU" sz="3200" dirty="0" smtClean="0"/>
            <a:t>Антропогенные</a:t>
          </a:r>
          <a:endParaRPr lang="ru-RU" sz="3200" dirty="0"/>
        </a:p>
      </dgm:t>
    </dgm:pt>
    <dgm:pt modelId="{F0D80CF4-E467-468A-921C-46DDE722D44C}" type="parTrans" cxnId="{2539A7BE-C9F9-46B7-9FCE-C871E919521A}">
      <dgm:prSet/>
      <dgm:spPr/>
      <dgm:t>
        <a:bodyPr/>
        <a:lstStyle/>
        <a:p>
          <a:endParaRPr lang="ru-RU"/>
        </a:p>
      </dgm:t>
    </dgm:pt>
    <dgm:pt modelId="{F84D7D3A-02F0-4436-B005-F9EC75ACA35D}" type="sibTrans" cxnId="{2539A7BE-C9F9-46B7-9FCE-C871E919521A}">
      <dgm:prSet/>
      <dgm:spPr/>
      <dgm:t>
        <a:bodyPr/>
        <a:lstStyle/>
        <a:p>
          <a:endParaRPr lang="ru-RU"/>
        </a:p>
      </dgm:t>
    </dgm:pt>
    <dgm:pt modelId="{D37DBBA8-7E59-41C3-B32C-EFABB796668F}">
      <dgm:prSet phldrT="[Текст]"/>
      <dgm:spPr/>
      <dgm:t>
        <a:bodyPr/>
        <a:lstStyle/>
        <a:p>
          <a:r>
            <a:rPr lang="ru-RU" dirty="0" smtClean="0"/>
            <a:t>Экологические</a:t>
          </a:r>
        </a:p>
        <a:p>
          <a:r>
            <a:rPr lang="ru-RU" dirty="0" smtClean="0"/>
            <a:t>проблемы</a:t>
          </a:r>
          <a:endParaRPr lang="ru-RU" dirty="0"/>
        </a:p>
      </dgm:t>
    </dgm:pt>
    <dgm:pt modelId="{1998D07B-0F3F-48B0-BD7E-218E092C3422}" type="parTrans" cxnId="{F44FC0A7-13DC-458B-BE90-210ED12358EF}">
      <dgm:prSet/>
      <dgm:spPr/>
      <dgm:t>
        <a:bodyPr/>
        <a:lstStyle/>
        <a:p>
          <a:endParaRPr lang="ru-RU"/>
        </a:p>
      </dgm:t>
    </dgm:pt>
    <dgm:pt modelId="{1BFAFBBD-6A99-4C4A-B173-C684A3D58283}" type="sibTrans" cxnId="{F44FC0A7-13DC-458B-BE90-210ED12358EF}">
      <dgm:prSet/>
      <dgm:spPr/>
      <dgm:t>
        <a:bodyPr/>
        <a:lstStyle/>
        <a:p>
          <a:endParaRPr lang="ru-RU"/>
        </a:p>
      </dgm:t>
    </dgm:pt>
    <dgm:pt modelId="{877FD4AC-EC3C-4213-973D-1D3B2CE1ED58}" type="pres">
      <dgm:prSet presAssocID="{B796B982-0E49-423B-9236-579217816D7F}" presName="Name0" presStyleCnt="0">
        <dgm:presLayoutVars>
          <dgm:dir/>
          <dgm:resizeHandles val="exact"/>
        </dgm:presLayoutVars>
      </dgm:prSet>
      <dgm:spPr/>
    </dgm:pt>
    <dgm:pt modelId="{206F145F-37ED-4F3C-9FD3-667C34DA8DA2}" type="pres">
      <dgm:prSet presAssocID="{B796B982-0E49-423B-9236-579217816D7F}" presName="vNodes" presStyleCnt="0"/>
      <dgm:spPr/>
    </dgm:pt>
    <dgm:pt modelId="{811BF3BE-D972-465B-9B21-726EDE078A2D}" type="pres">
      <dgm:prSet presAssocID="{EC91EBFD-A3B6-40C7-9255-6398DB89D3BD}" presName="node" presStyleLbl="node1" presStyleIdx="0" presStyleCnt="3" custScaleX="266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AB6C81-E625-485B-82F6-F95C0D9989E7}" type="pres">
      <dgm:prSet presAssocID="{743C1FBC-1D45-406B-9086-9527CE1E6AE1}" presName="spacerT" presStyleCnt="0"/>
      <dgm:spPr/>
    </dgm:pt>
    <dgm:pt modelId="{4CF3FBC7-4E17-44C1-BAA0-1FB3C7397801}" type="pres">
      <dgm:prSet presAssocID="{743C1FBC-1D45-406B-9086-9527CE1E6AE1}" presName="sibTrans" presStyleLbl="sibTrans2D1" presStyleIdx="0" presStyleCnt="2"/>
      <dgm:spPr/>
      <dgm:t>
        <a:bodyPr/>
        <a:lstStyle/>
        <a:p>
          <a:endParaRPr lang="ru-RU"/>
        </a:p>
      </dgm:t>
    </dgm:pt>
    <dgm:pt modelId="{5AEC80F1-8190-4E6B-9DB5-A3095BD23D8F}" type="pres">
      <dgm:prSet presAssocID="{743C1FBC-1D45-406B-9086-9527CE1E6AE1}" presName="spacerB" presStyleCnt="0"/>
      <dgm:spPr/>
    </dgm:pt>
    <dgm:pt modelId="{3FFE2D67-B456-4D2A-BEA8-6552E468C7C5}" type="pres">
      <dgm:prSet presAssocID="{A143DBA9-3E13-43CF-8B3E-F61390B25E3D}" presName="node" presStyleLbl="node1" presStyleIdx="1" presStyleCnt="3" custScaleX="286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A35EE-4E20-4C01-A6E3-26AB84F76069}" type="pres">
      <dgm:prSet presAssocID="{B796B982-0E49-423B-9236-579217816D7F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35A052C9-9917-4403-AE9E-FB91B5FBE93F}" type="pres">
      <dgm:prSet presAssocID="{B796B982-0E49-423B-9236-579217816D7F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1735A60-30AA-498B-8754-09E342A7C42A}" type="pres">
      <dgm:prSet presAssocID="{B796B982-0E49-423B-9236-579217816D7F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6B8F0B-949D-44A2-BF22-178DC7310C2F}" type="presOf" srcId="{D37DBBA8-7E59-41C3-B32C-EFABB796668F}" destId="{81735A60-30AA-498B-8754-09E342A7C42A}" srcOrd="0" destOrd="0" presId="urn:microsoft.com/office/officeart/2005/8/layout/equation2"/>
    <dgm:cxn modelId="{67581D00-17F5-413A-9F0A-FB16E17F9A7C}" srcId="{B796B982-0E49-423B-9236-579217816D7F}" destId="{EC91EBFD-A3B6-40C7-9255-6398DB89D3BD}" srcOrd="0" destOrd="0" parTransId="{54864393-2817-4F98-A7E1-AA2AB438CC50}" sibTransId="{743C1FBC-1D45-406B-9086-9527CE1E6AE1}"/>
    <dgm:cxn modelId="{185640A4-7E57-4652-9656-231B32395FB4}" type="presOf" srcId="{EC91EBFD-A3B6-40C7-9255-6398DB89D3BD}" destId="{811BF3BE-D972-465B-9B21-726EDE078A2D}" srcOrd="0" destOrd="0" presId="urn:microsoft.com/office/officeart/2005/8/layout/equation2"/>
    <dgm:cxn modelId="{9BABF6D8-9558-4770-83D8-002002D1EFEB}" type="presOf" srcId="{F84D7D3A-02F0-4436-B005-F9EC75ACA35D}" destId="{35A052C9-9917-4403-AE9E-FB91B5FBE93F}" srcOrd="1" destOrd="0" presId="urn:microsoft.com/office/officeart/2005/8/layout/equation2"/>
    <dgm:cxn modelId="{32C00448-B6F3-46BE-9041-B833932F232F}" type="presOf" srcId="{A143DBA9-3E13-43CF-8B3E-F61390B25E3D}" destId="{3FFE2D67-B456-4D2A-BEA8-6552E468C7C5}" srcOrd="0" destOrd="0" presId="urn:microsoft.com/office/officeart/2005/8/layout/equation2"/>
    <dgm:cxn modelId="{15229339-212C-447A-A388-5E9E963B97FC}" type="presOf" srcId="{B796B982-0E49-423B-9236-579217816D7F}" destId="{877FD4AC-EC3C-4213-973D-1D3B2CE1ED58}" srcOrd="0" destOrd="0" presId="urn:microsoft.com/office/officeart/2005/8/layout/equation2"/>
    <dgm:cxn modelId="{F44FC0A7-13DC-458B-BE90-210ED12358EF}" srcId="{B796B982-0E49-423B-9236-579217816D7F}" destId="{D37DBBA8-7E59-41C3-B32C-EFABB796668F}" srcOrd="2" destOrd="0" parTransId="{1998D07B-0F3F-48B0-BD7E-218E092C3422}" sibTransId="{1BFAFBBD-6A99-4C4A-B173-C684A3D58283}"/>
    <dgm:cxn modelId="{2539A7BE-C9F9-46B7-9FCE-C871E919521A}" srcId="{B796B982-0E49-423B-9236-579217816D7F}" destId="{A143DBA9-3E13-43CF-8B3E-F61390B25E3D}" srcOrd="1" destOrd="0" parTransId="{F0D80CF4-E467-468A-921C-46DDE722D44C}" sibTransId="{F84D7D3A-02F0-4436-B005-F9EC75ACA35D}"/>
    <dgm:cxn modelId="{5BA5EF7A-CD01-4756-B479-08327CB0D6A6}" type="presOf" srcId="{F84D7D3A-02F0-4436-B005-F9EC75ACA35D}" destId="{801A35EE-4E20-4C01-A6E3-26AB84F76069}" srcOrd="0" destOrd="0" presId="urn:microsoft.com/office/officeart/2005/8/layout/equation2"/>
    <dgm:cxn modelId="{F951E5E8-ADC8-4FAA-A2F7-21B8C9C90F5B}" type="presOf" srcId="{743C1FBC-1D45-406B-9086-9527CE1E6AE1}" destId="{4CF3FBC7-4E17-44C1-BAA0-1FB3C7397801}" srcOrd="0" destOrd="0" presId="urn:microsoft.com/office/officeart/2005/8/layout/equation2"/>
    <dgm:cxn modelId="{5E985E9D-10C7-40F0-B707-8AC9C4890242}" type="presParOf" srcId="{877FD4AC-EC3C-4213-973D-1D3B2CE1ED58}" destId="{206F145F-37ED-4F3C-9FD3-667C34DA8DA2}" srcOrd="0" destOrd="0" presId="urn:microsoft.com/office/officeart/2005/8/layout/equation2"/>
    <dgm:cxn modelId="{68CDE272-E907-4242-A817-AC8E6E536F06}" type="presParOf" srcId="{206F145F-37ED-4F3C-9FD3-667C34DA8DA2}" destId="{811BF3BE-D972-465B-9B21-726EDE078A2D}" srcOrd="0" destOrd="0" presId="urn:microsoft.com/office/officeart/2005/8/layout/equation2"/>
    <dgm:cxn modelId="{27A4C3E6-5926-49D7-BFA4-630B9E03BD8F}" type="presParOf" srcId="{206F145F-37ED-4F3C-9FD3-667C34DA8DA2}" destId="{B4AB6C81-E625-485B-82F6-F95C0D9989E7}" srcOrd="1" destOrd="0" presId="urn:microsoft.com/office/officeart/2005/8/layout/equation2"/>
    <dgm:cxn modelId="{390F7C55-F892-4D64-96A2-DB7CCE8F5AF4}" type="presParOf" srcId="{206F145F-37ED-4F3C-9FD3-667C34DA8DA2}" destId="{4CF3FBC7-4E17-44C1-BAA0-1FB3C7397801}" srcOrd="2" destOrd="0" presId="urn:microsoft.com/office/officeart/2005/8/layout/equation2"/>
    <dgm:cxn modelId="{1270CC56-0D6E-45C8-ACC7-03B00330110C}" type="presParOf" srcId="{206F145F-37ED-4F3C-9FD3-667C34DA8DA2}" destId="{5AEC80F1-8190-4E6B-9DB5-A3095BD23D8F}" srcOrd="3" destOrd="0" presId="urn:microsoft.com/office/officeart/2005/8/layout/equation2"/>
    <dgm:cxn modelId="{C51C2176-4141-4C51-B8DF-B4416220285A}" type="presParOf" srcId="{206F145F-37ED-4F3C-9FD3-667C34DA8DA2}" destId="{3FFE2D67-B456-4D2A-BEA8-6552E468C7C5}" srcOrd="4" destOrd="0" presId="urn:microsoft.com/office/officeart/2005/8/layout/equation2"/>
    <dgm:cxn modelId="{D9A215F3-205B-4027-B7B1-60E77A56AA2D}" type="presParOf" srcId="{877FD4AC-EC3C-4213-973D-1D3B2CE1ED58}" destId="{801A35EE-4E20-4C01-A6E3-26AB84F76069}" srcOrd="1" destOrd="0" presId="urn:microsoft.com/office/officeart/2005/8/layout/equation2"/>
    <dgm:cxn modelId="{E0B230D7-6C18-4EA8-9609-E16125E27DFD}" type="presParOf" srcId="{801A35EE-4E20-4C01-A6E3-26AB84F76069}" destId="{35A052C9-9917-4403-AE9E-FB91B5FBE93F}" srcOrd="0" destOrd="0" presId="urn:microsoft.com/office/officeart/2005/8/layout/equation2"/>
    <dgm:cxn modelId="{110A87C3-9232-4870-8311-F5265823DF6A}" type="presParOf" srcId="{877FD4AC-EC3C-4213-973D-1D3B2CE1ED58}" destId="{81735A60-30AA-498B-8754-09E342A7C42A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400" dirty="0" smtClean="0">
              <a:solidFill>
                <a:schemeClr val="bg1"/>
              </a:solidFill>
            </a:rPr>
            <a:t>Экологическая оценка (ЭО) </a:t>
          </a:r>
          <a:endParaRPr lang="ru-RU" sz="4400" dirty="0">
            <a:solidFill>
              <a:schemeClr val="bg1"/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4000" dirty="0" smtClean="0"/>
            <a:t>  </a:t>
          </a:r>
          <a:r>
            <a:rPr lang="ru-RU" sz="4000" dirty="0" smtClean="0"/>
            <a:t> это процесс систематического анализа экологических последствий намечаемой деятельности</a:t>
          </a:r>
          <a:endParaRPr lang="ru-RU" sz="36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01C8D4-BA3E-4C16-B3E8-022C34BB2632}" type="presOf" srcId="{316BF7E2-57DA-48F7-AE70-18CFCD79516A}" destId="{2B0446E2-19D2-4BED-8C5D-B648AA7225CA}" srcOrd="0" destOrd="0" presId="urn:microsoft.com/office/officeart/2005/8/layout/vList2"/>
    <dgm:cxn modelId="{DE775B1B-F484-4EF0-8651-3D0FEB71C794}" type="presOf" srcId="{10E6CD5B-7475-42C8-906D-54DD9A900E2B}" destId="{5BEA37E7-42D9-419A-BD43-241D1DCCC637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ECAEB721-5EC3-4BA5-923E-7F2D936BC90D}" type="presOf" srcId="{DEB34923-9C53-457F-822D-CC03213E638A}" destId="{3E23AA7E-F5DE-455C-8892-56038F7095D4}" srcOrd="0" destOrd="0" presId="urn:microsoft.com/office/officeart/2005/8/layout/vList2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2FA4BEEE-D813-4023-889A-EBB7194532D4}" type="presParOf" srcId="{3E23AA7E-F5DE-455C-8892-56038F7095D4}" destId="{2B0446E2-19D2-4BED-8C5D-B648AA7225CA}" srcOrd="0" destOrd="0" presId="urn:microsoft.com/office/officeart/2005/8/layout/vList2"/>
    <dgm:cxn modelId="{7E41B858-0BB4-4314-A5D4-D7F33EC64D23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400" dirty="0" smtClean="0">
              <a:solidFill>
                <a:schemeClr val="tx2">
                  <a:lumMod val="50000"/>
                </a:schemeClr>
              </a:solidFill>
            </a:rPr>
            <a:t>Методы принятия решений</a:t>
          </a:r>
          <a:endParaRPr lang="ru-RU" sz="44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4000" b="1" i="1" dirty="0" smtClean="0"/>
            <a:t>проверка соответствия экологическим стандартам</a:t>
          </a:r>
          <a:endParaRPr lang="ru-RU" sz="3600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DF176D7A-5BDA-4557-AB41-53031FB6896D}">
      <dgm:prSet phldrT="[Текст]" custT="1"/>
      <dgm:spPr/>
      <dgm:t>
        <a:bodyPr/>
        <a:lstStyle/>
        <a:p>
          <a:r>
            <a:rPr lang="ru-RU" sz="4000" b="1" i="1" dirty="0" smtClean="0"/>
            <a:t>анализ экономической целесообразности</a:t>
          </a:r>
          <a:endParaRPr lang="ru-RU" sz="4000" dirty="0"/>
        </a:p>
      </dgm:t>
    </dgm:pt>
    <dgm:pt modelId="{ABC53A9C-0D5B-4DCB-9EEB-DBA26F0ED62E}" type="parTrans" cxnId="{A92737D7-D0AA-449B-949F-920CD467EBBB}">
      <dgm:prSet/>
      <dgm:spPr/>
    </dgm:pt>
    <dgm:pt modelId="{1DED6420-053F-4AB0-BD46-E9B79F2D803F}" type="sibTrans" cxnId="{A92737D7-D0AA-449B-949F-920CD467EBBB}">
      <dgm:prSet/>
      <dgm:spPr/>
    </dgm:pt>
    <dgm:pt modelId="{567D4CA1-9EC0-4095-AF96-59584DC11C11}">
      <dgm:prSet phldrT="[Текст]" custT="1"/>
      <dgm:spPr/>
      <dgm:t>
        <a:bodyPr/>
        <a:lstStyle/>
        <a:p>
          <a:r>
            <a:rPr lang="ru-RU" sz="4000" b="1" i="1" dirty="0" smtClean="0"/>
            <a:t>методы экспертной оценки</a:t>
          </a:r>
          <a:endParaRPr lang="ru-RU" sz="4000" dirty="0"/>
        </a:p>
      </dgm:t>
    </dgm:pt>
    <dgm:pt modelId="{56E0A023-BC97-41C8-8484-EEF0E9B49B82}" type="parTrans" cxnId="{7F8A52B6-C14A-4154-9395-8EFBFD022B95}">
      <dgm:prSet/>
      <dgm:spPr/>
    </dgm:pt>
    <dgm:pt modelId="{A2E0F346-718B-4590-A670-012765A0ABD8}" type="sibTrans" cxnId="{7F8A52B6-C14A-4154-9395-8EFBFD022B95}">
      <dgm:prSet/>
      <dgm:spPr/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E8426F-0A68-4CA4-B950-A649743CC6D7}" type="presOf" srcId="{567D4CA1-9EC0-4095-AF96-59584DC11C11}" destId="{5BEA37E7-42D9-419A-BD43-241D1DCCC637}" srcOrd="0" destOrd="2" presId="urn:microsoft.com/office/officeart/2005/8/layout/vList2"/>
    <dgm:cxn modelId="{13B1F5DE-69A4-4662-B72C-344F8A1176F7}" type="presOf" srcId="{316BF7E2-57DA-48F7-AE70-18CFCD79516A}" destId="{2B0446E2-19D2-4BED-8C5D-B648AA7225CA}" srcOrd="0" destOrd="0" presId="urn:microsoft.com/office/officeart/2005/8/layout/vList2"/>
    <dgm:cxn modelId="{A92737D7-D0AA-449B-949F-920CD467EBBB}" srcId="{316BF7E2-57DA-48F7-AE70-18CFCD79516A}" destId="{DF176D7A-5BDA-4557-AB41-53031FB6896D}" srcOrd="1" destOrd="0" parTransId="{ABC53A9C-0D5B-4DCB-9EEB-DBA26F0ED62E}" sibTransId="{1DED6420-053F-4AB0-BD46-E9B79F2D803F}"/>
    <dgm:cxn modelId="{533677D3-DE04-49C7-842E-3CCBF6421C3E}" type="presOf" srcId="{DEB34923-9C53-457F-822D-CC03213E638A}" destId="{3E23AA7E-F5DE-455C-8892-56038F7095D4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CF0C8B98-8714-4305-980C-F7DD3F117EFF}" type="presOf" srcId="{10E6CD5B-7475-42C8-906D-54DD9A900E2B}" destId="{5BEA37E7-42D9-419A-BD43-241D1DCCC637}" srcOrd="0" destOrd="0" presId="urn:microsoft.com/office/officeart/2005/8/layout/vList2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5E3A52E5-F37C-4CAA-B848-A0ECB20D3A21}" type="presOf" srcId="{DF176D7A-5BDA-4557-AB41-53031FB6896D}" destId="{5BEA37E7-42D9-419A-BD43-241D1DCCC637}" srcOrd="0" destOrd="1" presId="urn:microsoft.com/office/officeart/2005/8/layout/vList2"/>
    <dgm:cxn modelId="{7F8A52B6-C14A-4154-9395-8EFBFD022B95}" srcId="{316BF7E2-57DA-48F7-AE70-18CFCD79516A}" destId="{567D4CA1-9EC0-4095-AF96-59584DC11C11}" srcOrd="2" destOrd="0" parTransId="{56E0A023-BC97-41C8-8484-EEF0E9B49B82}" sibTransId="{A2E0F346-718B-4590-A670-012765A0ABD8}"/>
    <dgm:cxn modelId="{B88C6259-65AF-4EA0-B838-F9E93015BB81}" type="presParOf" srcId="{3E23AA7E-F5DE-455C-8892-56038F7095D4}" destId="{2B0446E2-19D2-4BED-8C5D-B648AA7225CA}" srcOrd="0" destOrd="0" presId="urn:microsoft.com/office/officeart/2005/8/layout/vList2"/>
    <dgm:cxn modelId="{9DC224FE-C536-41A2-A426-7E113617503F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400" dirty="0" smtClean="0">
              <a:solidFill>
                <a:schemeClr val="tx2">
                  <a:lumMod val="50000"/>
                </a:schemeClr>
              </a:solidFill>
            </a:rPr>
            <a:t>Пресс-релиз ЭО</a:t>
          </a:r>
          <a:endParaRPr lang="ru-RU" sz="44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3200" b="1" i="1" dirty="0" smtClean="0"/>
            <a:t>изложение решения;</a:t>
          </a:r>
          <a:endParaRPr lang="ru-RU" sz="3200" b="1" i="1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DF176D7A-5BDA-4557-AB41-53031FB6896D}">
      <dgm:prSet phldrT="[Текст]" custT="1"/>
      <dgm:spPr/>
      <dgm:t>
        <a:bodyPr/>
        <a:lstStyle/>
        <a:p>
          <a:r>
            <a:rPr lang="ru-RU" sz="3200" b="1" i="1" dirty="0" smtClean="0"/>
            <a:t>перечисление учтенных альтернатив с указанием оптимального варианта;</a:t>
          </a:r>
          <a:endParaRPr lang="ru-RU" sz="3200" b="1" i="1" dirty="0"/>
        </a:p>
      </dgm:t>
    </dgm:pt>
    <dgm:pt modelId="{ABC53A9C-0D5B-4DCB-9EEB-DBA26F0ED62E}" type="parTrans" cxnId="{A92737D7-D0AA-449B-949F-920CD467EBBB}">
      <dgm:prSet/>
      <dgm:spPr/>
      <dgm:t>
        <a:bodyPr/>
        <a:lstStyle/>
        <a:p>
          <a:endParaRPr lang="ru-RU"/>
        </a:p>
      </dgm:t>
    </dgm:pt>
    <dgm:pt modelId="{1DED6420-053F-4AB0-BD46-E9B79F2D803F}" type="sibTrans" cxnId="{A92737D7-D0AA-449B-949F-920CD467EBBB}">
      <dgm:prSet/>
      <dgm:spPr/>
      <dgm:t>
        <a:bodyPr/>
        <a:lstStyle/>
        <a:p>
          <a:endParaRPr lang="ru-RU"/>
        </a:p>
      </dgm:t>
    </dgm:pt>
    <dgm:pt modelId="{567D4CA1-9EC0-4095-AF96-59584DC11C11}">
      <dgm:prSet phldrT="[Текст]" custT="1"/>
      <dgm:spPr/>
      <dgm:t>
        <a:bodyPr/>
        <a:lstStyle/>
        <a:p>
          <a:r>
            <a:rPr lang="ru-RU" sz="3200" b="1" i="1" dirty="0" smtClean="0"/>
            <a:t>социальные, экологические и экономические факторы, которые рассматривались в процессе принятия решения;</a:t>
          </a:r>
          <a:endParaRPr lang="ru-RU" sz="3200" b="1" i="1" dirty="0"/>
        </a:p>
      </dgm:t>
    </dgm:pt>
    <dgm:pt modelId="{56E0A023-BC97-41C8-8484-EEF0E9B49B82}" type="parTrans" cxnId="{7F8A52B6-C14A-4154-9395-8EFBFD022B95}">
      <dgm:prSet/>
      <dgm:spPr/>
      <dgm:t>
        <a:bodyPr/>
        <a:lstStyle/>
        <a:p>
          <a:endParaRPr lang="ru-RU"/>
        </a:p>
      </dgm:t>
    </dgm:pt>
    <dgm:pt modelId="{A2E0F346-718B-4590-A670-012765A0ABD8}" type="sibTrans" cxnId="{7F8A52B6-C14A-4154-9395-8EFBFD022B95}">
      <dgm:prSet/>
      <dgm:spPr/>
      <dgm:t>
        <a:bodyPr/>
        <a:lstStyle/>
        <a:p>
          <a:endParaRPr lang="ru-RU"/>
        </a:p>
      </dgm:t>
    </dgm:pt>
    <dgm:pt modelId="{84CBC9EB-5FCA-4EB6-A860-8E3FB09130CD}">
      <dgm:prSet phldrT="[Текст]" custT="1"/>
      <dgm:spPr/>
      <dgm:t>
        <a:bodyPr/>
        <a:lstStyle/>
        <a:p>
          <a:r>
            <a:rPr lang="ru-RU" sz="3200" b="1" i="1" dirty="0" smtClean="0"/>
            <a:t>описание запланированных природоохранных мер по уменьшению и предотвращению воздействия</a:t>
          </a:r>
          <a:endParaRPr lang="ru-RU" sz="3200" b="1" i="1" dirty="0"/>
        </a:p>
      </dgm:t>
    </dgm:pt>
    <dgm:pt modelId="{AB306484-044A-425D-9CB3-4B457B043231}" type="parTrans" cxnId="{CA2E2E61-6341-4205-9B0C-1305E43745C8}">
      <dgm:prSet/>
      <dgm:spPr/>
      <dgm:t>
        <a:bodyPr/>
        <a:lstStyle/>
        <a:p>
          <a:endParaRPr lang="ru-RU"/>
        </a:p>
      </dgm:t>
    </dgm:pt>
    <dgm:pt modelId="{5728541D-832D-46A4-8301-EF695408318D}" type="sibTrans" cxnId="{CA2E2E61-6341-4205-9B0C-1305E43745C8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48ADF8-B147-4F18-970B-76EFBB7958BE}" type="presOf" srcId="{DEB34923-9C53-457F-822D-CC03213E638A}" destId="{3E23AA7E-F5DE-455C-8892-56038F7095D4}" srcOrd="0" destOrd="0" presId="urn:microsoft.com/office/officeart/2005/8/layout/vList2"/>
    <dgm:cxn modelId="{A92737D7-D0AA-449B-949F-920CD467EBBB}" srcId="{316BF7E2-57DA-48F7-AE70-18CFCD79516A}" destId="{DF176D7A-5BDA-4557-AB41-53031FB6896D}" srcOrd="1" destOrd="0" parTransId="{ABC53A9C-0D5B-4DCB-9EEB-DBA26F0ED62E}" sibTransId="{1DED6420-053F-4AB0-BD46-E9B79F2D803F}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CA2E2E61-6341-4205-9B0C-1305E43745C8}" srcId="{316BF7E2-57DA-48F7-AE70-18CFCD79516A}" destId="{84CBC9EB-5FCA-4EB6-A860-8E3FB09130CD}" srcOrd="3" destOrd="0" parTransId="{AB306484-044A-425D-9CB3-4B457B043231}" sibTransId="{5728541D-832D-46A4-8301-EF695408318D}"/>
    <dgm:cxn modelId="{E097980D-054D-4FDB-85B2-DF219426753A}" type="presOf" srcId="{10E6CD5B-7475-42C8-906D-54DD9A900E2B}" destId="{5BEA37E7-42D9-419A-BD43-241D1DCCC637}" srcOrd="0" destOrd="0" presId="urn:microsoft.com/office/officeart/2005/8/layout/vList2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7F8A52B6-C14A-4154-9395-8EFBFD022B95}" srcId="{316BF7E2-57DA-48F7-AE70-18CFCD79516A}" destId="{567D4CA1-9EC0-4095-AF96-59584DC11C11}" srcOrd="2" destOrd="0" parTransId="{56E0A023-BC97-41C8-8484-EEF0E9B49B82}" sibTransId="{A2E0F346-718B-4590-A670-012765A0ABD8}"/>
    <dgm:cxn modelId="{6366F7F0-06FA-481F-B227-EAD20954B8EC}" type="presOf" srcId="{DF176D7A-5BDA-4557-AB41-53031FB6896D}" destId="{5BEA37E7-42D9-419A-BD43-241D1DCCC637}" srcOrd="0" destOrd="1" presId="urn:microsoft.com/office/officeart/2005/8/layout/vList2"/>
    <dgm:cxn modelId="{DC1D6055-C35E-468D-A3C9-FAC934F21CE2}" type="presOf" srcId="{316BF7E2-57DA-48F7-AE70-18CFCD79516A}" destId="{2B0446E2-19D2-4BED-8C5D-B648AA7225CA}" srcOrd="0" destOrd="0" presId="urn:microsoft.com/office/officeart/2005/8/layout/vList2"/>
    <dgm:cxn modelId="{91C940F4-D627-4667-95A5-99916806F40B}" type="presOf" srcId="{567D4CA1-9EC0-4095-AF96-59584DC11C11}" destId="{5BEA37E7-42D9-419A-BD43-241D1DCCC637}" srcOrd="0" destOrd="2" presId="urn:microsoft.com/office/officeart/2005/8/layout/vList2"/>
    <dgm:cxn modelId="{5228DD77-7294-4560-A8AE-5A096ACDA9B5}" type="presOf" srcId="{84CBC9EB-5FCA-4EB6-A860-8E3FB09130CD}" destId="{5BEA37E7-42D9-419A-BD43-241D1DCCC637}" srcOrd="0" destOrd="3" presId="urn:microsoft.com/office/officeart/2005/8/layout/vList2"/>
    <dgm:cxn modelId="{1885E378-182B-4C2F-8B48-C4072756495B}" type="presParOf" srcId="{3E23AA7E-F5DE-455C-8892-56038F7095D4}" destId="{2B0446E2-19D2-4BED-8C5D-B648AA7225CA}" srcOrd="0" destOrd="0" presId="urn:microsoft.com/office/officeart/2005/8/layout/vList2"/>
    <dgm:cxn modelId="{6BB01331-7E33-4BC2-A4D0-3FF14E856145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400" dirty="0" smtClean="0">
              <a:solidFill>
                <a:schemeClr val="tx2">
                  <a:lumMod val="50000"/>
                </a:schemeClr>
              </a:solidFill>
            </a:rPr>
            <a:t>Экологическая классификация деятельности</a:t>
          </a:r>
          <a:endParaRPr lang="ru-RU" sz="44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3200" b="1" i="1" dirty="0" smtClean="0"/>
            <a:t>категория А - </a:t>
          </a:r>
          <a:r>
            <a:rPr lang="ru-RU" sz="3200" dirty="0" smtClean="0"/>
            <a:t>ЭО  в полном объеме </a:t>
          </a:r>
          <a:r>
            <a:rPr lang="ru-RU" sz="3200" b="1" i="1" dirty="0" smtClean="0"/>
            <a:t>;</a:t>
          </a:r>
          <a:endParaRPr lang="ru-RU" sz="3200" b="1" i="1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DF176D7A-5BDA-4557-AB41-53031FB6896D}">
      <dgm:prSet phldrT="[Текст]" custT="1"/>
      <dgm:spPr/>
      <dgm:t>
        <a:bodyPr/>
        <a:lstStyle/>
        <a:p>
          <a:r>
            <a:rPr lang="ru-RU" sz="3200" b="1" i="1" dirty="0" smtClean="0"/>
            <a:t>категория В - </a:t>
          </a:r>
          <a:r>
            <a:rPr lang="ru-RU" sz="3200" dirty="0" smtClean="0"/>
            <a:t>ЭО  в сокращенном объеме </a:t>
          </a:r>
          <a:r>
            <a:rPr lang="ru-RU" sz="3200" b="1" i="1" dirty="0" smtClean="0"/>
            <a:t>;</a:t>
          </a:r>
          <a:endParaRPr lang="ru-RU" sz="3200" b="1" i="1" dirty="0"/>
        </a:p>
      </dgm:t>
    </dgm:pt>
    <dgm:pt modelId="{ABC53A9C-0D5B-4DCB-9EEB-DBA26F0ED62E}" type="parTrans" cxnId="{A92737D7-D0AA-449B-949F-920CD467EBBB}">
      <dgm:prSet/>
      <dgm:spPr/>
      <dgm:t>
        <a:bodyPr/>
        <a:lstStyle/>
        <a:p>
          <a:endParaRPr lang="ru-RU"/>
        </a:p>
      </dgm:t>
    </dgm:pt>
    <dgm:pt modelId="{1DED6420-053F-4AB0-BD46-E9B79F2D803F}" type="sibTrans" cxnId="{A92737D7-D0AA-449B-949F-920CD467EBBB}">
      <dgm:prSet/>
      <dgm:spPr/>
      <dgm:t>
        <a:bodyPr/>
        <a:lstStyle/>
        <a:p>
          <a:endParaRPr lang="ru-RU"/>
        </a:p>
      </dgm:t>
    </dgm:pt>
    <dgm:pt modelId="{567D4CA1-9EC0-4095-AF96-59584DC11C11}">
      <dgm:prSet phldrT="[Текст]" custT="1"/>
      <dgm:spPr/>
      <dgm:t>
        <a:bodyPr/>
        <a:lstStyle/>
        <a:p>
          <a:r>
            <a:rPr lang="ru-RU" sz="3200" b="1" i="1" dirty="0" smtClean="0"/>
            <a:t>категория С - </a:t>
          </a:r>
          <a:r>
            <a:rPr lang="ru-RU" sz="3200" dirty="0" smtClean="0"/>
            <a:t>ЭО  не нужна</a:t>
          </a:r>
          <a:r>
            <a:rPr lang="ru-RU" sz="3200" b="1" i="1" dirty="0" smtClean="0"/>
            <a:t>;</a:t>
          </a:r>
          <a:endParaRPr lang="ru-RU" sz="3200" b="1" i="1" dirty="0"/>
        </a:p>
      </dgm:t>
    </dgm:pt>
    <dgm:pt modelId="{56E0A023-BC97-41C8-8484-EEF0E9B49B82}" type="parTrans" cxnId="{7F8A52B6-C14A-4154-9395-8EFBFD022B95}">
      <dgm:prSet/>
      <dgm:spPr/>
      <dgm:t>
        <a:bodyPr/>
        <a:lstStyle/>
        <a:p>
          <a:endParaRPr lang="ru-RU"/>
        </a:p>
      </dgm:t>
    </dgm:pt>
    <dgm:pt modelId="{A2E0F346-718B-4590-A670-012765A0ABD8}" type="sibTrans" cxnId="{7F8A52B6-C14A-4154-9395-8EFBFD022B95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6815D0-DCCC-4FE7-9D5F-DD665E428D0E}" type="presOf" srcId="{567D4CA1-9EC0-4095-AF96-59584DC11C11}" destId="{5BEA37E7-42D9-419A-BD43-241D1DCCC637}" srcOrd="0" destOrd="2" presId="urn:microsoft.com/office/officeart/2005/8/layout/vList2"/>
    <dgm:cxn modelId="{A92737D7-D0AA-449B-949F-920CD467EBBB}" srcId="{316BF7E2-57DA-48F7-AE70-18CFCD79516A}" destId="{DF176D7A-5BDA-4557-AB41-53031FB6896D}" srcOrd="1" destOrd="0" parTransId="{ABC53A9C-0D5B-4DCB-9EEB-DBA26F0ED62E}" sibTransId="{1DED6420-053F-4AB0-BD46-E9B79F2D803F}"/>
    <dgm:cxn modelId="{47C17926-9257-457D-99DB-482071333F4F}" type="presOf" srcId="{10E6CD5B-7475-42C8-906D-54DD9A900E2B}" destId="{5BEA37E7-42D9-419A-BD43-241D1DCCC637}" srcOrd="0" destOrd="0" presId="urn:microsoft.com/office/officeart/2005/8/layout/vList2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A7DFFFE5-3426-4FE9-924F-4C7EEAC8C1B9}" type="presOf" srcId="{DF176D7A-5BDA-4557-AB41-53031FB6896D}" destId="{5BEA37E7-42D9-419A-BD43-241D1DCCC637}" srcOrd="0" destOrd="1" presId="urn:microsoft.com/office/officeart/2005/8/layout/vList2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7F8A52B6-C14A-4154-9395-8EFBFD022B95}" srcId="{316BF7E2-57DA-48F7-AE70-18CFCD79516A}" destId="{567D4CA1-9EC0-4095-AF96-59584DC11C11}" srcOrd="2" destOrd="0" parTransId="{56E0A023-BC97-41C8-8484-EEF0E9B49B82}" sibTransId="{A2E0F346-718B-4590-A670-012765A0ABD8}"/>
    <dgm:cxn modelId="{328888D3-53D1-4AD6-94F8-55FF5D50E0E9}" type="presOf" srcId="{DEB34923-9C53-457F-822D-CC03213E638A}" destId="{3E23AA7E-F5DE-455C-8892-56038F7095D4}" srcOrd="0" destOrd="0" presId="urn:microsoft.com/office/officeart/2005/8/layout/vList2"/>
    <dgm:cxn modelId="{562B8AD1-5CA4-4CD6-8873-79938F2C9384}" type="presOf" srcId="{316BF7E2-57DA-48F7-AE70-18CFCD79516A}" destId="{2B0446E2-19D2-4BED-8C5D-B648AA7225CA}" srcOrd="0" destOrd="0" presId="urn:microsoft.com/office/officeart/2005/8/layout/vList2"/>
    <dgm:cxn modelId="{E4AAE1CA-2911-48C3-9DBC-2B62D470C6B2}" type="presParOf" srcId="{3E23AA7E-F5DE-455C-8892-56038F7095D4}" destId="{2B0446E2-19D2-4BED-8C5D-B648AA7225CA}" srcOrd="0" destOrd="0" presId="urn:microsoft.com/office/officeart/2005/8/layout/vList2"/>
    <dgm:cxn modelId="{7BD15071-B0F6-4FFB-8480-31B219DC2C05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EB34923-9C53-457F-822D-CC03213E638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BF7E2-57DA-48F7-AE70-18CFCD79516A}">
      <dgm:prSet phldrT="[Текст]" custT="1"/>
      <dgm:spPr/>
      <dgm:t>
        <a:bodyPr/>
        <a:lstStyle/>
        <a:p>
          <a:pPr algn="ctr"/>
          <a:r>
            <a:rPr lang="en-US" sz="3000" dirty="0" smtClean="0">
              <a:solidFill>
                <a:schemeClr val="bg1"/>
              </a:solidFill>
            </a:rPr>
            <a:t> </a:t>
          </a:r>
          <a:r>
            <a:rPr lang="ru-RU" sz="4400" dirty="0" smtClean="0">
              <a:solidFill>
                <a:schemeClr val="tx2">
                  <a:lumMod val="50000"/>
                </a:schemeClr>
              </a:solidFill>
            </a:rPr>
            <a:t>Экологическая документация предприятия</a:t>
          </a:r>
          <a:endParaRPr lang="ru-RU" sz="4400" dirty="0">
            <a:solidFill>
              <a:schemeClr val="tx2">
                <a:lumMod val="50000"/>
              </a:schemeClr>
            </a:solidFill>
          </a:endParaRPr>
        </a:p>
      </dgm:t>
    </dgm:pt>
    <dgm:pt modelId="{8A99EFF6-475D-4E52-BC75-FF7E48044315}" type="parTrans" cxnId="{65BFBB99-D2BC-46EB-87B8-1C6C83C24114}">
      <dgm:prSet/>
      <dgm:spPr/>
      <dgm:t>
        <a:bodyPr/>
        <a:lstStyle/>
        <a:p>
          <a:endParaRPr lang="ru-RU"/>
        </a:p>
      </dgm:t>
    </dgm:pt>
    <dgm:pt modelId="{D72ECDF6-C6F3-4B2B-8787-88EBFD0C82A0}" type="sibTrans" cxnId="{65BFBB99-D2BC-46EB-87B8-1C6C83C24114}">
      <dgm:prSet/>
      <dgm:spPr/>
      <dgm:t>
        <a:bodyPr/>
        <a:lstStyle/>
        <a:p>
          <a:endParaRPr lang="ru-RU"/>
        </a:p>
      </dgm:t>
    </dgm:pt>
    <dgm:pt modelId="{10E6CD5B-7475-42C8-906D-54DD9A900E2B}">
      <dgm:prSet phldrT="[Текст]" custT="1"/>
      <dgm:spPr/>
      <dgm:t>
        <a:bodyPr/>
        <a:lstStyle/>
        <a:p>
          <a:r>
            <a:rPr lang="ru-RU" sz="3200" b="1" i="1" dirty="0" smtClean="0"/>
            <a:t>Проект ПДВ - </a:t>
          </a:r>
          <a:r>
            <a:rPr lang="ru-RU" sz="3200" dirty="0" smtClean="0"/>
            <a:t>Проект «Охраны атмосферного воздуха и предложения по нормативам допустимых выбросов»</a:t>
          </a:r>
          <a:r>
            <a:rPr lang="ru-RU" sz="3200" b="1" i="1" dirty="0" smtClean="0"/>
            <a:t>;</a:t>
          </a:r>
          <a:endParaRPr lang="ru-RU" sz="3200" b="1" i="1" dirty="0"/>
        </a:p>
      </dgm:t>
    </dgm:pt>
    <dgm:pt modelId="{DDBF48A9-C16B-4DF7-953A-3E4163446BFB}" type="parTrans" cxnId="{A98063D5-1B63-4364-94E1-84F251963CF2}">
      <dgm:prSet/>
      <dgm:spPr/>
      <dgm:t>
        <a:bodyPr/>
        <a:lstStyle/>
        <a:p>
          <a:endParaRPr lang="ru-RU"/>
        </a:p>
      </dgm:t>
    </dgm:pt>
    <dgm:pt modelId="{4443029D-5F16-4E2C-AD6B-F1A1D44DB932}" type="sibTrans" cxnId="{A98063D5-1B63-4364-94E1-84F251963CF2}">
      <dgm:prSet/>
      <dgm:spPr/>
      <dgm:t>
        <a:bodyPr/>
        <a:lstStyle/>
        <a:p>
          <a:endParaRPr lang="ru-RU"/>
        </a:p>
      </dgm:t>
    </dgm:pt>
    <dgm:pt modelId="{DF176D7A-5BDA-4557-AB41-53031FB6896D}">
      <dgm:prSet phldrT="[Текст]" custT="1"/>
      <dgm:spPr/>
      <dgm:t>
        <a:bodyPr/>
        <a:lstStyle/>
        <a:p>
          <a:r>
            <a:rPr lang="ru-RU" sz="3200" b="1" i="1" dirty="0" smtClean="0"/>
            <a:t>Проект НДС - </a:t>
          </a:r>
          <a:r>
            <a:rPr lang="ru-RU" sz="3200" dirty="0" smtClean="0"/>
            <a:t>Проект нормативно – допустимых поверхностных стоков</a:t>
          </a:r>
          <a:r>
            <a:rPr lang="ru-RU" sz="3200" b="1" i="1" dirty="0" smtClean="0"/>
            <a:t>;</a:t>
          </a:r>
          <a:endParaRPr lang="ru-RU" sz="3200" b="1" i="1" dirty="0"/>
        </a:p>
      </dgm:t>
    </dgm:pt>
    <dgm:pt modelId="{ABC53A9C-0D5B-4DCB-9EEB-DBA26F0ED62E}" type="parTrans" cxnId="{A92737D7-D0AA-449B-949F-920CD467EBBB}">
      <dgm:prSet/>
      <dgm:spPr/>
      <dgm:t>
        <a:bodyPr/>
        <a:lstStyle/>
        <a:p>
          <a:endParaRPr lang="ru-RU"/>
        </a:p>
      </dgm:t>
    </dgm:pt>
    <dgm:pt modelId="{1DED6420-053F-4AB0-BD46-E9B79F2D803F}" type="sibTrans" cxnId="{A92737D7-D0AA-449B-949F-920CD467EBBB}">
      <dgm:prSet/>
      <dgm:spPr/>
      <dgm:t>
        <a:bodyPr/>
        <a:lstStyle/>
        <a:p>
          <a:endParaRPr lang="ru-RU"/>
        </a:p>
      </dgm:t>
    </dgm:pt>
    <dgm:pt modelId="{567D4CA1-9EC0-4095-AF96-59584DC11C11}">
      <dgm:prSet phldrT="[Текст]" custT="1"/>
      <dgm:spPr/>
      <dgm:t>
        <a:bodyPr/>
        <a:lstStyle/>
        <a:p>
          <a:r>
            <a:rPr lang="ru-RU" sz="3200" b="1" i="1" dirty="0" smtClean="0"/>
            <a:t>Проект ПНООЛР - </a:t>
          </a:r>
          <a:r>
            <a:rPr lang="ru-RU" sz="3200" dirty="0" smtClean="0"/>
            <a:t>Проект нормативов образования отходов и лимитов на их размещение.</a:t>
          </a:r>
          <a:endParaRPr lang="ru-RU" sz="3200" b="1" i="1" dirty="0"/>
        </a:p>
      </dgm:t>
    </dgm:pt>
    <dgm:pt modelId="{56E0A023-BC97-41C8-8484-EEF0E9B49B82}" type="parTrans" cxnId="{7F8A52B6-C14A-4154-9395-8EFBFD022B95}">
      <dgm:prSet/>
      <dgm:spPr/>
      <dgm:t>
        <a:bodyPr/>
        <a:lstStyle/>
        <a:p>
          <a:endParaRPr lang="ru-RU"/>
        </a:p>
      </dgm:t>
    </dgm:pt>
    <dgm:pt modelId="{A2E0F346-718B-4590-A670-012765A0ABD8}" type="sibTrans" cxnId="{7F8A52B6-C14A-4154-9395-8EFBFD022B95}">
      <dgm:prSet/>
      <dgm:spPr/>
      <dgm:t>
        <a:bodyPr/>
        <a:lstStyle/>
        <a:p>
          <a:endParaRPr lang="ru-RU"/>
        </a:p>
      </dgm:t>
    </dgm:pt>
    <dgm:pt modelId="{3E23AA7E-F5DE-455C-8892-56038F7095D4}" type="pres">
      <dgm:prSet presAssocID="{DEB34923-9C53-457F-822D-CC03213E63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446E2-19D2-4BED-8C5D-B648AA7225CA}" type="pres">
      <dgm:prSet presAssocID="{316BF7E2-57DA-48F7-AE70-18CFCD79516A}" presName="parentText" presStyleLbl="node1" presStyleIdx="0" presStyleCnt="1" custScaleY="110871" custLinFactNeighborY="-12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37E7-42D9-419A-BD43-241D1DCCC637}" type="pres">
      <dgm:prSet presAssocID="{316BF7E2-57DA-48F7-AE70-18CFCD79516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408DFC-DE40-4C82-8CD0-5D902B9312B3}" type="presOf" srcId="{DEB34923-9C53-457F-822D-CC03213E638A}" destId="{3E23AA7E-F5DE-455C-8892-56038F7095D4}" srcOrd="0" destOrd="0" presId="urn:microsoft.com/office/officeart/2005/8/layout/vList2"/>
    <dgm:cxn modelId="{2D4D2E1B-A6BD-4276-B609-E155ECF610AE}" type="presOf" srcId="{DF176D7A-5BDA-4557-AB41-53031FB6896D}" destId="{5BEA37E7-42D9-419A-BD43-241D1DCCC637}" srcOrd="0" destOrd="1" presId="urn:microsoft.com/office/officeart/2005/8/layout/vList2"/>
    <dgm:cxn modelId="{A92737D7-D0AA-449B-949F-920CD467EBBB}" srcId="{316BF7E2-57DA-48F7-AE70-18CFCD79516A}" destId="{DF176D7A-5BDA-4557-AB41-53031FB6896D}" srcOrd="1" destOrd="0" parTransId="{ABC53A9C-0D5B-4DCB-9EEB-DBA26F0ED62E}" sibTransId="{1DED6420-053F-4AB0-BD46-E9B79F2D803F}"/>
    <dgm:cxn modelId="{65BFBB99-D2BC-46EB-87B8-1C6C83C24114}" srcId="{DEB34923-9C53-457F-822D-CC03213E638A}" destId="{316BF7E2-57DA-48F7-AE70-18CFCD79516A}" srcOrd="0" destOrd="0" parTransId="{8A99EFF6-475D-4E52-BC75-FF7E48044315}" sibTransId="{D72ECDF6-C6F3-4B2B-8787-88EBFD0C82A0}"/>
    <dgm:cxn modelId="{72BE4210-E71F-4EC3-8845-A04680D48426}" type="presOf" srcId="{10E6CD5B-7475-42C8-906D-54DD9A900E2B}" destId="{5BEA37E7-42D9-419A-BD43-241D1DCCC637}" srcOrd="0" destOrd="0" presId="urn:microsoft.com/office/officeart/2005/8/layout/vList2"/>
    <dgm:cxn modelId="{A98063D5-1B63-4364-94E1-84F251963CF2}" srcId="{316BF7E2-57DA-48F7-AE70-18CFCD79516A}" destId="{10E6CD5B-7475-42C8-906D-54DD9A900E2B}" srcOrd="0" destOrd="0" parTransId="{DDBF48A9-C16B-4DF7-953A-3E4163446BFB}" sibTransId="{4443029D-5F16-4E2C-AD6B-F1A1D44DB932}"/>
    <dgm:cxn modelId="{7F8A52B6-C14A-4154-9395-8EFBFD022B95}" srcId="{316BF7E2-57DA-48F7-AE70-18CFCD79516A}" destId="{567D4CA1-9EC0-4095-AF96-59584DC11C11}" srcOrd="2" destOrd="0" parTransId="{56E0A023-BC97-41C8-8484-EEF0E9B49B82}" sibTransId="{A2E0F346-718B-4590-A670-012765A0ABD8}"/>
    <dgm:cxn modelId="{A8CD637F-375A-4C43-93B4-CF2C33F43F6E}" type="presOf" srcId="{316BF7E2-57DA-48F7-AE70-18CFCD79516A}" destId="{2B0446E2-19D2-4BED-8C5D-B648AA7225CA}" srcOrd="0" destOrd="0" presId="urn:microsoft.com/office/officeart/2005/8/layout/vList2"/>
    <dgm:cxn modelId="{9A848758-BD05-4589-9500-C5E5617B85B0}" type="presOf" srcId="{567D4CA1-9EC0-4095-AF96-59584DC11C11}" destId="{5BEA37E7-42D9-419A-BD43-241D1DCCC637}" srcOrd="0" destOrd="2" presId="urn:microsoft.com/office/officeart/2005/8/layout/vList2"/>
    <dgm:cxn modelId="{772B225B-891B-4521-93C0-9C556705E2B8}" type="presParOf" srcId="{3E23AA7E-F5DE-455C-8892-56038F7095D4}" destId="{2B0446E2-19D2-4BED-8C5D-B648AA7225CA}" srcOrd="0" destOrd="0" presId="urn:microsoft.com/office/officeart/2005/8/layout/vList2"/>
    <dgm:cxn modelId="{D93A26D7-598A-4FCF-8520-6FCA9C146C00}" type="presParOf" srcId="{3E23AA7E-F5DE-455C-8892-56038F7095D4}" destId="{5BEA37E7-42D9-419A-BD43-241D1DCC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83114"/>
          <a:ext cx="8352928" cy="13037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>
              <a:solidFill>
                <a:schemeClr val="tx2">
                  <a:lumMod val="50000"/>
                </a:schemeClr>
              </a:solidFill>
            </a:rPr>
            <a:t>Экологическая безопасность</a:t>
          </a:r>
          <a:endParaRPr lang="ru-RU" sz="5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83114"/>
        <a:ext cx="8352928" cy="1303789"/>
      </dsp:txXfrm>
    </dsp:sp>
    <dsp:sp modelId="{5BEA37E7-42D9-419A-BD43-241D1DCCC637}">
      <dsp:nvSpPr>
        <dsp:cNvPr id="0" name=""/>
        <dsp:cNvSpPr/>
      </dsp:nvSpPr>
      <dsp:spPr>
        <a:xfrm>
          <a:off x="0" y="1386904"/>
          <a:ext cx="8352928" cy="409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900" kern="1200" dirty="0" smtClean="0"/>
            <a:t>допустимый уровень негативного воздействия природных и антропогенных факторов экологической опасности на окружающую среду и человека.</a:t>
          </a:r>
          <a:endParaRPr lang="ru-RU" sz="3900" kern="1200" dirty="0"/>
        </a:p>
      </dsp:txBody>
      <dsp:txXfrm>
        <a:off x="0" y="1386904"/>
        <a:ext cx="8352928" cy="40986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69124"/>
          <a:ext cx="8352928" cy="1151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solidFill>
                <a:schemeClr val="tx2">
                  <a:lumMod val="50000"/>
                </a:schemeClr>
              </a:solidFill>
            </a:rPr>
            <a:t>"Об охране окружающей среды"</a:t>
          </a:r>
          <a:endParaRPr lang="ru-RU" sz="4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69124"/>
        <a:ext cx="8352928" cy="1151680"/>
      </dsp:txXfrm>
    </dsp:sp>
    <dsp:sp modelId="{5BEA37E7-42D9-419A-BD43-241D1DCCC637}">
      <dsp:nvSpPr>
        <dsp:cNvPr id="0" name=""/>
        <dsp:cNvSpPr/>
      </dsp:nvSpPr>
      <dsp:spPr>
        <a:xfrm>
          <a:off x="0" y="1220804"/>
          <a:ext cx="8352928" cy="4278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Базовый закон природоохранного законодательства Российской Федерации.</a:t>
          </a:r>
          <a:endParaRPr lang="ru-RU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Федеральный закон от 10.01.2002 N 7-ФЗ (ред. от 13.07.2015)</a:t>
          </a:r>
          <a:endParaRPr lang="ru-RU" sz="3400" kern="1200" dirty="0"/>
        </a:p>
      </dsp:txBody>
      <dsp:txXfrm>
        <a:off x="0" y="1220804"/>
        <a:ext cx="8352928" cy="427869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98450"/>
          <a:ext cx="8352928" cy="13490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en-US" sz="4800" kern="1200" dirty="0" smtClean="0">
              <a:solidFill>
                <a:schemeClr val="tx2">
                  <a:lumMod val="50000"/>
                </a:schemeClr>
              </a:solidFill>
            </a:rPr>
            <a:t>World Environment Day</a:t>
          </a:r>
          <a:endParaRPr lang="ru-RU" sz="48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98450"/>
        <a:ext cx="8352928" cy="1349078"/>
      </dsp:txXfrm>
    </dsp:sp>
    <dsp:sp modelId="{5BEA37E7-42D9-419A-BD43-241D1DCCC637}">
      <dsp:nvSpPr>
        <dsp:cNvPr id="0" name=""/>
        <dsp:cNvSpPr/>
      </dsp:nvSpPr>
      <dsp:spPr>
        <a:xfrm>
          <a:off x="0" y="1447529"/>
          <a:ext cx="8352928" cy="457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2015 год — «Семь миллиардов снов. Одна Планета. Потребляй с осторожностью»;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2014 год — «Подними свой голос, но не уровень моря!» ; 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2013 год — «Думай. Ешь. Сохраняй» 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2012 год — «Зелёная экономика: а ты её часть?»;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2011 год — «Леса: используя услуги природы»; 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2010 год — «Множество видов. Одна планета. Одно будущее»;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2009 год — «Ваша планета нуждается в вас».   </a:t>
          </a:r>
          <a:endParaRPr lang="ru-RU" sz="2800" kern="1200" dirty="0"/>
        </a:p>
      </dsp:txBody>
      <dsp:txXfrm>
        <a:off x="0" y="1447529"/>
        <a:ext cx="8352928" cy="45747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216015"/>
          <a:ext cx="8352928" cy="13490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000" kern="1200" dirty="0" smtClean="0">
              <a:solidFill>
                <a:schemeClr val="tx2">
                  <a:lumMod val="50000"/>
                </a:schemeClr>
              </a:solidFill>
            </a:rPr>
            <a:t>Благоприятная окружающая среда </a:t>
          </a:r>
          <a:endParaRPr lang="ru-RU" sz="4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216015"/>
        <a:ext cx="8352928" cy="1349078"/>
      </dsp:txXfrm>
    </dsp:sp>
    <dsp:sp modelId="{5BEA37E7-42D9-419A-BD43-241D1DCCC637}">
      <dsp:nvSpPr>
        <dsp:cNvPr id="0" name=""/>
        <dsp:cNvSpPr/>
      </dsp:nvSpPr>
      <dsp:spPr>
        <a:xfrm>
          <a:off x="0" y="1985729"/>
          <a:ext cx="8352928" cy="3498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 окружающая среда, качество которой обеспечивает устойчивое функционирование естественных экологических систем, природных и природно-антропогенных объектов.</a:t>
          </a:r>
          <a:endParaRPr lang="ru-RU" sz="4000" kern="1200" dirty="0"/>
        </a:p>
      </dsp:txBody>
      <dsp:txXfrm>
        <a:off x="0" y="1985729"/>
        <a:ext cx="8352928" cy="34983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0"/>
          <a:ext cx="8352928" cy="13490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000" kern="1200" dirty="0" smtClean="0">
              <a:solidFill>
                <a:schemeClr val="tx2">
                  <a:lumMod val="50000"/>
                </a:schemeClr>
              </a:solidFill>
            </a:rPr>
            <a:t>Нормативы в области ООС</a:t>
          </a:r>
          <a:endParaRPr lang="ru-RU" sz="4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0"/>
        <a:ext cx="8352928" cy="1349078"/>
      </dsp:txXfrm>
    </dsp:sp>
    <dsp:sp modelId="{5BEA37E7-42D9-419A-BD43-241D1DCCC637}">
      <dsp:nvSpPr>
        <dsp:cNvPr id="0" name=""/>
        <dsp:cNvSpPr/>
      </dsp:nvSpPr>
      <dsp:spPr>
        <a:xfrm>
          <a:off x="0" y="1615716"/>
          <a:ext cx="8352928" cy="4238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 </a:t>
          </a:r>
          <a:r>
            <a:rPr lang="ru-RU" sz="3600" kern="1200" dirty="0" smtClean="0"/>
            <a:t>установленные нормативы качества окружающей среды и нормативы допустимого воздействия на неё, при соблюдении которых обеспечивается устойчивое функционирование естественных экологических систем и сохраняется биологическое разнообразие.</a:t>
          </a:r>
          <a:endParaRPr lang="ru-RU" sz="3600" kern="1200" dirty="0"/>
        </a:p>
      </dsp:txBody>
      <dsp:txXfrm>
        <a:off x="0" y="1615716"/>
        <a:ext cx="8352928" cy="423832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0"/>
          <a:ext cx="8352928" cy="13490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400" kern="1200" dirty="0" smtClean="0">
              <a:solidFill>
                <a:schemeClr val="bg1"/>
              </a:solidFill>
            </a:rPr>
            <a:t>Экологическое нормирование </a:t>
          </a:r>
          <a:endParaRPr lang="ru-RU" sz="4400" kern="1200" dirty="0">
            <a:solidFill>
              <a:schemeClr val="bg1"/>
            </a:solidFill>
          </a:endParaRPr>
        </a:p>
      </dsp:txBody>
      <dsp:txXfrm>
        <a:off x="0" y="0"/>
        <a:ext cx="8352928" cy="1349078"/>
      </dsp:txXfrm>
    </dsp:sp>
    <dsp:sp modelId="{5BEA37E7-42D9-419A-BD43-241D1DCCC637}">
      <dsp:nvSpPr>
        <dsp:cNvPr id="0" name=""/>
        <dsp:cNvSpPr/>
      </dsp:nvSpPr>
      <dsp:spPr>
        <a:xfrm>
          <a:off x="0" y="1380254"/>
          <a:ext cx="8352928" cy="470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  </a:t>
          </a:r>
          <a:r>
            <a:rPr lang="ru-RU" sz="3600" kern="1200" dirty="0" smtClean="0"/>
            <a:t>это установка показателей качества окружающей среды и максимально допустимые нормы воздействий на нее, а также деятельность государственных органов, направленная на соблюдение мер предельного пагубного влияния на окружающую среду в результате работы хозяйствующих предприятий.</a:t>
          </a:r>
          <a:endParaRPr lang="ru-RU" sz="3600" kern="1200" dirty="0"/>
        </a:p>
      </dsp:txBody>
      <dsp:txXfrm>
        <a:off x="0" y="1380254"/>
        <a:ext cx="8352928" cy="470925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0"/>
          <a:ext cx="8352928" cy="13490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400" kern="1200" dirty="0" smtClean="0">
              <a:solidFill>
                <a:schemeClr val="bg1"/>
              </a:solidFill>
            </a:rPr>
            <a:t>Экологическое нормирование </a:t>
          </a:r>
          <a:endParaRPr lang="ru-RU" sz="4400" kern="1200" dirty="0">
            <a:solidFill>
              <a:schemeClr val="bg1"/>
            </a:solidFill>
          </a:endParaRPr>
        </a:p>
      </dsp:txBody>
      <dsp:txXfrm>
        <a:off x="0" y="0"/>
        <a:ext cx="8352928" cy="1349078"/>
      </dsp:txXfrm>
    </dsp:sp>
    <dsp:sp modelId="{5BEA37E7-42D9-419A-BD43-241D1DCCC637}">
      <dsp:nvSpPr>
        <dsp:cNvPr id="0" name=""/>
        <dsp:cNvSpPr/>
      </dsp:nvSpPr>
      <dsp:spPr>
        <a:xfrm>
          <a:off x="0" y="1380254"/>
          <a:ext cx="8352928" cy="470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  </a:t>
          </a:r>
          <a:r>
            <a:rPr lang="ru-RU" sz="3600" kern="1200" dirty="0" smtClean="0"/>
            <a:t>это установка показателей качества окружающей среды и максимально допустимые нормы воздействий на нее, а также деятельность государственных органов, направленная на соблюдение мер предельного пагубного влияния на окружающую среду в результате работы хозяйствующих предприятий.</a:t>
          </a:r>
          <a:endParaRPr lang="ru-RU" sz="3600" kern="1200" dirty="0"/>
        </a:p>
      </dsp:txBody>
      <dsp:txXfrm>
        <a:off x="0" y="1380254"/>
        <a:ext cx="8352928" cy="470925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B800B9-CFE3-400F-950C-AACF78476ADF}">
      <dsp:nvSpPr>
        <dsp:cNvPr id="0" name=""/>
        <dsp:cNvSpPr/>
      </dsp:nvSpPr>
      <dsp:spPr>
        <a:xfrm>
          <a:off x="2833627" y="3419409"/>
          <a:ext cx="2613665" cy="26136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Экологическая безопасность</a:t>
          </a:r>
          <a:endParaRPr lang="ru-RU" sz="2200" kern="1200" dirty="0"/>
        </a:p>
      </dsp:txBody>
      <dsp:txXfrm>
        <a:off x="2833627" y="3419409"/>
        <a:ext cx="2613665" cy="2613665"/>
      </dsp:txXfrm>
    </dsp:sp>
    <dsp:sp modelId="{C2FD726C-5B8A-48BD-BE6B-087C0237ED76}">
      <dsp:nvSpPr>
        <dsp:cNvPr id="0" name=""/>
        <dsp:cNvSpPr/>
      </dsp:nvSpPr>
      <dsp:spPr>
        <a:xfrm rot="12900000">
          <a:off x="1053709" y="2929851"/>
          <a:ext cx="2106297" cy="74489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4C358F9-133D-47C3-8270-61F041F965AA}">
      <dsp:nvSpPr>
        <dsp:cNvPr id="0" name=""/>
        <dsp:cNvSpPr/>
      </dsp:nvSpPr>
      <dsp:spPr>
        <a:xfrm>
          <a:off x="2677" y="1705044"/>
          <a:ext cx="2482982" cy="1986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комплексная экологическая оценка территории</a:t>
          </a:r>
          <a:endParaRPr lang="ru-RU" sz="2500" kern="1200" dirty="0"/>
        </a:p>
      </dsp:txBody>
      <dsp:txXfrm>
        <a:off x="2677" y="1705044"/>
        <a:ext cx="2482982" cy="1986385"/>
      </dsp:txXfrm>
    </dsp:sp>
    <dsp:sp modelId="{3CA86868-887A-4513-90F8-3AC21D88D47F}">
      <dsp:nvSpPr>
        <dsp:cNvPr id="0" name=""/>
        <dsp:cNvSpPr/>
      </dsp:nvSpPr>
      <dsp:spPr>
        <a:xfrm rot="16200000">
          <a:off x="3087311" y="1871225"/>
          <a:ext cx="2106297" cy="74489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183721D-6636-4FF0-B3E6-13B5C18F0C15}">
      <dsp:nvSpPr>
        <dsp:cNvPr id="0" name=""/>
        <dsp:cNvSpPr/>
      </dsp:nvSpPr>
      <dsp:spPr>
        <a:xfrm>
          <a:off x="2898968" y="197330"/>
          <a:ext cx="2482982" cy="1986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экологический мониторинг</a:t>
          </a:r>
          <a:endParaRPr lang="ru-RU" sz="2500" kern="1200" dirty="0"/>
        </a:p>
      </dsp:txBody>
      <dsp:txXfrm>
        <a:off x="2898968" y="197330"/>
        <a:ext cx="2482982" cy="1986385"/>
      </dsp:txXfrm>
    </dsp:sp>
    <dsp:sp modelId="{7FB8FB45-2E9C-4F1F-A2DB-F6E65D9CD71C}">
      <dsp:nvSpPr>
        <dsp:cNvPr id="0" name=""/>
        <dsp:cNvSpPr/>
      </dsp:nvSpPr>
      <dsp:spPr>
        <a:xfrm rot="19500000">
          <a:off x="5120913" y="2929851"/>
          <a:ext cx="2106297" cy="74489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D94287-D6BC-4F58-922E-37F60367AF41}">
      <dsp:nvSpPr>
        <dsp:cNvPr id="0" name=""/>
        <dsp:cNvSpPr/>
      </dsp:nvSpPr>
      <dsp:spPr>
        <a:xfrm>
          <a:off x="5795260" y="1705044"/>
          <a:ext cx="2482982" cy="1986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управленческие решения </a:t>
          </a:r>
          <a:endParaRPr lang="ru-RU" sz="2500" kern="1200" dirty="0"/>
        </a:p>
      </dsp:txBody>
      <dsp:txXfrm>
        <a:off x="5795260" y="1705044"/>
        <a:ext cx="2482982" cy="198638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13213"/>
          <a:ext cx="8352928" cy="9778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chemeClr val="tx2">
                  <a:lumMod val="50000"/>
                </a:schemeClr>
              </a:solidFill>
            </a:rPr>
            <a:t>Комплексная экологическая оценка территории</a:t>
          </a:r>
          <a:endParaRPr lang="ru-RU" sz="3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13213"/>
        <a:ext cx="8352928" cy="977842"/>
      </dsp:txXfrm>
    </dsp:sp>
    <dsp:sp modelId="{5BEA37E7-42D9-419A-BD43-241D1DCCC637}">
      <dsp:nvSpPr>
        <dsp:cNvPr id="0" name=""/>
        <dsp:cNvSpPr/>
      </dsp:nvSpPr>
      <dsp:spPr>
        <a:xfrm>
          <a:off x="0" y="991055"/>
          <a:ext cx="8352928" cy="4564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Определение и оценка комплекса факторов экологической опасности, проявляющихся на данной территории;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Районирование территории по устойчивости к проявлению факторов экологической опасности;  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Составление и ведение кадастра объектов воздействия на окружающую среду;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Идентификация и оценка экологических рисков;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Составление и ведение кадастра природных ресурсов;  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Составление и ведение кадастра "загрязненных" территорий;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Выбор индикаторов устойчивого развития.   </a:t>
          </a:r>
          <a:endParaRPr lang="ru-RU" sz="2400" kern="1200" dirty="0"/>
        </a:p>
      </dsp:txBody>
      <dsp:txXfrm>
        <a:off x="0" y="991055"/>
        <a:ext cx="8352928" cy="456434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43980"/>
          <a:ext cx="8352928" cy="8151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2">
                  <a:lumMod val="50000"/>
                </a:schemeClr>
              </a:solidFill>
            </a:rPr>
            <a:t>Экологический мониторинг</a:t>
          </a:r>
          <a:endParaRPr lang="ru-RU" sz="4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43980"/>
        <a:ext cx="8352928" cy="815133"/>
      </dsp:txXfrm>
    </dsp:sp>
    <dsp:sp modelId="{5BEA37E7-42D9-419A-BD43-241D1DCCC637}">
      <dsp:nvSpPr>
        <dsp:cNvPr id="0" name=""/>
        <dsp:cNvSpPr/>
      </dsp:nvSpPr>
      <dsp:spPr>
        <a:xfrm>
          <a:off x="0" y="859113"/>
          <a:ext cx="8352928" cy="5073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Нормирование воздействий на окружающую среду;     </a:t>
          </a:r>
          <a:endParaRPr lang="ru-RU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Контроль источников воздействия на окружающую среду;   </a:t>
          </a:r>
          <a:endParaRPr lang="ru-RU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Контроль качества компонентов окружающей среды;       </a:t>
          </a:r>
          <a:endParaRPr lang="ru-RU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Мониторинг экологических рисков;  </a:t>
          </a:r>
          <a:endParaRPr lang="ru-RU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Мониторинг индикаторов устойчивого развития.</a:t>
          </a:r>
          <a:endParaRPr lang="ru-RU" sz="3600" kern="1200" dirty="0"/>
        </a:p>
      </dsp:txBody>
      <dsp:txXfrm>
        <a:off x="0" y="859113"/>
        <a:ext cx="8352928" cy="507357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5014"/>
          <a:ext cx="8352928" cy="11036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2">
                  <a:lumMod val="50000"/>
                </a:schemeClr>
              </a:solidFill>
            </a:rPr>
            <a:t>Управленческие решения</a:t>
          </a:r>
          <a:endParaRPr lang="ru-RU" sz="4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5014"/>
        <a:ext cx="8352928" cy="1103676"/>
      </dsp:txXfrm>
    </dsp:sp>
    <dsp:sp modelId="{5BEA37E7-42D9-419A-BD43-241D1DCCC637}">
      <dsp:nvSpPr>
        <dsp:cNvPr id="0" name=""/>
        <dsp:cNvSpPr/>
      </dsp:nvSpPr>
      <dsp:spPr>
        <a:xfrm>
          <a:off x="0" y="1108690"/>
          <a:ext cx="8352928" cy="4862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35560" rIns="199136" bIns="35560" numCol="1" spcCol="1270" anchor="t" anchorCtr="0">
          <a:noAutofit/>
        </a:bodyPr>
        <a:lstStyle/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Формирование экологической политики;</a:t>
          </a:r>
          <a:endParaRPr lang="ru-RU" sz="2800" kern="1200" dirty="0"/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Анализ и корректировка индикаторов устойчивого развития; </a:t>
          </a:r>
          <a:endParaRPr lang="ru-RU" sz="2800" kern="1200" dirty="0"/>
        </a:p>
        <a:p>
          <a:pPr marL="269875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800" kern="1200" dirty="0" smtClean="0"/>
            <a:t>Управление экологическими рисками:                  а) Предупреждение проявления антропогенных факторов экологической опасности;                                                                 б) Минимизация последствий проявления природных факторов экологической опасности;</a:t>
          </a:r>
          <a:endParaRPr lang="ru-RU" sz="2800" kern="1200" dirty="0"/>
        </a:p>
        <a:p>
          <a:pPr marL="269875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800" kern="1200" dirty="0" smtClean="0"/>
            <a:t>Разработка и совершенствование природоохранного законодательства и методов формирования экологического мировоззрения.</a:t>
          </a:r>
          <a:endParaRPr lang="ru-RU" sz="28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3000" kern="1200" dirty="0" smtClean="0"/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000" kern="1200" dirty="0"/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000" kern="1200" dirty="0"/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     </a:t>
          </a:r>
          <a:endParaRPr lang="ru-RU" sz="3000" kern="1200" dirty="0"/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000" kern="1200" dirty="0"/>
        </a:p>
      </dsp:txBody>
      <dsp:txXfrm>
        <a:off x="0" y="1108690"/>
        <a:ext cx="8352928" cy="4862959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1BF3BE-D972-465B-9B21-726EDE078A2D}">
      <dsp:nvSpPr>
        <dsp:cNvPr id="0" name=""/>
        <dsp:cNvSpPr/>
      </dsp:nvSpPr>
      <dsp:spPr>
        <a:xfrm>
          <a:off x="144014" y="891281"/>
          <a:ext cx="4012832" cy="150309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Естественные</a:t>
          </a:r>
          <a:endParaRPr lang="ru-RU" sz="3200" kern="1200" dirty="0"/>
        </a:p>
      </dsp:txBody>
      <dsp:txXfrm>
        <a:off x="144014" y="891281"/>
        <a:ext cx="4012832" cy="1503096"/>
      </dsp:txXfrm>
    </dsp:sp>
    <dsp:sp modelId="{4CF3FBC7-4E17-44C1-BAA0-1FB3C7397801}">
      <dsp:nvSpPr>
        <dsp:cNvPr id="0" name=""/>
        <dsp:cNvSpPr/>
      </dsp:nvSpPr>
      <dsp:spPr>
        <a:xfrm>
          <a:off x="1714532" y="2516429"/>
          <a:ext cx="871796" cy="871796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1714532" y="2516429"/>
        <a:ext cx="871796" cy="871796"/>
      </dsp:txXfrm>
    </dsp:sp>
    <dsp:sp modelId="{3FFE2D67-B456-4D2A-BEA8-6552E468C7C5}">
      <dsp:nvSpPr>
        <dsp:cNvPr id="0" name=""/>
        <dsp:cNvSpPr/>
      </dsp:nvSpPr>
      <dsp:spPr>
        <a:xfrm>
          <a:off x="55" y="3510277"/>
          <a:ext cx="4300750" cy="150309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Антропогенные</a:t>
          </a:r>
          <a:endParaRPr lang="ru-RU" sz="3200" kern="1200" dirty="0"/>
        </a:p>
      </dsp:txBody>
      <dsp:txXfrm>
        <a:off x="55" y="3510277"/>
        <a:ext cx="4300750" cy="1503096"/>
      </dsp:txXfrm>
    </dsp:sp>
    <dsp:sp modelId="{801A35EE-4E20-4C01-A6E3-26AB84F76069}">
      <dsp:nvSpPr>
        <dsp:cNvPr id="0" name=""/>
        <dsp:cNvSpPr/>
      </dsp:nvSpPr>
      <dsp:spPr>
        <a:xfrm>
          <a:off x="4526270" y="2672752"/>
          <a:ext cx="477984" cy="5591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4526270" y="2672752"/>
        <a:ext cx="477984" cy="559151"/>
      </dsp:txXfrm>
    </dsp:sp>
    <dsp:sp modelId="{81735A60-30AA-498B-8754-09E342A7C42A}">
      <dsp:nvSpPr>
        <dsp:cNvPr id="0" name=""/>
        <dsp:cNvSpPr/>
      </dsp:nvSpPr>
      <dsp:spPr>
        <a:xfrm>
          <a:off x="5202663" y="1449231"/>
          <a:ext cx="3006193" cy="300619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Экологические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проблемы</a:t>
          </a:r>
          <a:endParaRPr lang="ru-RU" sz="2500" kern="1200" dirty="0"/>
        </a:p>
      </dsp:txBody>
      <dsp:txXfrm>
        <a:off x="5202663" y="1449231"/>
        <a:ext cx="3006193" cy="3006193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925368"/>
          <a:ext cx="8352928" cy="13490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400" kern="1200" dirty="0" smtClean="0">
              <a:solidFill>
                <a:schemeClr val="bg1"/>
              </a:solidFill>
            </a:rPr>
            <a:t>Экологическая оценка (ЭО) </a:t>
          </a:r>
          <a:endParaRPr lang="ru-RU" sz="4400" kern="1200" dirty="0">
            <a:solidFill>
              <a:schemeClr val="bg1"/>
            </a:solidFill>
          </a:endParaRPr>
        </a:p>
      </dsp:txBody>
      <dsp:txXfrm>
        <a:off x="0" y="925368"/>
        <a:ext cx="8352928" cy="1349078"/>
      </dsp:txXfrm>
    </dsp:sp>
    <dsp:sp modelId="{5BEA37E7-42D9-419A-BD43-241D1DCCC637}">
      <dsp:nvSpPr>
        <dsp:cNvPr id="0" name=""/>
        <dsp:cNvSpPr/>
      </dsp:nvSpPr>
      <dsp:spPr>
        <a:xfrm>
          <a:off x="0" y="2557566"/>
          <a:ext cx="8352928" cy="2354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  </a:t>
          </a:r>
          <a:r>
            <a:rPr lang="ru-RU" sz="4000" kern="1200" dirty="0" smtClean="0"/>
            <a:t> это процесс систематического анализа экологических последствий намечаемой деятельности</a:t>
          </a:r>
          <a:endParaRPr lang="ru-RU" sz="3600" kern="1200" dirty="0"/>
        </a:p>
      </dsp:txBody>
      <dsp:txXfrm>
        <a:off x="0" y="2557566"/>
        <a:ext cx="8352928" cy="235462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424648"/>
          <a:ext cx="8352928" cy="13490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400" kern="1200" dirty="0" smtClean="0">
              <a:solidFill>
                <a:schemeClr val="tx2">
                  <a:lumMod val="50000"/>
                </a:schemeClr>
              </a:solidFill>
            </a:rPr>
            <a:t>Методы принятия решений</a:t>
          </a:r>
          <a:endParaRPr lang="ru-RU" sz="4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424648"/>
        <a:ext cx="8352928" cy="1349078"/>
      </dsp:txXfrm>
    </dsp:sp>
    <dsp:sp modelId="{5BEA37E7-42D9-419A-BD43-241D1DCCC637}">
      <dsp:nvSpPr>
        <dsp:cNvPr id="0" name=""/>
        <dsp:cNvSpPr/>
      </dsp:nvSpPr>
      <dsp:spPr>
        <a:xfrm>
          <a:off x="0" y="2153916"/>
          <a:ext cx="8352928" cy="3161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b="1" i="1" kern="1200" dirty="0" smtClean="0"/>
            <a:t>проверка соответствия экологическим стандартам</a:t>
          </a:r>
          <a:endParaRPr lang="ru-RU" sz="36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b="1" i="1" kern="1200" dirty="0" smtClean="0"/>
            <a:t>анализ экономической целесообразности</a:t>
          </a:r>
          <a:endParaRPr lang="ru-RU" sz="40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b="1" i="1" kern="1200" dirty="0" smtClean="0"/>
            <a:t>методы экспертной оценки</a:t>
          </a:r>
          <a:endParaRPr lang="ru-RU" sz="4000" kern="1200" dirty="0"/>
        </a:p>
      </dsp:txBody>
      <dsp:txXfrm>
        <a:off x="0" y="2153916"/>
        <a:ext cx="8352928" cy="3161925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0"/>
          <a:ext cx="8352928" cy="116228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400" kern="1200" dirty="0" smtClean="0">
              <a:solidFill>
                <a:schemeClr val="tx2">
                  <a:lumMod val="50000"/>
                </a:schemeClr>
              </a:solidFill>
            </a:rPr>
            <a:t>Пресс-релиз ЭО</a:t>
          </a:r>
          <a:endParaRPr lang="ru-RU" sz="4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0"/>
        <a:ext cx="8352928" cy="1162282"/>
      </dsp:txXfrm>
    </dsp:sp>
    <dsp:sp modelId="{5BEA37E7-42D9-419A-BD43-241D1DCCC637}">
      <dsp:nvSpPr>
        <dsp:cNvPr id="0" name=""/>
        <dsp:cNvSpPr/>
      </dsp:nvSpPr>
      <dsp:spPr>
        <a:xfrm>
          <a:off x="0" y="1207161"/>
          <a:ext cx="8352928" cy="4868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изложение решения;</a:t>
          </a:r>
          <a:endParaRPr lang="ru-RU" sz="3200" b="1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перечисление учтенных альтернатив с указанием оптимального варианта;</a:t>
          </a:r>
          <a:endParaRPr lang="ru-RU" sz="3200" b="1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социальные, экологические и экономические факторы, которые рассматривались в процессе принятия решения;</a:t>
          </a:r>
          <a:endParaRPr lang="ru-RU" sz="3200" b="1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описание запланированных природоохранных мер по уменьшению и предотвращению воздействия</a:t>
          </a:r>
          <a:endParaRPr lang="ru-RU" sz="3200" b="1" i="1" kern="1200" dirty="0"/>
        </a:p>
      </dsp:txBody>
      <dsp:txXfrm>
        <a:off x="0" y="1207161"/>
        <a:ext cx="8352928" cy="486864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776948"/>
          <a:ext cx="8352928" cy="18128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400" kern="1200" dirty="0" smtClean="0">
              <a:solidFill>
                <a:schemeClr val="tx2">
                  <a:lumMod val="50000"/>
                </a:schemeClr>
              </a:solidFill>
            </a:rPr>
            <a:t>Экологическая классификация деятельности</a:t>
          </a:r>
          <a:endParaRPr lang="ru-RU" sz="4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776948"/>
        <a:ext cx="8352928" cy="1812824"/>
      </dsp:txXfrm>
    </dsp:sp>
    <dsp:sp modelId="{5BEA37E7-42D9-419A-BD43-241D1DCCC637}">
      <dsp:nvSpPr>
        <dsp:cNvPr id="0" name=""/>
        <dsp:cNvSpPr/>
      </dsp:nvSpPr>
      <dsp:spPr>
        <a:xfrm>
          <a:off x="0" y="2856714"/>
          <a:ext cx="8352928" cy="222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категория А - </a:t>
          </a:r>
          <a:r>
            <a:rPr lang="ru-RU" sz="3200" kern="1200" dirty="0" smtClean="0"/>
            <a:t>ЭО  в полном объеме </a:t>
          </a:r>
          <a:r>
            <a:rPr lang="ru-RU" sz="3200" b="1" i="1" kern="1200" dirty="0" smtClean="0"/>
            <a:t>;</a:t>
          </a:r>
          <a:endParaRPr lang="ru-RU" sz="3200" b="1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категория В - </a:t>
          </a:r>
          <a:r>
            <a:rPr lang="ru-RU" sz="3200" kern="1200" dirty="0" smtClean="0"/>
            <a:t>ЭО  в сокращенном объеме </a:t>
          </a:r>
          <a:r>
            <a:rPr lang="ru-RU" sz="3200" b="1" i="1" kern="1200" dirty="0" smtClean="0"/>
            <a:t>;</a:t>
          </a:r>
          <a:endParaRPr lang="ru-RU" sz="3200" b="1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категория С - </a:t>
          </a:r>
          <a:r>
            <a:rPr lang="ru-RU" sz="3200" kern="1200" dirty="0" smtClean="0"/>
            <a:t>ЭО  не нужна</a:t>
          </a:r>
          <a:r>
            <a:rPr lang="ru-RU" sz="3200" b="1" i="1" kern="1200" dirty="0" smtClean="0"/>
            <a:t>;</a:t>
          </a:r>
          <a:endParaRPr lang="ru-RU" sz="3200" b="1" i="1" kern="1200" dirty="0"/>
        </a:p>
      </dsp:txBody>
      <dsp:txXfrm>
        <a:off x="0" y="2856714"/>
        <a:ext cx="8352928" cy="222007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46E2-19D2-4BED-8C5D-B648AA7225CA}">
      <dsp:nvSpPr>
        <dsp:cNvPr id="0" name=""/>
        <dsp:cNvSpPr/>
      </dsp:nvSpPr>
      <dsp:spPr>
        <a:xfrm>
          <a:off x="0" y="0"/>
          <a:ext cx="8352928" cy="18128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bg1"/>
              </a:solidFill>
            </a:rPr>
            <a:t> </a:t>
          </a:r>
          <a:r>
            <a:rPr lang="ru-RU" sz="4400" kern="1200" dirty="0" smtClean="0">
              <a:solidFill>
                <a:schemeClr val="tx2">
                  <a:lumMod val="50000"/>
                </a:schemeClr>
              </a:solidFill>
            </a:rPr>
            <a:t>Экологическая документация предприятия</a:t>
          </a:r>
          <a:endParaRPr lang="ru-RU" sz="4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0"/>
        <a:ext cx="8352928" cy="1812824"/>
      </dsp:txXfrm>
    </dsp:sp>
    <dsp:sp modelId="{5BEA37E7-42D9-419A-BD43-241D1DCCC637}">
      <dsp:nvSpPr>
        <dsp:cNvPr id="0" name=""/>
        <dsp:cNvSpPr/>
      </dsp:nvSpPr>
      <dsp:spPr>
        <a:xfrm>
          <a:off x="0" y="2015777"/>
          <a:ext cx="8352928" cy="3901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Проект ПДВ - </a:t>
          </a:r>
          <a:r>
            <a:rPr lang="ru-RU" sz="3200" kern="1200" dirty="0" smtClean="0"/>
            <a:t>Проект «Охраны атмосферного воздуха и предложения по нормативам допустимых выбросов»</a:t>
          </a:r>
          <a:r>
            <a:rPr lang="ru-RU" sz="3200" b="1" i="1" kern="1200" dirty="0" smtClean="0"/>
            <a:t>;</a:t>
          </a:r>
          <a:endParaRPr lang="ru-RU" sz="3200" b="1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Проект НДС - </a:t>
          </a:r>
          <a:r>
            <a:rPr lang="ru-RU" sz="3200" kern="1200" dirty="0" smtClean="0"/>
            <a:t>Проект нормативно – допустимых поверхностных стоков</a:t>
          </a:r>
          <a:r>
            <a:rPr lang="ru-RU" sz="3200" b="1" i="1" kern="1200" dirty="0" smtClean="0"/>
            <a:t>;</a:t>
          </a:r>
          <a:endParaRPr lang="ru-RU" sz="3200" b="1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1" i="1" kern="1200" dirty="0" smtClean="0"/>
            <a:t>Проект ПНООЛР - </a:t>
          </a:r>
          <a:r>
            <a:rPr lang="ru-RU" sz="3200" kern="1200" dirty="0" smtClean="0"/>
            <a:t>Проект нормативов образования отходов и лимитов на их размещение.</a:t>
          </a:r>
          <a:endParaRPr lang="ru-RU" sz="3200" b="1" i="1" kern="1200" dirty="0"/>
        </a:p>
      </dsp:txBody>
      <dsp:txXfrm>
        <a:off x="0" y="2015777"/>
        <a:ext cx="8352928" cy="3901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8A112-7399-4FE8-81BF-9915A09EEF14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73A7-3378-4A05-ADA1-43F48CCE95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A1791-5822-482E-A827-49F1CF32C7E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4968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A1791-5822-482E-A827-49F1CF32C7E9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8892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0C6C-AD71-4241-9E6A-6DAD72134E17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5406-90A8-4841-AE13-C1FA08BD63DA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9F0C9-556C-4A40-8B62-A79C864A9034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12A-61BA-447B-ACAC-42410C1DCCA8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C82D-E300-4CFB-9C56-909ABC87774E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7296-75DF-4B7E-AA05-C0AB0D19CDC9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36D36-94F6-4B98-9253-D3EFC73A9A2B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5376-CC86-4B14-8ABB-8029AA46FF6A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A0F30-215A-48F6-A725-7BDBB060EDFB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6CB9-27F6-4DD6-B2B8-3CEB482980AC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7610-7BC9-45B2-A56A-F7AC11EF3567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55481-DCC3-4A99-AA1D-B6C5A31B2F80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E8A87-617A-4D03-93D7-650435DBF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5568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2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5568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5716" y="188640"/>
            <a:ext cx="4896544" cy="646331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Термин "экология" предложен биологом Эрнестом Геккелем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0"/>
            <a:ext cx="2018962" cy="24928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3494088"/>
            <a:ext cx="9144000" cy="0"/>
          </a:xfrm>
          <a:prstGeom prst="rect">
            <a:avLst/>
          </a:prstGeom>
          <a:solidFill>
            <a:srgbClr val="98FB98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2492896"/>
            <a:ext cx="2782690" cy="1080001"/>
          </a:xfrm>
          <a:prstGeom prst="rect">
            <a:avLst/>
          </a:prstGeom>
        </p:spPr>
        <p:txBody>
          <a:bodyPr wrap="square" numCol="1">
            <a:prstTxWarp prst="textChevronInverted">
              <a:avLst/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Э.Геккель (1834-1919) - крупный немецкий биолог, автор названия науки - экология.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24277" y="1345723"/>
            <a:ext cx="1448217" cy="369332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Экология </a:t>
            </a:r>
            <a:endParaRPr lang="ru-RU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84035" y="1134345"/>
            <a:ext cx="1728700" cy="792088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3901" y="2740278"/>
            <a:ext cx="1342611" cy="369332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эйкос - дом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18406" y="2740278"/>
            <a:ext cx="2361416" cy="369332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логос - знание, наука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0856" y="2528900"/>
            <a:ext cx="1728700" cy="792088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6912" y="2519626"/>
            <a:ext cx="2777215" cy="792088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>
            <a:stCxn id="8" idx="2"/>
            <a:endCxn id="14" idx="0"/>
          </p:cNvCxnSpPr>
          <p:nvPr/>
        </p:nvCxnSpPr>
        <p:spPr>
          <a:xfrm flipH="1">
            <a:off x="1325206" y="1926433"/>
            <a:ext cx="1423179" cy="602467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8" idx="2"/>
            <a:endCxn id="15" idx="0"/>
          </p:cNvCxnSpPr>
          <p:nvPr/>
        </p:nvCxnSpPr>
        <p:spPr>
          <a:xfrm>
            <a:off x="2748385" y="1926433"/>
            <a:ext cx="1587135" cy="593193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890253" y="3459515"/>
            <a:ext cx="4572000" cy="749816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627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"Всеобщая морфология организмов" (1866) и "Естественная история миротворения" (1868)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0857" y="3320988"/>
            <a:ext cx="5263270" cy="93061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7200" y="5013176"/>
            <a:ext cx="1728700" cy="792088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36578" y="5224554"/>
            <a:ext cx="1448217" cy="369332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Экология </a:t>
            </a:r>
            <a:endParaRPr lang="ru-RU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41952" y="4509120"/>
            <a:ext cx="4297971" cy="165618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наука о взаимодействиях живых организмов и их сообществ между собой и с окружающей средой.</a:t>
            </a:r>
            <a:endParaRPr lang="ru-RU" b="1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434764" y="4437112"/>
            <a:ext cx="4521612" cy="1728192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>
            <a:stCxn id="23" idx="3"/>
            <a:endCxn id="26" idx="1"/>
          </p:cNvCxnSpPr>
          <p:nvPr/>
        </p:nvCxnSpPr>
        <p:spPr>
          <a:xfrm flipV="1">
            <a:off x="2185900" y="5301208"/>
            <a:ext cx="1248864" cy="108012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upload.wikimedia.org/wikipedia/commons/2/2f/Ernst_Haeckel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9784" y="0"/>
            <a:ext cx="1944216" cy="2430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507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4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5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6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7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85800" y="304800"/>
            <a:ext cx="7924800" cy="10636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u="sng" dirty="0"/>
              <a:t>Нормативы качества окружающей среды </a:t>
            </a:r>
          </a:p>
          <a:p>
            <a:pPr algn="ctr">
              <a:spcBef>
                <a:spcPct val="50000"/>
              </a:spcBef>
            </a:pPr>
            <a:r>
              <a:rPr lang="ru-RU" b="1" dirty="0"/>
              <a:t>(Глава </a:t>
            </a:r>
            <a:r>
              <a:rPr lang="en-US" b="1" dirty="0"/>
              <a:t>V </a:t>
            </a:r>
            <a:r>
              <a:rPr lang="ru-RU" b="1" dirty="0"/>
              <a:t> Федеральный закон РФ "Об охране окружающей среды" от 10.01.2002 г.)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371600" y="1676400"/>
            <a:ext cx="7543800" cy="650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/>
              <a:t>нормативы допустимых выбросов и сбросов веществ и микроорганизмов</a:t>
            </a: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914400" y="1371600"/>
            <a:ext cx="0" cy="426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914400" y="1828800"/>
            <a:ext cx="45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914400" y="2667000"/>
            <a:ext cx="45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371600" y="2438400"/>
            <a:ext cx="7543800" cy="650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/>
              <a:t>нормативы образования отходов производства и потребления и лимиты на их размещение</a:t>
            </a:r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914400" y="3581400"/>
            <a:ext cx="45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1371600" y="3352800"/>
            <a:ext cx="7543800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/>
              <a:t>нормативы допустимых физических воздействий (количество тепла, уровни шума, вибрации, ионизирующего излучения, напряженности электромагнитных полей и иных физических воздействий)</a:t>
            </a:r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>
            <a:off x="914400" y="4953000"/>
            <a:ext cx="45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1371600" y="4724400"/>
            <a:ext cx="7543800" cy="650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/>
              <a:t>нормативы допустимого изъятия компонентов природной среды</a:t>
            </a:r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914400" y="5638800"/>
            <a:ext cx="45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1371600" y="5562600"/>
            <a:ext cx="7543800" cy="650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/>
              <a:t>нормативы допустимой антропогенной нагрузки на окружающую среду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9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10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Схема 9"/>
          <p:cNvGraphicFramePr/>
          <p:nvPr/>
        </p:nvGraphicFramePr>
        <p:xfrm>
          <a:off x="179512" y="6906"/>
          <a:ext cx="8280920" cy="6230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11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5568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12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13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539552" y="548680"/>
          <a:ext cx="820891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81159" y="404664"/>
            <a:ext cx="5184576" cy="620688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Глобальные проблемы человечества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32257" y="252539"/>
            <a:ext cx="5688632" cy="76470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772816"/>
            <a:ext cx="2592288" cy="620688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Проблемы, связанные </a:t>
            </a:r>
          </a:p>
          <a:p>
            <a:pPr algn="ctr"/>
            <a:r>
              <a:rPr lang="ru-RU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 главными социальными</a:t>
            </a:r>
          </a:p>
          <a:p>
            <a:pPr algn="ctr"/>
            <a:r>
              <a:rPr lang="ru-RU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вопросами</a:t>
            </a:r>
            <a:endParaRPr lang="ru-RU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361" y="1700808"/>
            <a:ext cx="2834447" cy="7647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57009" y="1700808"/>
            <a:ext cx="2839128" cy="76470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62172" y="1772816"/>
            <a:ext cx="2589948" cy="620688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Проблемы, связанные </a:t>
            </a:r>
          </a:p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 отношениями человека и окружающей среды</a:t>
            </a:r>
            <a:endParaRPr lang="ru-RU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84168" y="1700808"/>
            <a:ext cx="2880320" cy="76470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228184" y="1766589"/>
            <a:ext cx="2736304" cy="620688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Проблемы, связанные с отношениями между человеком и обществом</a:t>
            </a:r>
            <a:endParaRPr lang="ru-RU" b="1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>
            <a:stCxn id="4" idx="2"/>
            <a:endCxn id="6" idx="0"/>
          </p:cNvCxnSpPr>
          <p:nvPr/>
        </p:nvCxnSpPr>
        <p:spPr>
          <a:xfrm flipH="1">
            <a:off x="1426585" y="1017243"/>
            <a:ext cx="2949988" cy="683565"/>
          </a:xfrm>
          <a:prstGeom prst="lin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Прямая соединительная линия 12"/>
          <p:cNvCxnSpPr>
            <a:stCxn id="4" idx="2"/>
            <a:endCxn id="7" idx="0"/>
          </p:cNvCxnSpPr>
          <p:nvPr/>
        </p:nvCxnSpPr>
        <p:spPr>
          <a:xfrm>
            <a:off x="4376573" y="1017243"/>
            <a:ext cx="0" cy="683565"/>
          </a:xfrm>
          <a:prstGeom prst="lin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Прямая соединительная линия 15"/>
          <p:cNvCxnSpPr>
            <a:stCxn id="4" idx="2"/>
            <a:endCxn id="9" idx="0"/>
          </p:cNvCxnSpPr>
          <p:nvPr/>
        </p:nvCxnSpPr>
        <p:spPr>
          <a:xfrm>
            <a:off x="4376573" y="1017243"/>
            <a:ext cx="3147755" cy="683565"/>
          </a:xfrm>
          <a:prstGeom prst="lin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9361" y="2708920"/>
            <a:ext cx="2811510" cy="7647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>
            <a:stCxn id="6" idx="2"/>
            <a:endCxn id="21" idx="0"/>
          </p:cNvCxnSpPr>
          <p:nvPr/>
        </p:nvCxnSpPr>
        <p:spPr>
          <a:xfrm flipH="1">
            <a:off x="1415116" y="2465512"/>
            <a:ext cx="11469" cy="243408"/>
          </a:xfrm>
          <a:prstGeom prst="lin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30441" y="2780928"/>
            <a:ext cx="2592288" cy="620688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Предотвращение мировой ядерной катастрофы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-23651" y="3594448"/>
            <a:ext cx="2811510" cy="105868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30441" y="3666456"/>
            <a:ext cx="2592288" cy="986680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Преодоление разрыва в уровнях развития между развитыми и развивающимися странами</a:t>
            </a:r>
          </a:p>
        </p:txBody>
      </p:sp>
      <p:cxnSp>
        <p:nvCxnSpPr>
          <p:cNvPr id="29" name="Прямая соединительная линия 28"/>
          <p:cNvCxnSpPr>
            <a:stCxn id="7" idx="2"/>
            <a:endCxn id="45" idx="0"/>
          </p:cNvCxnSpPr>
          <p:nvPr/>
        </p:nvCxnSpPr>
        <p:spPr>
          <a:xfrm>
            <a:off x="4376573" y="2465512"/>
            <a:ext cx="0" cy="243408"/>
          </a:xfrm>
          <a:prstGeom prst="lin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Скругленный прямоугольник 44"/>
          <p:cNvSpPr/>
          <p:nvPr/>
        </p:nvSpPr>
        <p:spPr>
          <a:xfrm>
            <a:off x="2957009" y="2708920"/>
            <a:ext cx="2839128" cy="51355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090897" y="2810524"/>
            <a:ext cx="2592288" cy="31034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Экологическая</a:t>
            </a:r>
            <a:endParaRPr lang="ru-RU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959680" y="3337672"/>
            <a:ext cx="2839128" cy="51355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090897" y="3439276"/>
            <a:ext cx="2592288" cy="31034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Энергосырьевая</a:t>
            </a:r>
            <a:endParaRPr lang="ru-RU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957009" y="3903020"/>
            <a:ext cx="2839128" cy="51355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3080429" y="4004624"/>
            <a:ext cx="2592288" cy="31034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Продовольственная</a:t>
            </a:r>
            <a:endParaRPr lang="ru-RU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937582" y="4538648"/>
            <a:ext cx="2839128" cy="51355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3090897" y="4640252"/>
            <a:ext cx="2592288" cy="31034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Освоение космоса</a:t>
            </a:r>
            <a:endParaRPr lang="ru-RU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8" name="Прямая соединительная линия 57"/>
          <p:cNvCxnSpPr>
            <a:stCxn id="9" idx="2"/>
            <a:endCxn id="61" idx="0"/>
          </p:cNvCxnSpPr>
          <p:nvPr/>
        </p:nvCxnSpPr>
        <p:spPr>
          <a:xfrm>
            <a:off x="7524328" y="2465512"/>
            <a:ext cx="0" cy="245008"/>
          </a:xfrm>
          <a:prstGeom prst="lin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6104764" y="2710520"/>
            <a:ext cx="2839128" cy="51355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228184" y="2812124"/>
            <a:ext cx="2592288" cy="31034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Использование достижений НТР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100959" y="3439276"/>
            <a:ext cx="2839128" cy="51355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6224379" y="3540880"/>
            <a:ext cx="2592288" cy="31034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Ликвидация опасных болезней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6125360" y="4102480"/>
            <a:ext cx="2839128" cy="51355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248780" y="4204084"/>
            <a:ext cx="2592288" cy="310344"/>
          </a:xfrm>
          <a:prstGeom prst="rect">
            <a:avLst/>
          </a:prstGeom>
        </p:spPr>
        <p:txBody>
          <a:bodyPr wrap="square" numCol="1">
            <a:prstTxWarp prst="textPlain">
              <a:avLst>
                <a:gd name="adj" fmla="val 48328"/>
              </a:avLst>
            </a:prstTxWarp>
            <a:spAutoFit/>
          </a:bodyPr>
          <a:lstStyle/>
          <a:p>
            <a:pPr algn="ctr"/>
            <a:r>
              <a:rPr lang="ru-RU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Улучшение системы образования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7258" y="4675699"/>
            <a:ext cx="3048000" cy="2286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03396" y="4558172"/>
            <a:ext cx="2157413" cy="22601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4709" y="5017301"/>
            <a:ext cx="2830827" cy="18677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2853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5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8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0"/>
                            </p:stCondLst>
                            <p:childTnLst>
                              <p:par>
                                <p:cTn id="8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0"/>
                            </p:stCondLst>
                            <p:childTnLst>
                              <p:par>
                                <p:cTn id="9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500"/>
                            </p:stCondLst>
                            <p:childTnLst>
                              <p:par>
                                <p:cTn id="1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3000"/>
                            </p:stCondLst>
                            <p:childTnLst>
                              <p:par>
                                <p:cTn id="1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500"/>
                            </p:stCondLst>
                            <p:childTnLst>
                              <p:par>
                                <p:cTn id="1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7500"/>
                            </p:stCondLst>
                            <p:childTnLst>
                              <p:par>
                                <p:cTn id="1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9500"/>
                            </p:stCondLst>
                            <p:childTnLst>
                              <p:par>
                                <p:cTn id="1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 animBg="1"/>
      <p:bldP spid="8" grpId="0"/>
      <p:bldP spid="9" grpId="0" animBg="1"/>
      <p:bldP spid="10" grpId="0"/>
      <p:bldP spid="21" grpId="0" animBg="1"/>
      <p:bldP spid="26" grpId="0"/>
      <p:bldP spid="27" grpId="0" animBg="1"/>
      <p:bldP spid="28" grpId="0"/>
      <p:bldP spid="45" grpId="0" animBg="1"/>
      <p:bldP spid="50" grpId="0"/>
      <p:bldP spid="52" grpId="0" animBg="1"/>
      <p:bldP spid="53" grpId="0"/>
      <p:bldP spid="54" grpId="0" animBg="1"/>
      <p:bldP spid="55" grpId="0"/>
      <p:bldP spid="56" grpId="0" animBg="1"/>
      <p:bldP spid="57" grpId="0"/>
      <p:bldP spid="61" grpId="0" animBg="1"/>
      <p:bldP spid="63" grpId="0"/>
      <p:bldP spid="64" grpId="0" animBg="1"/>
      <p:bldP spid="65" grpId="0"/>
      <p:bldP spid="66" grpId="0" animBg="1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16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36000" contrast="34000"/>
          </a:blip>
          <a:srcRect/>
          <a:stretch>
            <a:fillRect/>
          </a:stretch>
        </p:blipFill>
        <p:spPr bwMode="auto">
          <a:xfrm>
            <a:off x="0" y="0"/>
            <a:ext cx="9144000" cy="560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18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19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20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8A87-617A-4D03-93D7-650435DBFF42}" type="slidenum">
              <a:rPr lang="ru-RU" sz="2800" smtClean="0">
                <a:solidFill>
                  <a:schemeClr val="bg1"/>
                </a:solidFill>
              </a:rPr>
              <a:pPr/>
              <a:t>21</a:t>
            </a:fld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18" descr="bluelog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1"/>
            <a:ext cx="467544" cy="9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323528" y="260648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af779b29e32c33a79949852f92fa339dda4e996"/>
</p:tagLst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755</Words>
  <Application>Microsoft Office PowerPoint</Application>
  <PresentationFormat>Экран (4:3)</PresentationFormat>
  <Paragraphs>119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81</cp:revision>
  <dcterms:created xsi:type="dcterms:W3CDTF">2015-11-29T04:10:48Z</dcterms:created>
  <dcterms:modified xsi:type="dcterms:W3CDTF">2015-12-01T04:56:38Z</dcterms:modified>
</cp:coreProperties>
</file>