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3"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74FF50-9AFC-4BDB-9010-00F0FC28DE23}" type="doc">
      <dgm:prSet loTypeId="urn:microsoft.com/office/officeart/2005/8/layout/orgChart1" loCatId="hierarchy" qsTypeId="urn:microsoft.com/office/officeart/2005/8/quickstyle/simple1" qsCatId="simple" csTypeId="urn:microsoft.com/office/officeart/2005/8/colors/accent1_2" csCatId="accent1"/>
      <dgm:spPr/>
    </dgm:pt>
    <dgm:pt modelId="{87043EF4-F763-43FD-A743-D0DC2FB2F5B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«Серебряный век»</a:t>
          </a:r>
          <a:endParaRPr kumimoji="0" lang="ru-RU" altLang="ru-RU" b="0" i="0" u="none" strike="noStrike" cap="none" normalizeH="0" baseline="0" smtClean="0">
            <a:ln>
              <a:noFill/>
            </a:ln>
            <a:solidFill>
              <a:schemeClr val="tx1"/>
            </a:solidFill>
            <a:effectLst/>
            <a:latin typeface="Arial" charset="0"/>
            <a:cs typeface="Arial" charset="0"/>
          </a:endParaRPr>
        </a:p>
      </dgm:t>
    </dgm:pt>
    <dgm:pt modelId="{15AB22C3-2DD3-410B-B0C9-67C22B689E61}" type="parTrans" cxnId="{9922A460-B74E-486A-983B-D10742E92D59}">
      <dgm:prSet/>
      <dgm:spPr/>
    </dgm:pt>
    <dgm:pt modelId="{00D5844A-F8FB-47A0-8706-094A65C45F26}" type="sibTrans" cxnId="{9922A460-B74E-486A-983B-D10742E92D59}">
      <dgm:prSet/>
      <dgm:spPr/>
    </dgm:pt>
    <dgm:pt modelId="{3E1731B3-1816-457B-9202-1F83BE8462C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Начало</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1890 г.</a:t>
          </a:r>
          <a:endParaRPr kumimoji="0" lang="ru-RU" altLang="ru-RU" b="0" i="0" u="none" strike="noStrike" cap="none" normalizeH="0" baseline="0" smtClean="0">
            <a:ln>
              <a:noFill/>
            </a:ln>
            <a:solidFill>
              <a:schemeClr val="tx1"/>
            </a:solidFill>
            <a:effectLst/>
            <a:latin typeface="Arial" charset="0"/>
            <a:cs typeface="Arial" charset="0"/>
          </a:endParaRPr>
        </a:p>
      </dgm:t>
    </dgm:pt>
    <dgm:pt modelId="{A1E6A75C-DB71-4FA3-B569-3FA780370A40}" type="parTrans" cxnId="{00F96E04-BFD2-4ADD-BA21-BD85462FC9BF}">
      <dgm:prSet/>
      <dgm:spPr/>
    </dgm:pt>
    <dgm:pt modelId="{B3E0A3C4-A8A8-4D66-A31E-65F6F3495A99}" type="sibTrans" cxnId="{00F96E04-BFD2-4ADD-BA21-BD85462FC9BF}">
      <dgm:prSet/>
      <dgm:spPr/>
    </dgm:pt>
    <dgm:pt modelId="{DAD7B5F9-81A4-4B44-A043-642011FB8FF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Расцвет</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1910 г.</a:t>
          </a:r>
          <a:endParaRPr kumimoji="0" lang="ru-RU" altLang="ru-RU" b="0" i="0" u="none" strike="noStrike" cap="none" normalizeH="0" baseline="0" smtClean="0">
            <a:ln>
              <a:noFill/>
            </a:ln>
            <a:solidFill>
              <a:schemeClr val="tx1"/>
            </a:solidFill>
            <a:effectLst/>
            <a:latin typeface="Arial" charset="0"/>
            <a:cs typeface="Arial" charset="0"/>
          </a:endParaRPr>
        </a:p>
      </dgm:t>
    </dgm:pt>
    <dgm:pt modelId="{F795E930-83F9-44A6-8825-94A9CC987F56}" type="parTrans" cxnId="{9A4D2E96-5633-4DB0-AFBC-A1D781AB6D63}">
      <dgm:prSet/>
      <dgm:spPr/>
    </dgm:pt>
    <dgm:pt modelId="{AD2BD833-475B-405E-B409-B693C227F5C3}" type="sibTrans" cxnId="{9A4D2E96-5633-4DB0-AFBC-A1D781AB6D63}">
      <dgm:prSet/>
      <dgm:spPr/>
    </dgm:pt>
    <dgm:pt modelId="{DE92F938-0112-4FD2-B30B-F2F335C2F2A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Конец</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1917 г.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1921 г. ?</a:t>
          </a:r>
          <a:endParaRPr kumimoji="0" lang="ru-RU" altLang="ru-RU" b="0" i="0" u="none" strike="noStrike" cap="none" normalizeH="0" baseline="0" smtClean="0">
            <a:ln>
              <a:noFill/>
            </a:ln>
            <a:solidFill>
              <a:schemeClr val="tx1"/>
            </a:solidFill>
            <a:effectLst/>
            <a:latin typeface="Arial" charset="0"/>
            <a:cs typeface="Arial" charset="0"/>
          </a:endParaRPr>
        </a:p>
      </dgm:t>
    </dgm:pt>
    <dgm:pt modelId="{97C974E6-6A20-43E9-A47C-F870DC44BB73}" type="parTrans" cxnId="{78FEB645-8110-4E7A-9138-06378DEC9FDD}">
      <dgm:prSet/>
      <dgm:spPr/>
    </dgm:pt>
    <dgm:pt modelId="{B5C6AF82-E712-439E-B248-C7ED9357189D}" type="sibTrans" cxnId="{78FEB645-8110-4E7A-9138-06378DEC9FDD}">
      <dgm:prSet/>
      <dgm:spPr/>
    </dgm:pt>
    <dgm:pt modelId="{F5B4CC15-B658-472B-9415-73FA93AAAC80}" type="pres">
      <dgm:prSet presAssocID="{9574FF50-9AFC-4BDB-9010-00F0FC28DE23}" presName="hierChild1" presStyleCnt="0">
        <dgm:presLayoutVars>
          <dgm:orgChart val="1"/>
          <dgm:chPref val="1"/>
          <dgm:dir/>
          <dgm:animOne val="branch"/>
          <dgm:animLvl val="lvl"/>
          <dgm:resizeHandles/>
        </dgm:presLayoutVars>
      </dgm:prSet>
      <dgm:spPr/>
    </dgm:pt>
    <dgm:pt modelId="{E4BFD649-0D64-4CEB-8B8B-726F71D9C6E2}" type="pres">
      <dgm:prSet presAssocID="{87043EF4-F763-43FD-A743-D0DC2FB2F5BA}" presName="hierRoot1" presStyleCnt="0">
        <dgm:presLayoutVars>
          <dgm:hierBranch/>
        </dgm:presLayoutVars>
      </dgm:prSet>
      <dgm:spPr/>
    </dgm:pt>
    <dgm:pt modelId="{65CA59E7-A51E-4773-86DE-C886B76790D1}" type="pres">
      <dgm:prSet presAssocID="{87043EF4-F763-43FD-A743-D0DC2FB2F5BA}" presName="rootComposite1" presStyleCnt="0"/>
      <dgm:spPr/>
    </dgm:pt>
    <dgm:pt modelId="{C1CC22AC-B329-4980-994C-C9764DD7A7A3}" type="pres">
      <dgm:prSet presAssocID="{87043EF4-F763-43FD-A743-D0DC2FB2F5BA}" presName="rootText1" presStyleLbl="node0" presStyleIdx="0" presStyleCnt="1">
        <dgm:presLayoutVars>
          <dgm:chPref val="3"/>
        </dgm:presLayoutVars>
      </dgm:prSet>
      <dgm:spPr/>
    </dgm:pt>
    <dgm:pt modelId="{798EFA3B-3DCA-4EFB-89C3-7B268BF7F442}" type="pres">
      <dgm:prSet presAssocID="{87043EF4-F763-43FD-A743-D0DC2FB2F5BA}" presName="rootConnector1" presStyleLbl="node1" presStyleIdx="0" presStyleCnt="0"/>
      <dgm:spPr/>
    </dgm:pt>
    <dgm:pt modelId="{E2086A8C-546A-4457-8E50-0EA4390066BC}" type="pres">
      <dgm:prSet presAssocID="{87043EF4-F763-43FD-A743-D0DC2FB2F5BA}" presName="hierChild2" presStyleCnt="0"/>
      <dgm:spPr/>
    </dgm:pt>
    <dgm:pt modelId="{E62D7DF9-5F69-46FA-9890-2AFE0B616D64}" type="pres">
      <dgm:prSet presAssocID="{A1E6A75C-DB71-4FA3-B569-3FA780370A40}" presName="Name35" presStyleLbl="parChTrans1D2" presStyleIdx="0" presStyleCnt="3"/>
      <dgm:spPr/>
    </dgm:pt>
    <dgm:pt modelId="{6422048E-5E87-40E0-8E28-C46BEBCCF7B4}" type="pres">
      <dgm:prSet presAssocID="{3E1731B3-1816-457B-9202-1F83BE8462C5}" presName="hierRoot2" presStyleCnt="0">
        <dgm:presLayoutVars>
          <dgm:hierBranch/>
        </dgm:presLayoutVars>
      </dgm:prSet>
      <dgm:spPr/>
    </dgm:pt>
    <dgm:pt modelId="{0EB349B7-3564-4056-8008-5FBF7481CDF9}" type="pres">
      <dgm:prSet presAssocID="{3E1731B3-1816-457B-9202-1F83BE8462C5}" presName="rootComposite" presStyleCnt="0"/>
      <dgm:spPr/>
    </dgm:pt>
    <dgm:pt modelId="{91CA76E6-9128-4044-82D4-F0C1459BD0BA}" type="pres">
      <dgm:prSet presAssocID="{3E1731B3-1816-457B-9202-1F83BE8462C5}" presName="rootText" presStyleLbl="node2" presStyleIdx="0" presStyleCnt="3">
        <dgm:presLayoutVars>
          <dgm:chPref val="3"/>
        </dgm:presLayoutVars>
      </dgm:prSet>
      <dgm:spPr/>
    </dgm:pt>
    <dgm:pt modelId="{FF7C4C2B-3936-4F0A-B8C8-D6A8213A48D3}" type="pres">
      <dgm:prSet presAssocID="{3E1731B3-1816-457B-9202-1F83BE8462C5}" presName="rootConnector" presStyleLbl="node2" presStyleIdx="0" presStyleCnt="3"/>
      <dgm:spPr/>
    </dgm:pt>
    <dgm:pt modelId="{A2029EE2-378D-4FB1-AFB6-BF8B9FD9AF14}" type="pres">
      <dgm:prSet presAssocID="{3E1731B3-1816-457B-9202-1F83BE8462C5}" presName="hierChild4" presStyleCnt="0"/>
      <dgm:spPr/>
    </dgm:pt>
    <dgm:pt modelId="{894A74C0-B9E0-4697-AF47-0502D3BCF4D0}" type="pres">
      <dgm:prSet presAssocID="{3E1731B3-1816-457B-9202-1F83BE8462C5}" presName="hierChild5" presStyleCnt="0"/>
      <dgm:spPr/>
    </dgm:pt>
    <dgm:pt modelId="{071583C7-D2D4-4ACF-9CFD-0609AEE20EB3}" type="pres">
      <dgm:prSet presAssocID="{F795E930-83F9-44A6-8825-94A9CC987F56}" presName="Name35" presStyleLbl="parChTrans1D2" presStyleIdx="1" presStyleCnt="3"/>
      <dgm:spPr/>
    </dgm:pt>
    <dgm:pt modelId="{7C04D677-2EA8-419B-8777-A2A2E4F2B3EB}" type="pres">
      <dgm:prSet presAssocID="{DAD7B5F9-81A4-4B44-A043-642011FB8FF0}" presName="hierRoot2" presStyleCnt="0">
        <dgm:presLayoutVars>
          <dgm:hierBranch/>
        </dgm:presLayoutVars>
      </dgm:prSet>
      <dgm:spPr/>
    </dgm:pt>
    <dgm:pt modelId="{56F869A7-2093-4721-AEF7-502EAFA589C4}" type="pres">
      <dgm:prSet presAssocID="{DAD7B5F9-81A4-4B44-A043-642011FB8FF0}" presName="rootComposite" presStyleCnt="0"/>
      <dgm:spPr/>
    </dgm:pt>
    <dgm:pt modelId="{55B37946-C3B0-43DE-B277-D32BEB9404B9}" type="pres">
      <dgm:prSet presAssocID="{DAD7B5F9-81A4-4B44-A043-642011FB8FF0}" presName="rootText" presStyleLbl="node2" presStyleIdx="1" presStyleCnt="3">
        <dgm:presLayoutVars>
          <dgm:chPref val="3"/>
        </dgm:presLayoutVars>
      </dgm:prSet>
      <dgm:spPr/>
    </dgm:pt>
    <dgm:pt modelId="{DB7AB1D5-6910-4C96-9913-7A5C8EB13627}" type="pres">
      <dgm:prSet presAssocID="{DAD7B5F9-81A4-4B44-A043-642011FB8FF0}" presName="rootConnector" presStyleLbl="node2" presStyleIdx="1" presStyleCnt="3"/>
      <dgm:spPr/>
    </dgm:pt>
    <dgm:pt modelId="{61523A58-5A61-4FE5-AD2F-FBE185987809}" type="pres">
      <dgm:prSet presAssocID="{DAD7B5F9-81A4-4B44-A043-642011FB8FF0}" presName="hierChild4" presStyleCnt="0"/>
      <dgm:spPr/>
    </dgm:pt>
    <dgm:pt modelId="{9F91A695-416E-4BED-A5DD-26D8D9FA5EF3}" type="pres">
      <dgm:prSet presAssocID="{DAD7B5F9-81A4-4B44-A043-642011FB8FF0}" presName="hierChild5" presStyleCnt="0"/>
      <dgm:spPr/>
    </dgm:pt>
    <dgm:pt modelId="{47815F1D-638B-4E19-B384-AF3044E8A4F8}" type="pres">
      <dgm:prSet presAssocID="{97C974E6-6A20-43E9-A47C-F870DC44BB73}" presName="Name35" presStyleLbl="parChTrans1D2" presStyleIdx="2" presStyleCnt="3"/>
      <dgm:spPr/>
    </dgm:pt>
    <dgm:pt modelId="{33806FD3-8ACE-43D0-AACE-2DD263464709}" type="pres">
      <dgm:prSet presAssocID="{DE92F938-0112-4FD2-B30B-F2F335C2F2A6}" presName="hierRoot2" presStyleCnt="0">
        <dgm:presLayoutVars>
          <dgm:hierBranch/>
        </dgm:presLayoutVars>
      </dgm:prSet>
      <dgm:spPr/>
    </dgm:pt>
    <dgm:pt modelId="{420EFE39-0B4A-457B-8768-BCB08A4F74BE}" type="pres">
      <dgm:prSet presAssocID="{DE92F938-0112-4FD2-B30B-F2F335C2F2A6}" presName="rootComposite" presStyleCnt="0"/>
      <dgm:spPr/>
    </dgm:pt>
    <dgm:pt modelId="{5BA85185-411E-44D9-BB48-7589D1A47D09}" type="pres">
      <dgm:prSet presAssocID="{DE92F938-0112-4FD2-B30B-F2F335C2F2A6}" presName="rootText" presStyleLbl="node2" presStyleIdx="2" presStyleCnt="3">
        <dgm:presLayoutVars>
          <dgm:chPref val="3"/>
        </dgm:presLayoutVars>
      </dgm:prSet>
      <dgm:spPr/>
    </dgm:pt>
    <dgm:pt modelId="{732AF01E-0AC9-4F32-B65B-99D808C409EA}" type="pres">
      <dgm:prSet presAssocID="{DE92F938-0112-4FD2-B30B-F2F335C2F2A6}" presName="rootConnector" presStyleLbl="node2" presStyleIdx="2" presStyleCnt="3"/>
      <dgm:spPr/>
    </dgm:pt>
    <dgm:pt modelId="{4961DAEE-3351-4E40-B1F6-0A6ADEA11D60}" type="pres">
      <dgm:prSet presAssocID="{DE92F938-0112-4FD2-B30B-F2F335C2F2A6}" presName="hierChild4" presStyleCnt="0"/>
      <dgm:spPr/>
    </dgm:pt>
    <dgm:pt modelId="{72C8AC03-A915-4A05-9ADC-CF97FCBEB891}" type="pres">
      <dgm:prSet presAssocID="{DE92F938-0112-4FD2-B30B-F2F335C2F2A6}" presName="hierChild5" presStyleCnt="0"/>
      <dgm:spPr/>
    </dgm:pt>
    <dgm:pt modelId="{E32CDC2F-0F09-4EFD-BC52-B82EB08CCAA4}" type="pres">
      <dgm:prSet presAssocID="{87043EF4-F763-43FD-A743-D0DC2FB2F5BA}" presName="hierChild3" presStyleCnt="0"/>
      <dgm:spPr/>
    </dgm:pt>
  </dgm:ptLst>
  <dgm:cxnLst>
    <dgm:cxn modelId="{2942D840-95E1-47AE-A53C-68C24EB08BF2}" type="presOf" srcId="{DAD7B5F9-81A4-4B44-A043-642011FB8FF0}" destId="{55B37946-C3B0-43DE-B277-D32BEB9404B9}" srcOrd="0" destOrd="0" presId="urn:microsoft.com/office/officeart/2005/8/layout/orgChart1"/>
    <dgm:cxn modelId="{9A4D2E96-5633-4DB0-AFBC-A1D781AB6D63}" srcId="{87043EF4-F763-43FD-A743-D0DC2FB2F5BA}" destId="{DAD7B5F9-81A4-4B44-A043-642011FB8FF0}" srcOrd="1" destOrd="0" parTransId="{F795E930-83F9-44A6-8825-94A9CC987F56}" sibTransId="{AD2BD833-475B-405E-B409-B693C227F5C3}"/>
    <dgm:cxn modelId="{9952F8A9-1244-4FFB-87B5-8C525CFD2E30}" type="presOf" srcId="{87043EF4-F763-43FD-A743-D0DC2FB2F5BA}" destId="{798EFA3B-3DCA-4EFB-89C3-7B268BF7F442}" srcOrd="1" destOrd="0" presId="urn:microsoft.com/office/officeart/2005/8/layout/orgChart1"/>
    <dgm:cxn modelId="{29FBCD80-59B4-43B9-8E19-03D7711E6331}" type="presOf" srcId="{F795E930-83F9-44A6-8825-94A9CC987F56}" destId="{071583C7-D2D4-4ACF-9CFD-0609AEE20EB3}" srcOrd="0" destOrd="0" presId="urn:microsoft.com/office/officeart/2005/8/layout/orgChart1"/>
    <dgm:cxn modelId="{9922A460-B74E-486A-983B-D10742E92D59}" srcId="{9574FF50-9AFC-4BDB-9010-00F0FC28DE23}" destId="{87043EF4-F763-43FD-A743-D0DC2FB2F5BA}" srcOrd="0" destOrd="0" parTransId="{15AB22C3-2DD3-410B-B0C9-67C22B689E61}" sibTransId="{00D5844A-F8FB-47A0-8706-094A65C45F26}"/>
    <dgm:cxn modelId="{CD7E2BEF-2191-4679-8BDB-4E85E580B592}" type="presOf" srcId="{A1E6A75C-DB71-4FA3-B569-3FA780370A40}" destId="{E62D7DF9-5F69-46FA-9890-2AFE0B616D64}" srcOrd="0" destOrd="0" presId="urn:microsoft.com/office/officeart/2005/8/layout/orgChart1"/>
    <dgm:cxn modelId="{00F96E04-BFD2-4ADD-BA21-BD85462FC9BF}" srcId="{87043EF4-F763-43FD-A743-D0DC2FB2F5BA}" destId="{3E1731B3-1816-457B-9202-1F83BE8462C5}" srcOrd="0" destOrd="0" parTransId="{A1E6A75C-DB71-4FA3-B569-3FA780370A40}" sibTransId="{B3E0A3C4-A8A8-4D66-A31E-65F6F3495A99}"/>
    <dgm:cxn modelId="{D4E9B02D-AD4D-4BB7-A88B-C7FABB3DA71E}" type="presOf" srcId="{3E1731B3-1816-457B-9202-1F83BE8462C5}" destId="{FF7C4C2B-3936-4F0A-B8C8-D6A8213A48D3}" srcOrd="1" destOrd="0" presId="urn:microsoft.com/office/officeart/2005/8/layout/orgChart1"/>
    <dgm:cxn modelId="{6766FC9D-6D79-4B1F-89E3-D3DF37A3E5A3}" type="presOf" srcId="{3E1731B3-1816-457B-9202-1F83BE8462C5}" destId="{91CA76E6-9128-4044-82D4-F0C1459BD0BA}" srcOrd="0" destOrd="0" presId="urn:microsoft.com/office/officeart/2005/8/layout/orgChart1"/>
    <dgm:cxn modelId="{22483BE0-FB83-4C24-B0AF-43BE8A75235C}" type="presOf" srcId="{DE92F938-0112-4FD2-B30B-F2F335C2F2A6}" destId="{732AF01E-0AC9-4F32-B65B-99D808C409EA}" srcOrd="1" destOrd="0" presId="urn:microsoft.com/office/officeart/2005/8/layout/orgChart1"/>
    <dgm:cxn modelId="{9BC7A9A8-ECB8-4748-A0A4-9FDBD60FBBF0}" type="presOf" srcId="{9574FF50-9AFC-4BDB-9010-00F0FC28DE23}" destId="{F5B4CC15-B658-472B-9415-73FA93AAAC80}" srcOrd="0" destOrd="0" presId="urn:microsoft.com/office/officeart/2005/8/layout/orgChart1"/>
    <dgm:cxn modelId="{C13EA909-7460-4509-A9AE-857CD7CBEDA5}" type="presOf" srcId="{DE92F938-0112-4FD2-B30B-F2F335C2F2A6}" destId="{5BA85185-411E-44D9-BB48-7589D1A47D09}" srcOrd="0" destOrd="0" presId="urn:microsoft.com/office/officeart/2005/8/layout/orgChart1"/>
    <dgm:cxn modelId="{7EFCFEEE-DDD9-4C91-BD07-55961518A074}" type="presOf" srcId="{87043EF4-F763-43FD-A743-D0DC2FB2F5BA}" destId="{C1CC22AC-B329-4980-994C-C9764DD7A7A3}" srcOrd="0" destOrd="0" presId="urn:microsoft.com/office/officeart/2005/8/layout/orgChart1"/>
    <dgm:cxn modelId="{F7910F3A-9E7E-4F75-B5C8-4FBAD784FDC9}" type="presOf" srcId="{97C974E6-6A20-43E9-A47C-F870DC44BB73}" destId="{47815F1D-638B-4E19-B384-AF3044E8A4F8}" srcOrd="0" destOrd="0" presId="urn:microsoft.com/office/officeart/2005/8/layout/orgChart1"/>
    <dgm:cxn modelId="{12BA565C-9B8D-45DD-B6C0-AA0A3FB6E883}" type="presOf" srcId="{DAD7B5F9-81A4-4B44-A043-642011FB8FF0}" destId="{DB7AB1D5-6910-4C96-9913-7A5C8EB13627}" srcOrd="1" destOrd="0" presId="urn:microsoft.com/office/officeart/2005/8/layout/orgChart1"/>
    <dgm:cxn modelId="{78FEB645-8110-4E7A-9138-06378DEC9FDD}" srcId="{87043EF4-F763-43FD-A743-D0DC2FB2F5BA}" destId="{DE92F938-0112-4FD2-B30B-F2F335C2F2A6}" srcOrd="2" destOrd="0" parTransId="{97C974E6-6A20-43E9-A47C-F870DC44BB73}" sibTransId="{B5C6AF82-E712-439E-B248-C7ED9357189D}"/>
    <dgm:cxn modelId="{57C42F5B-CD7C-4B97-BBA2-347DE7EA54E5}" type="presParOf" srcId="{F5B4CC15-B658-472B-9415-73FA93AAAC80}" destId="{E4BFD649-0D64-4CEB-8B8B-726F71D9C6E2}" srcOrd="0" destOrd="0" presId="urn:microsoft.com/office/officeart/2005/8/layout/orgChart1"/>
    <dgm:cxn modelId="{6F6FB103-790C-47E3-86C3-D9B2A3A14302}" type="presParOf" srcId="{E4BFD649-0D64-4CEB-8B8B-726F71D9C6E2}" destId="{65CA59E7-A51E-4773-86DE-C886B76790D1}" srcOrd="0" destOrd="0" presId="urn:microsoft.com/office/officeart/2005/8/layout/orgChart1"/>
    <dgm:cxn modelId="{EC92BF47-2BDC-466B-868C-1E077FF69B06}" type="presParOf" srcId="{65CA59E7-A51E-4773-86DE-C886B76790D1}" destId="{C1CC22AC-B329-4980-994C-C9764DD7A7A3}" srcOrd="0" destOrd="0" presId="urn:microsoft.com/office/officeart/2005/8/layout/orgChart1"/>
    <dgm:cxn modelId="{7847B9FD-E73A-4047-8AE2-287C1610A037}" type="presParOf" srcId="{65CA59E7-A51E-4773-86DE-C886B76790D1}" destId="{798EFA3B-3DCA-4EFB-89C3-7B268BF7F442}" srcOrd="1" destOrd="0" presId="urn:microsoft.com/office/officeart/2005/8/layout/orgChart1"/>
    <dgm:cxn modelId="{BF758906-5162-4E34-B7E3-4933038DA35A}" type="presParOf" srcId="{E4BFD649-0D64-4CEB-8B8B-726F71D9C6E2}" destId="{E2086A8C-546A-4457-8E50-0EA4390066BC}" srcOrd="1" destOrd="0" presId="urn:microsoft.com/office/officeart/2005/8/layout/orgChart1"/>
    <dgm:cxn modelId="{9A5ED828-DF07-4AE5-B83C-711297211A62}" type="presParOf" srcId="{E2086A8C-546A-4457-8E50-0EA4390066BC}" destId="{E62D7DF9-5F69-46FA-9890-2AFE0B616D64}" srcOrd="0" destOrd="0" presId="urn:microsoft.com/office/officeart/2005/8/layout/orgChart1"/>
    <dgm:cxn modelId="{03B10B10-D92D-4941-8EC6-BC3A3BB35D71}" type="presParOf" srcId="{E2086A8C-546A-4457-8E50-0EA4390066BC}" destId="{6422048E-5E87-40E0-8E28-C46BEBCCF7B4}" srcOrd="1" destOrd="0" presId="urn:microsoft.com/office/officeart/2005/8/layout/orgChart1"/>
    <dgm:cxn modelId="{8AD8C3B3-835C-444B-BB6D-5CC2727360C3}" type="presParOf" srcId="{6422048E-5E87-40E0-8E28-C46BEBCCF7B4}" destId="{0EB349B7-3564-4056-8008-5FBF7481CDF9}" srcOrd="0" destOrd="0" presId="urn:microsoft.com/office/officeart/2005/8/layout/orgChart1"/>
    <dgm:cxn modelId="{A379BC8E-2AA7-4CAC-9A01-2150FA304029}" type="presParOf" srcId="{0EB349B7-3564-4056-8008-5FBF7481CDF9}" destId="{91CA76E6-9128-4044-82D4-F0C1459BD0BA}" srcOrd="0" destOrd="0" presId="urn:microsoft.com/office/officeart/2005/8/layout/orgChart1"/>
    <dgm:cxn modelId="{8A4785A9-EE2B-4CFC-8EA0-C2B00BD21BE2}" type="presParOf" srcId="{0EB349B7-3564-4056-8008-5FBF7481CDF9}" destId="{FF7C4C2B-3936-4F0A-B8C8-D6A8213A48D3}" srcOrd="1" destOrd="0" presId="urn:microsoft.com/office/officeart/2005/8/layout/orgChart1"/>
    <dgm:cxn modelId="{058B2E87-1BF1-4B2C-8B65-971C1781C71F}" type="presParOf" srcId="{6422048E-5E87-40E0-8E28-C46BEBCCF7B4}" destId="{A2029EE2-378D-4FB1-AFB6-BF8B9FD9AF14}" srcOrd="1" destOrd="0" presId="urn:microsoft.com/office/officeart/2005/8/layout/orgChart1"/>
    <dgm:cxn modelId="{7D8A700A-14E9-4703-8320-BAA14888D9C5}" type="presParOf" srcId="{6422048E-5E87-40E0-8E28-C46BEBCCF7B4}" destId="{894A74C0-B9E0-4697-AF47-0502D3BCF4D0}" srcOrd="2" destOrd="0" presId="urn:microsoft.com/office/officeart/2005/8/layout/orgChart1"/>
    <dgm:cxn modelId="{C7CA3AC3-836C-4247-B407-F03D5E7EE3CD}" type="presParOf" srcId="{E2086A8C-546A-4457-8E50-0EA4390066BC}" destId="{071583C7-D2D4-4ACF-9CFD-0609AEE20EB3}" srcOrd="2" destOrd="0" presId="urn:microsoft.com/office/officeart/2005/8/layout/orgChart1"/>
    <dgm:cxn modelId="{3C6FC64E-7CC0-4BA6-ACAD-EB70D83F1082}" type="presParOf" srcId="{E2086A8C-546A-4457-8E50-0EA4390066BC}" destId="{7C04D677-2EA8-419B-8777-A2A2E4F2B3EB}" srcOrd="3" destOrd="0" presId="urn:microsoft.com/office/officeart/2005/8/layout/orgChart1"/>
    <dgm:cxn modelId="{84C37897-502C-4EAB-AF5B-863D0F3BFC58}" type="presParOf" srcId="{7C04D677-2EA8-419B-8777-A2A2E4F2B3EB}" destId="{56F869A7-2093-4721-AEF7-502EAFA589C4}" srcOrd="0" destOrd="0" presId="urn:microsoft.com/office/officeart/2005/8/layout/orgChart1"/>
    <dgm:cxn modelId="{CB0FC318-60DE-41A6-AE87-B21C3A917D7E}" type="presParOf" srcId="{56F869A7-2093-4721-AEF7-502EAFA589C4}" destId="{55B37946-C3B0-43DE-B277-D32BEB9404B9}" srcOrd="0" destOrd="0" presId="urn:microsoft.com/office/officeart/2005/8/layout/orgChart1"/>
    <dgm:cxn modelId="{A72C919C-650D-4043-B345-1BBE35B5032C}" type="presParOf" srcId="{56F869A7-2093-4721-AEF7-502EAFA589C4}" destId="{DB7AB1D5-6910-4C96-9913-7A5C8EB13627}" srcOrd="1" destOrd="0" presId="urn:microsoft.com/office/officeart/2005/8/layout/orgChart1"/>
    <dgm:cxn modelId="{07D72EF8-0502-409A-A6A6-D9EF02476062}" type="presParOf" srcId="{7C04D677-2EA8-419B-8777-A2A2E4F2B3EB}" destId="{61523A58-5A61-4FE5-AD2F-FBE185987809}" srcOrd="1" destOrd="0" presId="urn:microsoft.com/office/officeart/2005/8/layout/orgChart1"/>
    <dgm:cxn modelId="{E0AC8000-9040-4442-8B60-4F12B2BCB81F}" type="presParOf" srcId="{7C04D677-2EA8-419B-8777-A2A2E4F2B3EB}" destId="{9F91A695-416E-4BED-A5DD-26D8D9FA5EF3}" srcOrd="2" destOrd="0" presId="urn:microsoft.com/office/officeart/2005/8/layout/orgChart1"/>
    <dgm:cxn modelId="{DC64236D-A9CF-4808-B86A-331B3A06946A}" type="presParOf" srcId="{E2086A8C-546A-4457-8E50-0EA4390066BC}" destId="{47815F1D-638B-4E19-B384-AF3044E8A4F8}" srcOrd="4" destOrd="0" presId="urn:microsoft.com/office/officeart/2005/8/layout/orgChart1"/>
    <dgm:cxn modelId="{6E1D955A-D023-4825-A775-36613505C166}" type="presParOf" srcId="{E2086A8C-546A-4457-8E50-0EA4390066BC}" destId="{33806FD3-8ACE-43D0-AACE-2DD263464709}" srcOrd="5" destOrd="0" presId="urn:microsoft.com/office/officeart/2005/8/layout/orgChart1"/>
    <dgm:cxn modelId="{175783AA-73E4-4A02-A867-A5FA1447A521}" type="presParOf" srcId="{33806FD3-8ACE-43D0-AACE-2DD263464709}" destId="{420EFE39-0B4A-457B-8768-BCB08A4F74BE}" srcOrd="0" destOrd="0" presId="urn:microsoft.com/office/officeart/2005/8/layout/orgChart1"/>
    <dgm:cxn modelId="{5E09DE14-6427-457D-8849-53FFAECD8C27}" type="presParOf" srcId="{420EFE39-0B4A-457B-8768-BCB08A4F74BE}" destId="{5BA85185-411E-44D9-BB48-7589D1A47D09}" srcOrd="0" destOrd="0" presId="urn:microsoft.com/office/officeart/2005/8/layout/orgChart1"/>
    <dgm:cxn modelId="{2E4D6A6D-85D4-4C98-8853-76C77AF3054D}" type="presParOf" srcId="{420EFE39-0B4A-457B-8768-BCB08A4F74BE}" destId="{732AF01E-0AC9-4F32-B65B-99D808C409EA}" srcOrd="1" destOrd="0" presId="urn:microsoft.com/office/officeart/2005/8/layout/orgChart1"/>
    <dgm:cxn modelId="{62ED2C5C-02A2-43D2-9337-C3B4555D1519}" type="presParOf" srcId="{33806FD3-8ACE-43D0-AACE-2DD263464709}" destId="{4961DAEE-3351-4E40-B1F6-0A6ADEA11D60}" srcOrd="1" destOrd="0" presId="urn:microsoft.com/office/officeart/2005/8/layout/orgChart1"/>
    <dgm:cxn modelId="{F986B094-DACC-41C5-A465-492B943297B9}" type="presParOf" srcId="{33806FD3-8ACE-43D0-AACE-2DD263464709}" destId="{72C8AC03-A915-4A05-9ADC-CF97FCBEB891}" srcOrd="2" destOrd="0" presId="urn:microsoft.com/office/officeart/2005/8/layout/orgChart1"/>
    <dgm:cxn modelId="{679ADA77-0EE8-471D-BF08-7A1865435609}" type="presParOf" srcId="{E4BFD649-0D64-4CEB-8B8B-726F71D9C6E2}" destId="{E32CDC2F-0F09-4EFD-BC52-B82EB08CCAA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EF74C-D851-4AB2-B91A-4A69513A3DF5}" type="doc">
      <dgm:prSet loTypeId="urn:microsoft.com/office/officeart/2005/8/layout/orgChart1" loCatId="hierarchy" qsTypeId="urn:microsoft.com/office/officeart/2005/8/quickstyle/simple1" qsCatId="simple" csTypeId="urn:microsoft.com/office/officeart/2005/8/colors/accent1_2" csCatId="accent1"/>
      <dgm:spPr/>
    </dgm:pt>
    <dgm:pt modelId="{5904BDFA-1A39-427B-BFBE-B5F5E3E2D2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Модернизм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(современный)</a:t>
          </a:r>
          <a:endParaRPr kumimoji="0" lang="ru-RU" altLang="ru-RU" b="0" i="0" u="none" strike="noStrike" cap="none" normalizeH="0" baseline="0" smtClean="0">
            <a:ln>
              <a:noFill/>
            </a:ln>
            <a:solidFill>
              <a:schemeClr val="tx1"/>
            </a:solidFill>
            <a:effectLst/>
            <a:latin typeface="Arial" charset="0"/>
            <a:cs typeface="Arial" charset="0"/>
          </a:endParaRPr>
        </a:p>
      </dgm:t>
    </dgm:pt>
    <dgm:pt modelId="{D425E2DA-F4A1-4823-AF40-447424DA3450}" type="parTrans" cxnId="{AB32EA93-0CC1-4813-BA12-E4AA910CFE0D}">
      <dgm:prSet/>
      <dgm:spPr/>
    </dgm:pt>
    <dgm:pt modelId="{4B4158C4-4AAF-4153-ADF9-F34B75096F1A}" type="sibTrans" cxnId="{AB32EA93-0CC1-4813-BA12-E4AA910CFE0D}">
      <dgm:prSet/>
      <dgm:spPr/>
    </dgm:pt>
    <dgm:pt modelId="{0AF6ED5B-F57C-47E8-A4E9-B302F33405C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Символизм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(Брюсов,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Мережковский,</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Белый, Блок)</a:t>
          </a:r>
          <a:endParaRPr kumimoji="0" lang="ru-RU" altLang="ru-RU" b="0" i="0" u="none" strike="noStrike" cap="none" normalizeH="0" baseline="0" smtClean="0">
            <a:ln>
              <a:noFill/>
            </a:ln>
            <a:solidFill>
              <a:schemeClr val="tx1"/>
            </a:solidFill>
            <a:effectLst/>
            <a:latin typeface="Arial" charset="0"/>
            <a:cs typeface="Arial" charset="0"/>
          </a:endParaRPr>
        </a:p>
      </dgm:t>
    </dgm:pt>
    <dgm:pt modelId="{E86AED93-0D7E-46E8-A83D-CC76A9995584}" type="parTrans" cxnId="{7EACD773-CDE5-4EF6-A881-DE705AEA7A3C}">
      <dgm:prSet/>
      <dgm:spPr/>
    </dgm:pt>
    <dgm:pt modelId="{ADBEE84B-CD3F-48A0-8424-FA7BB3A0CF44}" type="sibTrans" cxnId="{7EACD773-CDE5-4EF6-A881-DE705AEA7A3C}">
      <dgm:prSet/>
      <dgm:spPr/>
    </dgm:pt>
    <dgm:pt modelId="{C6FF7CCB-4C24-4830-910E-F810ABDF4C2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Акмеизм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(Гумилев,</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Городецкий,</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Ахматова)</a:t>
          </a:r>
          <a:endParaRPr kumimoji="0" lang="ru-RU" altLang="ru-RU" b="0" i="0" u="none" strike="noStrike" cap="none" normalizeH="0" baseline="0" smtClean="0">
            <a:ln>
              <a:noFill/>
            </a:ln>
            <a:solidFill>
              <a:schemeClr val="tx1"/>
            </a:solidFill>
            <a:effectLst/>
            <a:latin typeface="Arial" charset="0"/>
            <a:cs typeface="Arial" charset="0"/>
          </a:endParaRPr>
        </a:p>
      </dgm:t>
    </dgm:pt>
    <dgm:pt modelId="{FD5EC6BE-8504-47C9-BD06-B4001BD192AD}" type="parTrans" cxnId="{1ED35422-8C8B-422C-B9E3-5EF0D8D93898}">
      <dgm:prSet/>
      <dgm:spPr/>
    </dgm:pt>
    <dgm:pt modelId="{A81A2AAA-4572-4B64-ABAF-C817CBF572AD}" type="sibTrans" cxnId="{1ED35422-8C8B-422C-B9E3-5EF0D8D93898}">
      <dgm:prSet/>
      <dgm:spPr/>
    </dgm:pt>
    <dgm:pt modelId="{EF4E67C5-FF92-4FDF-A1E0-4F9C30DAF7F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Футуризм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(Бурлюк,</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Хлебников,</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Маяковский)</a:t>
          </a:r>
          <a:endParaRPr kumimoji="0" lang="ru-RU" altLang="ru-RU" b="0" i="0" u="none" strike="noStrike" cap="none" normalizeH="0" baseline="0" smtClean="0">
            <a:ln>
              <a:noFill/>
            </a:ln>
            <a:solidFill>
              <a:schemeClr val="tx1"/>
            </a:solidFill>
            <a:effectLst/>
            <a:latin typeface="Arial" charset="0"/>
            <a:cs typeface="Arial" charset="0"/>
          </a:endParaRPr>
        </a:p>
      </dgm:t>
    </dgm:pt>
    <dgm:pt modelId="{D588EA54-F536-4172-9935-44A0E92886C4}" type="parTrans" cxnId="{BBF48A20-4DC5-4C1F-9803-8A633D8A4E79}">
      <dgm:prSet/>
      <dgm:spPr/>
    </dgm:pt>
    <dgm:pt modelId="{4108FF26-4457-4AD4-AAF6-A39BEF6D98D4}" type="sibTrans" cxnId="{BBF48A20-4DC5-4C1F-9803-8A633D8A4E79}">
      <dgm:prSet/>
      <dgm:spPr/>
    </dgm:pt>
    <dgm:pt modelId="{58179DDB-BE14-48CC-9F42-F5C9DCEE92AF}" type="pres">
      <dgm:prSet presAssocID="{978EF74C-D851-4AB2-B91A-4A69513A3DF5}" presName="hierChild1" presStyleCnt="0">
        <dgm:presLayoutVars>
          <dgm:orgChart val="1"/>
          <dgm:chPref val="1"/>
          <dgm:dir/>
          <dgm:animOne val="branch"/>
          <dgm:animLvl val="lvl"/>
          <dgm:resizeHandles/>
        </dgm:presLayoutVars>
      </dgm:prSet>
      <dgm:spPr/>
    </dgm:pt>
    <dgm:pt modelId="{799BDC39-7976-4E96-99D2-9668DD79DF29}" type="pres">
      <dgm:prSet presAssocID="{5904BDFA-1A39-427B-BFBE-B5F5E3E2D23A}" presName="hierRoot1" presStyleCnt="0">
        <dgm:presLayoutVars>
          <dgm:hierBranch/>
        </dgm:presLayoutVars>
      </dgm:prSet>
      <dgm:spPr/>
    </dgm:pt>
    <dgm:pt modelId="{BDCD715B-9B18-4712-8336-3D092795890E}" type="pres">
      <dgm:prSet presAssocID="{5904BDFA-1A39-427B-BFBE-B5F5E3E2D23A}" presName="rootComposite1" presStyleCnt="0"/>
      <dgm:spPr/>
    </dgm:pt>
    <dgm:pt modelId="{96FFD676-3755-41C9-896E-CC499FCF7F1D}" type="pres">
      <dgm:prSet presAssocID="{5904BDFA-1A39-427B-BFBE-B5F5E3E2D23A}" presName="rootText1" presStyleLbl="node0" presStyleIdx="0" presStyleCnt="1">
        <dgm:presLayoutVars>
          <dgm:chPref val="3"/>
        </dgm:presLayoutVars>
      </dgm:prSet>
      <dgm:spPr/>
    </dgm:pt>
    <dgm:pt modelId="{E3B410C4-2D41-45D8-BE58-9CD24A5B69C1}" type="pres">
      <dgm:prSet presAssocID="{5904BDFA-1A39-427B-BFBE-B5F5E3E2D23A}" presName="rootConnector1" presStyleLbl="node1" presStyleIdx="0" presStyleCnt="0"/>
      <dgm:spPr/>
    </dgm:pt>
    <dgm:pt modelId="{ADB7F1F7-C5EF-4CF8-A367-B863BDDDC76A}" type="pres">
      <dgm:prSet presAssocID="{5904BDFA-1A39-427B-BFBE-B5F5E3E2D23A}" presName="hierChild2" presStyleCnt="0"/>
      <dgm:spPr/>
    </dgm:pt>
    <dgm:pt modelId="{BC523E90-1F11-456A-AF61-7AECE8D1227E}" type="pres">
      <dgm:prSet presAssocID="{E86AED93-0D7E-46E8-A83D-CC76A9995584}" presName="Name35" presStyleLbl="parChTrans1D2" presStyleIdx="0" presStyleCnt="3"/>
      <dgm:spPr/>
    </dgm:pt>
    <dgm:pt modelId="{AE74A715-3D51-434A-BEC1-2D7A3BB1FC41}" type="pres">
      <dgm:prSet presAssocID="{0AF6ED5B-F57C-47E8-A4E9-B302F33405CC}" presName="hierRoot2" presStyleCnt="0">
        <dgm:presLayoutVars>
          <dgm:hierBranch/>
        </dgm:presLayoutVars>
      </dgm:prSet>
      <dgm:spPr/>
    </dgm:pt>
    <dgm:pt modelId="{FBE54C7E-118A-4AEF-BEE4-8185D0F3AF28}" type="pres">
      <dgm:prSet presAssocID="{0AF6ED5B-F57C-47E8-A4E9-B302F33405CC}" presName="rootComposite" presStyleCnt="0"/>
      <dgm:spPr/>
    </dgm:pt>
    <dgm:pt modelId="{38999E43-8899-48D0-952C-B6278F2E9A9F}" type="pres">
      <dgm:prSet presAssocID="{0AF6ED5B-F57C-47E8-A4E9-B302F33405CC}" presName="rootText" presStyleLbl="node2" presStyleIdx="0" presStyleCnt="3">
        <dgm:presLayoutVars>
          <dgm:chPref val="3"/>
        </dgm:presLayoutVars>
      </dgm:prSet>
      <dgm:spPr/>
    </dgm:pt>
    <dgm:pt modelId="{4B8F0EA1-2202-4A35-B0A3-FA933B319C43}" type="pres">
      <dgm:prSet presAssocID="{0AF6ED5B-F57C-47E8-A4E9-B302F33405CC}" presName="rootConnector" presStyleLbl="node2" presStyleIdx="0" presStyleCnt="3"/>
      <dgm:spPr/>
    </dgm:pt>
    <dgm:pt modelId="{32B5F94C-7967-4D21-A83F-2A2B48A9F4B7}" type="pres">
      <dgm:prSet presAssocID="{0AF6ED5B-F57C-47E8-A4E9-B302F33405CC}" presName="hierChild4" presStyleCnt="0"/>
      <dgm:spPr/>
    </dgm:pt>
    <dgm:pt modelId="{9A94E1A4-31ED-4CF5-8088-B8552F75402E}" type="pres">
      <dgm:prSet presAssocID="{0AF6ED5B-F57C-47E8-A4E9-B302F33405CC}" presName="hierChild5" presStyleCnt="0"/>
      <dgm:spPr/>
    </dgm:pt>
    <dgm:pt modelId="{64662758-5135-4AFF-87B3-0FC2E1937EE2}" type="pres">
      <dgm:prSet presAssocID="{FD5EC6BE-8504-47C9-BD06-B4001BD192AD}" presName="Name35" presStyleLbl="parChTrans1D2" presStyleIdx="1" presStyleCnt="3"/>
      <dgm:spPr/>
    </dgm:pt>
    <dgm:pt modelId="{9A51AFEB-7DD7-49D6-8C06-FB078C26F181}" type="pres">
      <dgm:prSet presAssocID="{C6FF7CCB-4C24-4830-910E-F810ABDF4C2E}" presName="hierRoot2" presStyleCnt="0">
        <dgm:presLayoutVars>
          <dgm:hierBranch/>
        </dgm:presLayoutVars>
      </dgm:prSet>
      <dgm:spPr/>
    </dgm:pt>
    <dgm:pt modelId="{1849F4EC-B0FD-4B22-8556-B4C22183DF32}" type="pres">
      <dgm:prSet presAssocID="{C6FF7CCB-4C24-4830-910E-F810ABDF4C2E}" presName="rootComposite" presStyleCnt="0"/>
      <dgm:spPr/>
    </dgm:pt>
    <dgm:pt modelId="{506B28B0-4057-4764-AF69-33F5AD4ACBC3}" type="pres">
      <dgm:prSet presAssocID="{C6FF7CCB-4C24-4830-910E-F810ABDF4C2E}" presName="rootText" presStyleLbl="node2" presStyleIdx="1" presStyleCnt="3">
        <dgm:presLayoutVars>
          <dgm:chPref val="3"/>
        </dgm:presLayoutVars>
      </dgm:prSet>
      <dgm:spPr/>
    </dgm:pt>
    <dgm:pt modelId="{12A2B2D1-E140-4C74-A6A0-4704EF3BCA41}" type="pres">
      <dgm:prSet presAssocID="{C6FF7CCB-4C24-4830-910E-F810ABDF4C2E}" presName="rootConnector" presStyleLbl="node2" presStyleIdx="1" presStyleCnt="3"/>
      <dgm:spPr/>
    </dgm:pt>
    <dgm:pt modelId="{2E8CB0CC-1E41-4938-9564-896C9D036D50}" type="pres">
      <dgm:prSet presAssocID="{C6FF7CCB-4C24-4830-910E-F810ABDF4C2E}" presName="hierChild4" presStyleCnt="0"/>
      <dgm:spPr/>
    </dgm:pt>
    <dgm:pt modelId="{0E4AE236-3D8C-40A4-BEC4-82766BEC53E3}" type="pres">
      <dgm:prSet presAssocID="{C6FF7CCB-4C24-4830-910E-F810ABDF4C2E}" presName="hierChild5" presStyleCnt="0"/>
      <dgm:spPr/>
    </dgm:pt>
    <dgm:pt modelId="{1C01AA42-3523-464A-913B-2B5738069787}" type="pres">
      <dgm:prSet presAssocID="{D588EA54-F536-4172-9935-44A0E92886C4}" presName="Name35" presStyleLbl="parChTrans1D2" presStyleIdx="2" presStyleCnt="3"/>
      <dgm:spPr/>
    </dgm:pt>
    <dgm:pt modelId="{B404C81B-912D-490B-ADE2-8DA9B905C429}" type="pres">
      <dgm:prSet presAssocID="{EF4E67C5-FF92-4FDF-A1E0-4F9C30DAF7F1}" presName="hierRoot2" presStyleCnt="0">
        <dgm:presLayoutVars>
          <dgm:hierBranch/>
        </dgm:presLayoutVars>
      </dgm:prSet>
      <dgm:spPr/>
    </dgm:pt>
    <dgm:pt modelId="{186DB859-9D34-4ADB-834E-D1BD64810522}" type="pres">
      <dgm:prSet presAssocID="{EF4E67C5-FF92-4FDF-A1E0-4F9C30DAF7F1}" presName="rootComposite" presStyleCnt="0"/>
      <dgm:spPr/>
    </dgm:pt>
    <dgm:pt modelId="{0886F363-B88D-4EE3-8FA4-ECE3950A463E}" type="pres">
      <dgm:prSet presAssocID="{EF4E67C5-FF92-4FDF-A1E0-4F9C30DAF7F1}" presName="rootText" presStyleLbl="node2" presStyleIdx="2" presStyleCnt="3">
        <dgm:presLayoutVars>
          <dgm:chPref val="3"/>
        </dgm:presLayoutVars>
      </dgm:prSet>
      <dgm:spPr/>
    </dgm:pt>
    <dgm:pt modelId="{1455ACD0-D2CD-404E-98F4-86CE60BE4215}" type="pres">
      <dgm:prSet presAssocID="{EF4E67C5-FF92-4FDF-A1E0-4F9C30DAF7F1}" presName="rootConnector" presStyleLbl="node2" presStyleIdx="2" presStyleCnt="3"/>
      <dgm:spPr/>
    </dgm:pt>
    <dgm:pt modelId="{EF17DA90-DC4B-4525-9797-A561DC368042}" type="pres">
      <dgm:prSet presAssocID="{EF4E67C5-FF92-4FDF-A1E0-4F9C30DAF7F1}" presName="hierChild4" presStyleCnt="0"/>
      <dgm:spPr/>
    </dgm:pt>
    <dgm:pt modelId="{B0A18D2B-3D26-4388-96DB-1B0C0EAFA98E}" type="pres">
      <dgm:prSet presAssocID="{EF4E67C5-FF92-4FDF-A1E0-4F9C30DAF7F1}" presName="hierChild5" presStyleCnt="0"/>
      <dgm:spPr/>
    </dgm:pt>
    <dgm:pt modelId="{DCA62DB1-9ADD-4BAA-921D-3336F0B738FC}" type="pres">
      <dgm:prSet presAssocID="{5904BDFA-1A39-427B-BFBE-B5F5E3E2D23A}" presName="hierChild3" presStyleCnt="0"/>
      <dgm:spPr/>
    </dgm:pt>
  </dgm:ptLst>
  <dgm:cxnLst>
    <dgm:cxn modelId="{D6C0CE6E-4761-4A04-937D-14FA00343295}" type="presOf" srcId="{978EF74C-D851-4AB2-B91A-4A69513A3DF5}" destId="{58179DDB-BE14-48CC-9F42-F5C9DCEE92AF}" srcOrd="0" destOrd="0" presId="urn:microsoft.com/office/officeart/2005/8/layout/orgChart1"/>
    <dgm:cxn modelId="{4B806A33-B176-4644-9674-32B46F81900F}" type="presOf" srcId="{5904BDFA-1A39-427B-BFBE-B5F5E3E2D23A}" destId="{96FFD676-3755-41C9-896E-CC499FCF7F1D}" srcOrd="0" destOrd="0" presId="urn:microsoft.com/office/officeart/2005/8/layout/orgChart1"/>
    <dgm:cxn modelId="{7EACD773-CDE5-4EF6-A881-DE705AEA7A3C}" srcId="{5904BDFA-1A39-427B-BFBE-B5F5E3E2D23A}" destId="{0AF6ED5B-F57C-47E8-A4E9-B302F33405CC}" srcOrd="0" destOrd="0" parTransId="{E86AED93-0D7E-46E8-A83D-CC76A9995584}" sibTransId="{ADBEE84B-CD3F-48A0-8424-FA7BB3A0CF44}"/>
    <dgm:cxn modelId="{BBF48A20-4DC5-4C1F-9803-8A633D8A4E79}" srcId="{5904BDFA-1A39-427B-BFBE-B5F5E3E2D23A}" destId="{EF4E67C5-FF92-4FDF-A1E0-4F9C30DAF7F1}" srcOrd="2" destOrd="0" parTransId="{D588EA54-F536-4172-9935-44A0E92886C4}" sibTransId="{4108FF26-4457-4AD4-AAF6-A39BEF6D98D4}"/>
    <dgm:cxn modelId="{4531AD45-9067-4C8E-9E3E-C59D147146E8}" type="presOf" srcId="{0AF6ED5B-F57C-47E8-A4E9-B302F33405CC}" destId="{38999E43-8899-48D0-952C-B6278F2E9A9F}" srcOrd="0" destOrd="0" presId="urn:microsoft.com/office/officeart/2005/8/layout/orgChart1"/>
    <dgm:cxn modelId="{AB32EA93-0CC1-4813-BA12-E4AA910CFE0D}" srcId="{978EF74C-D851-4AB2-B91A-4A69513A3DF5}" destId="{5904BDFA-1A39-427B-BFBE-B5F5E3E2D23A}" srcOrd="0" destOrd="0" parTransId="{D425E2DA-F4A1-4823-AF40-447424DA3450}" sibTransId="{4B4158C4-4AAF-4153-ADF9-F34B75096F1A}"/>
    <dgm:cxn modelId="{CD6A7BC1-817C-4C7D-825D-DD7EA3DE5E08}" type="presOf" srcId="{D588EA54-F536-4172-9935-44A0E92886C4}" destId="{1C01AA42-3523-464A-913B-2B5738069787}" srcOrd="0" destOrd="0" presId="urn:microsoft.com/office/officeart/2005/8/layout/orgChart1"/>
    <dgm:cxn modelId="{5E78E877-6897-4A49-B8FE-92C4E4274602}" type="presOf" srcId="{5904BDFA-1A39-427B-BFBE-B5F5E3E2D23A}" destId="{E3B410C4-2D41-45D8-BE58-9CD24A5B69C1}" srcOrd="1" destOrd="0" presId="urn:microsoft.com/office/officeart/2005/8/layout/orgChart1"/>
    <dgm:cxn modelId="{9D666587-C882-4A55-85DA-9B3153F8609B}" type="presOf" srcId="{EF4E67C5-FF92-4FDF-A1E0-4F9C30DAF7F1}" destId="{1455ACD0-D2CD-404E-98F4-86CE60BE4215}" srcOrd="1" destOrd="0" presId="urn:microsoft.com/office/officeart/2005/8/layout/orgChart1"/>
    <dgm:cxn modelId="{25DCC814-1966-4316-9494-2D3FC1D44155}" type="presOf" srcId="{E86AED93-0D7E-46E8-A83D-CC76A9995584}" destId="{BC523E90-1F11-456A-AF61-7AECE8D1227E}" srcOrd="0" destOrd="0" presId="urn:microsoft.com/office/officeart/2005/8/layout/orgChart1"/>
    <dgm:cxn modelId="{1FFD0D19-CE14-4FAE-80F5-AF639C1ECEC4}" type="presOf" srcId="{EF4E67C5-FF92-4FDF-A1E0-4F9C30DAF7F1}" destId="{0886F363-B88D-4EE3-8FA4-ECE3950A463E}" srcOrd="0" destOrd="0" presId="urn:microsoft.com/office/officeart/2005/8/layout/orgChart1"/>
    <dgm:cxn modelId="{BC073FAE-76A5-41A5-A59D-56FE570A9E3B}" type="presOf" srcId="{C6FF7CCB-4C24-4830-910E-F810ABDF4C2E}" destId="{506B28B0-4057-4764-AF69-33F5AD4ACBC3}" srcOrd="0" destOrd="0" presId="urn:microsoft.com/office/officeart/2005/8/layout/orgChart1"/>
    <dgm:cxn modelId="{CBE81AB6-56F4-47E0-9865-466CB63FCF0C}" type="presOf" srcId="{C6FF7CCB-4C24-4830-910E-F810ABDF4C2E}" destId="{12A2B2D1-E140-4C74-A6A0-4704EF3BCA41}" srcOrd="1" destOrd="0" presId="urn:microsoft.com/office/officeart/2005/8/layout/orgChart1"/>
    <dgm:cxn modelId="{9D4FAE7A-047C-488E-9EB9-D840A18495AE}" type="presOf" srcId="{0AF6ED5B-F57C-47E8-A4E9-B302F33405CC}" destId="{4B8F0EA1-2202-4A35-B0A3-FA933B319C43}" srcOrd="1" destOrd="0" presId="urn:microsoft.com/office/officeart/2005/8/layout/orgChart1"/>
    <dgm:cxn modelId="{229B9244-DD91-46C7-B5C3-C1902AFE7354}" type="presOf" srcId="{FD5EC6BE-8504-47C9-BD06-B4001BD192AD}" destId="{64662758-5135-4AFF-87B3-0FC2E1937EE2}" srcOrd="0" destOrd="0" presId="urn:microsoft.com/office/officeart/2005/8/layout/orgChart1"/>
    <dgm:cxn modelId="{1ED35422-8C8B-422C-B9E3-5EF0D8D93898}" srcId="{5904BDFA-1A39-427B-BFBE-B5F5E3E2D23A}" destId="{C6FF7CCB-4C24-4830-910E-F810ABDF4C2E}" srcOrd="1" destOrd="0" parTransId="{FD5EC6BE-8504-47C9-BD06-B4001BD192AD}" sibTransId="{A81A2AAA-4572-4B64-ABAF-C817CBF572AD}"/>
    <dgm:cxn modelId="{15864F0F-8251-4164-AFE3-538700B4B86E}" type="presParOf" srcId="{58179DDB-BE14-48CC-9F42-F5C9DCEE92AF}" destId="{799BDC39-7976-4E96-99D2-9668DD79DF29}" srcOrd="0" destOrd="0" presId="urn:microsoft.com/office/officeart/2005/8/layout/orgChart1"/>
    <dgm:cxn modelId="{22503A9D-5E06-483A-93CA-A61554B55805}" type="presParOf" srcId="{799BDC39-7976-4E96-99D2-9668DD79DF29}" destId="{BDCD715B-9B18-4712-8336-3D092795890E}" srcOrd="0" destOrd="0" presId="urn:microsoft.com/office/officeart/2005/8/layout/orgChart1"/>
    <dgm:cxn modelId="{D950087E-0C3D-4024-8067-A1FA459F1CD7}" type="presParOf" srcId="{BDCD715B-9B18-4712-8336-3D092795890E}" destId="{96FFD676-3755-41C9-896E-CC499FCF7F1D}" srcOrd="0" destOrd="0" presId="urn:microsoft.com/office/officeart/2005/8/layout/orgChart1"/>
    <dgm:cxn modelId="{9DD06F48-1406-4728-B514-0E83D309D3C8}" type="presParOf" srcId="{BDCD715B-9B18-4712-8336-3D092795890E}" destId="{E3B410C4-2D41-45D8-BE58-9CD24A5B69C1}" srcOrd="1" destOrd="0" presId="urn:microsoft.com/office/officeart/2005/8/layout/orgChart1"/>
    <dgm:cxn modelId="{BF99819B-3342-4FBB-B28F-513F585CBF8B}" type="presParOf" srcId="{799BDC39-7976-4E96-99D2-9668DD79DF29}" destId="{ADB7F1F7-C5EF-4CF8-A367-B863BDDDC76A}" srcOrd="1" destOrd="0" presId="urn:microsoft.com/office/officeart/2005/8/layout/orgChart1"/>
    <dgm:cxn modelId="{6509B783-3F30-4FEE-9741-67EF05F81D8F}" type="presParOf" srcId="{ADB7F1F7-C5EF-4CF8-A367-B863BDDDC76A}" destId="{BC523E90-1F11-456A-AF61-7AECE8D1227E}" srcOrd="0" destOrd="0" presId="urn:microsoft.com/office/officeart/2005/8/layout/orgChart1"/>
    <dgm:cxn modelId="{71DEE678-2B7D-4BDC-A775-D8838E1FA04C}" type="presParOf" srcId="{ADB7F1F7-C5EF-4CF8-A367-B863BDDDC76A}" destId="{AE74A715-3D51-434A-BEC1-2D7A3BB1FC41}" srcOrd="1" destOrd="0" presId="urn:microsoft.com/office/officeart/2005/8/layout/orgChart1"/>
    <dgm:cxn modelId="{F3A622EA-8DE5-4FE8-AB3E-FDA706CB7081}" type="presParOf" srcId="{AE74A715-3D51-434A-BEC1-2D7A3BB1FC41}" destId="{FBE54C7E-118A-4AEF-BEE4-8185D0F3AF28}" srcOrd="0" destOrd="0" presId="urn:microsoft.com/office/officeart/2005/8/layout/orgChart1"/>
    <dgm:cxn modelId="{F072A363-C505-4ABE-A18F-221AE6BCC47D}" type="presParOf" srcId="{FBE54C7E-118A-4AEF-BEE4-8185D0F3AF28}" destId="{38999E43-8899-48D0-952C-B6278F2E9A9F}" srcOrd="0" destOrd="0" presId="urn:microsoft.com/office/officeart/2005/8/layout/orgChart1"/>
    <dgm:cxn modelId="{D05FCA02-99BF-4F71-9F47-3ACD79465D95}" type="presParOf" srcId="{FBE54C7E-118A-4AEF-BEE4-8185D0F3AF28}" destId="{4B8F0EA1-2202-4A35-B0A3-FA933B319C43}" srcOrd="1" destOrd="0" presId="urn:microsoft.com/office/officeart/2005/8/layout/orgChart1"/>
    <dgm:cxn modelId="{6FF27700-7B2E-4395-95AD-63325C9B6497}" type="presParOf" srcId="{AE74A715-3D51-434A-BEC1-2D7A3BB1FC41}" destId="{32B5F94C-7967-4D21-A83F-2A2B48A9F4B7}" srcOrd="1" destOrd="0" presId="urn:microsoft.com/office/officeart/2005/8/layout/orgChart1"/>
    <dgm:cxn modelId="{64CCBA0E-AC8B-439B-95AE-F2F0ED3965F8}" type="presParOf" srcId="{AE74A715-3D51-434A-BEC1-2D7A3BB1FC41}" destId="{9A94E1A4-31ED-4CF5-8088-B8552F75402E}" srcOrd="2" destOrd="0" presId="urn:microsoft.com/office/officeart/2005/8/layout/orgChart1"/>
    <dgm:cxn modelId="{F3F393BA-D0F7-47E6-8C34-D5BD35604805}" type="presParOf" srcId="{ADB7F1F7-C5EF-4CF8-A367-B863BDDDC76A}" destId="{64662758-5135-4AFF-87B3-0FC2E1937EE2}" srcOrd="2" destOrd="0" presId="urn:microsoft.com/office/officeart/2005/8/layout/orgChart1"/>
    <dgm:cxn modelId="{9E1820F1-43E7-4A74-A3E5-7B801E20A88A}" type="presParOf" srcId="{ADB7F1F7-C5EF-4CF8-A367-B863BDDDC76A}" destId="{9A51AFEB-7DD7-49D6-8C06-FB078C26F181}" srcOrd="3" destOrd="0" presId="urn:microsoft.com/office/officeart/2005/8/layout/orgChart1"/>
    <dgm:cxn modelId="{90540E7C-50C1-4136-83D2-87B75F4D555F}" type="presParOf" srcId="{9A51AFEB-7DD7-49D6-8C06-FB078C26F181}" destId="{1849F4EC-B0FD-4B22-8556-B4C22183DF32}" srcOrd="0" destOrd="0" presId="urn:microsoft.com/office/officeart/2005/8/layout/orgChart1"/>
    <dgm:cxn modelId="{17A40475-CB64-4FDB-8329-26A9F16C9700}" type="presParOf" srcId="{1849F4EC-B0FD-4B22-8556-B4C22183DF32}" destId="{506B28B0-4057-4764-AF69-33F5AD4ACBC3}" srcOrd="0" destOrd="0" presId="urn:microsoft.com/office/officeart/2005/8/layout/orgChart1"/>
    <dgm:cxn modelId="{27C16B8D-BF43-4EF1-97F0-A9461E3548E1}" type="presParOf" srcId="{1849F4EC-B0FD-4B22-8556-B4C22183DF32}" destId="{12A2B2D1-E140-4C74-A6A0-4704EF3BCA41}" srcOrd="1" destOrd="0" presId="urn:microsoft.com/office/officeart/2005/8/layout/orgChart1"/>
    <dgm:cxn modelId="{858C3E1D-3808-44EE-A85A-F5717C077BFA}" type="presParOf" srcId="{9A51AFEB-7DD7-49D6-8C06-FB078C26F181}" destId="{2E8CB0CC-1E41-4938-9564-896C9D036D50}" srcOrd="1" destOrd="0" presId="urn:microsoft.com/office/officeart/2005/8/layout/orgChart1"/>
    <dgm:cxn modelId="{924590B4-44E3-4114-9881-4F70159CFC35}" type="presParOf" srcId="{9A51AFEB-7DD7-49D6-8C06-FB078C26F181}" destId="{0E4AE236-3D8C-40A4-BEC4-82766BEC53E3}" srcOrd="2" destOrd="0" presId="urn:microsoft.com/office/officeart/2005/8/layout/orgChart1"/>
    <dgm:cxn modelId="{DBDF31D5-22F0-4987-8BC9-442F657952BB}" type="presParOf" srcId="{ADB7F1F7-C5EF-4CF8-A367-B863BDDDC76A}" destId="{1C01AA42-3523-464A-913B-2B5738069787}" srcOrd="4" destOrd="0" presId="urn:microsoft.com/office/officeart/2005/8/layout/orgChart1"/>
    <dgm:cxn modelId="{567B7E21-2021-4DBF-941C-E9B3D998AF25}" type="presParOf" srcId="{ADB7F1F7-C5EF-4CF8-A367-B863BDDDC76A}" destId="{B404C81B-912D-490B-ADE2-8DA9B905C429}" srcOrd="5" destOrd="0" presId="urn:microsoft.com/office/officeart/2005/8/layout/orgChart1"/>
    <dgm:cxn modelId="{4D2EFEE7-C320-403B-BC24-0ADC9A257D52}" type="presParOf" srcId="{B404C81B-912D-490B-ADE2-8DA9B905C429}" destId="{186DB859-9D34-4ADB-834E-D1BD64810522}" srcOrd="0" destOrd="0" presId="urn:microsoft.com/office/officeart/2005/8/layout/orgChart1"/>
    <dgm:cxn modelId="{49FB140C-DEC0-426E-98BC-B1AA95A25431}" type="presParOf" srcId="{186DB859-9D34-4ADB-834E-D1BD64810522}" destId="{0886F363-B88D-4EE3-8FA4-ECE3950A463E}" srcOrd="0" destOrd="0" presId="urn:microsoft.com/office/officeart/2005/8/layout/orgChart1"/>
    <dgm:cxn modelId="{8D48BBE8-6DB5-4818-9CC0-7E46DDB5F0F1}" type="presParOf" srcId="{186DB859-9D34-4ADB-834E-D1BD64810522}" destId="{1455ACD0-D2CD-404E-98F4-86CE60BE4215}" srcOrd="1" destOrd="0" presId="urn:microsoft.com/office/officeart/2005/8/layout/orgChart1"/>
    <dgm:cxn modelId="{DD0DD053-FB26-475C-9F02-C5838C7F1617}" type="presParOf" srcId="{B404C81B-912D-490B-ADE2-8DA9B905C429}" destId="{EF17DA90-DC4B-4525-9797-A561DC368042}" srcOrd="1" destOrd="0" presId="urn:microsoft.com/office/officeart/2005/8/layout/orgChart1"/>
    <dgm:cxn modelId="{9E5B8C55-3964-4086-B1AC-09300EF33DA0}" type="presParOf" srcId="{B404C81B-912D-490B-ADE2-8DA9B905C429}" destId="{B0A18D2B-3D26-4388-96DB-1B0C0EAFA98E}" srcOrd="2" destOrd="0" presId="urn:microsoft.com/office/officeart/2005/8/layout/orgChart1"/>
    <dgm:cxn modelId="{870FB67C-0A87-4FD7-99B3-09072ADA1CC7}" type="presParOf" srcId="{799BDC39-7976-4E96-99D2-9668DD79DF29}" destId="{DCA62DB1-9ADD-4BAA-921D-3336F0B738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F3EAAE0-8C4F-4EF9-A0C6-2793668E7A1C}"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E80373E-6451-4165-8E21-9FCBCFB8A980}"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02C6367-00BB-4DA6-A240-6A7BAAF4A2D8}"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4250CB3F-0461-4995-B1DE-2C1113B9C5F5}"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45DB074C-1AC3-42DB-933E-9B84A3B777ED}"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50AB068E-0A85-419F-A1C5-54CDD7BAE3CD}"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9DBE457C-FBAA-4D0E-AB5C-738C001A589A}"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DC910017-9AC6-4CA0-A95A-2690D562BCB8}"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ED62111-A17B-4B3B-A5BE-8D93F5BC54F5}"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5675CDB-1D9E-4F8E-899A-916459B489F4}"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0425EDB1-1B67-41ED-8D87-077D3FA7364E}"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5225"/>
            <a:ext cx="2133600" cy="476250"/>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endParaRPr 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fld id="{544AAEA7-0576-4B07-A02D-56BB10C882F2}"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A949FBD-331E-459B-B65A-A3CA372B2647}"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http://ru.wikipedia.org/wiki/%D6%E2%E5%F2%E0%E5%E2%E0,_%CC%E0%F0%E8%ED%E0_%C8%E2%E0%ED%EE%E2%ED%E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http://ru.wikipedia.org/wiki/%C1%EB%EE%EA,_%C0%EB%E5%EA%F1%E0%ED%E4%F0_%C0%EB%E5%EA%F1%E0%ED%E4%F0%EE%E2%E8%F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http://ru.wikipedia.org/wiki/%C0%ED%E4%F0%E5%E9_%C1%E5%EB%FB%E9"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a:off x="755650" y="476250"/>
            <a:ext cx="7561263" cy="2447925"/>
          </a:xfrm>
          <a:prstGeom prst="rect">
            <a:avLst/>
          </a:prstGeom>
        </p:spPr>
        <p:txBody>
          <a:bodyPr wrap="none" fromWordArt="1">
            <a:prstTxWarp prst="textPlain">
              <a:avLst>
                <a:gd name="adj" fmla="val 50000"/>
              </a:avLst>
            </a:prstTxWarp>
          </a:bodyPr>
          <a:lstStyle/>
          <a:p>
            <a:pPr algn="ctr"/>
            <a:r>
              <a:rPr lang="ru-RU" sz="2000" kern="10">
                <a:ln w="19050">
                  <a:solidFill>
                    <a:srgbClr val="99CCFF"/>
                  </a:solidFill>
                  <a:round/>
                  <a:headEnd/>
                  <a:tailEnd/>
                </a:ln>
                <a:solidFill>
                  <a:srgbClr val="0066CC"/>
                </a:solidFill>
                <a:effectLst>
                  <a:outerShdw dist="35921" dir="2700000" algn="ctr" rotWithShape="0">
                    <a:srgbClr val="990000"/>
                  </a:outerShdw>
                </a:effectLst>
                <a:latin typeface="Impact"/>
              </a:rPr>
              <a:t>Серебряный век </a:t>
            </a:r>
          </a:p>
          <a:p>
            <a:pPr algn="ctr"/>
            <a:r>
              <a:rPr lang="ru-RU" sz="2000" kern="10">
                <a:ln w="19050">
                  <a:solidFill>
                    <a:srgbClr val="99CCFF"/>
                  </a:solidFill>
                  <a:round/>
                  <a:headEnd/>
                  <a:tailEnd/>
                </a:ln>
                <a:solidFill>
                  <a:srgbClr val="0066CC"/>
                </a:solidFill>
                <a:effectLst>
                  <a:outerShdw dist="35921" dir="2700000" algn="ctr" rotWithShape="0">
                    <a:srgbClr val="990000"/>
                  </a:outerShdw>
                </a:effectLst>
                <a:latin typeface="Impact"/>
              </a:rPr>
              <a:t>литературы в контексте культуры</a:t>
            </a:r>
          </a:p>
          <a:p>
            <a:pPr algn="ctr"/>
            <a:r>
              <a:rPr lang="ru-RU" sz="2000" kern="10">
                <a:ln w="19050">
                  <a:solidFill>
                    <a:srgbClr val="99CCFF"/>
                  </a:solidFill>
                  <a:round/>
                  <a:headEnd/>
                  <a:tailEnd/>
                </a:ln>
                <a:solidFill>
                  <a:srgbClr val="0066CC"/>
                </a:solidFill>
                <a:effectLst>
                  <a:outerShdw dist="35921" dir="2700000" algn="ctr" rotWithShape="0">
                    <a:srgbClr val="990000"/>
                  </a:outerShdw>
                </a:effectLst>
                <a:latin typeface="Impact"/>
              </a:rPr>
              <a:t> массовых коммуникаций</a:t>
            </a:r>
          </a:p>
        </p:txBody>
      </p:sp>
      <p:pic>
        <p:nvPicPr>
          <p:cNvPr id="2054" name="Picture 6" descr="100px-VVSU_emblem"/>
          <p:cNvPicPr>
            <a:picLocks noChangeAspect="1" noChangeArrowheads="1"/>
          </p:cNvPicPr>
          <p:nvPr/>
        </p:nvPicPr>
        <p:blipFill>
          <a:blip r:embed="rId2" cstate="print"/>
          <a:srcRect/>
          <a:stretch>
            <a:fillRect/>
          </a:stretch>
        </p:blipFill>
        <p:spPr bwMode="auto">
          <a:xfrm>
            <a:off x="8226425" y="5229225"/>
            <a:ext cx="682625" cy="1462088"/>
          </a:xfrm>
          <a:prstGeom prst="rect">
            <a:avLst/>
          </a:prstGeom>
          <a:noFill/>
        </p:spPr>
      </p:pic>
      <p:sp>
        <p:nvSpPr>
          <p:cNvPr id="2055" name="Text Box 7"/>
          <p:cNvSpPr txBox="1">
            <a:spLocks noChangeArrowheads="1"/>
          </p:cNvSpPr>
          <p:nvPr/>
        </p:nvSpPr>
        <p:spPr bwMode="auto">
          <a:xfrm>
            <a:off x="250825" y="5300663"/>
            <a:ext cx="3744913" cy="1311275"/>
          </a:xfrm>
          <a:prstGeom prst="rect">
            <a:avLst/>
          </a:prstGeom>
          <a:noFill/>
          <a:ln w="9525">
            <a:noFill/>
            <a:miter lim="800000"/>
            <a:headEnd/>
            <a:tailEnd/>
          </a:ln>
          <a:effectLst/>
        </p:spPr>
        <p:txBody>
          <a:bodyPr>
            <a:spAutoFit/>
          </a:bodyPr>
          <a:lstStyle/>
          <a:p>
            <a:pPr>
              <a:spcBef>
                <a:spcPct val="50000"/>
              </a:spcBef>
            </a:pPr>
            <a:r>
              <a:rPr lang="ru-RU" sz="2000" b="1"/>
              <a:t>Выполнили: Бородина Р.</a:t>
            </a:r>
          </a:p>
          <a:p>
            <a:pPr>
              <a:spcBef>
                <a:spcPct val="50000"/>
              </a:spcBef>
            </a:pPr>
            <a:r>
              <a:rPr lang="ru-RU" sz="2000" b="1"/>
              <a:t>                     Гладышева А.</a:t>
            </a:r>
          </a:p>
          <a:p>
            <a:pPr>
              <a:spcBef>
                <a:spcPct val="50000"/>
              </a:spcBef>
            </a:pPr>
            <a:r>
              <a:rPr lang="ru-RU" sz="2000" b="1"/>
              <a:t>                     Шайбекова Н.</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4"/>
          <p:cNvSpPr>
            <a:spLocks noChangeArrowheads="1" noChangeShapeType="1" noTextEdit="1"/>
          </p:cNvSpPr>
          <p:nvPr/>
        </p:nvSpPr>
        <p:spPr bwMode="auto">
          <a:xfrm>
            <a:off x="1619250" y="260350"/>
            <a:ext cx="5688013" cy="765175"/>
          </a:xfrm>
          <a:prstGeom prst="rect">
            <a:avLst/>
          </a:prstGeom>
        </p:spPr>
        <p:txBody>
          <a:bodyPr wrap="none" fromWordArt="1">
            <a:prstTxWarp prst="textPlain">
              <a:avLst>
                <a:gd name="adj" fmla="val 50000"/>
              </a:avLst>
            </a:prstTxWarp>
          </a:bodyPr>
          <a:lstStyle/>
          <a:p>
            <a:pPr algn="ctr"/>
            <a:r>
              <a:rPr lang="ru-RU" sz="2400" kern="10">
                <a:ln w="19050">
                  <a:solidFill>
                    <a:srgbClr val="99CCFF"/>
                  </a:solidFill>
                  <a:round/>
                  <a:headEnd/>
                  <a:tailEnd/>
                </a:ln>
                <a:solidFill>
                  <a:srgbClr val="0066CC"/>
                </a:solidFill>
                <a:effectLst>
                  <a:outerShdw dist="35921" dir="2700000" algn="ctr" rotWithShape="0">
                    <a:srgbClr val="990000"/>
                  </a:outerShdw>
                </a:effectLst>
                <a:latin typeface="Impact"/>
              </a:rPr>
              <a:t>Серебряный век</a:t>
            </a:r>
          </a:p>
        </p:txBody>
      </p:sp>
      <p:sp>
        <p:nvSpPr>
          <p:cNvPr id="3077" name="Rectangle 5"/>
          <p:cNvSpPr>
            <a:spLocks noChangeArrowheads="1"/>
          </p:cNvSpPr>
          <p:nvPr/>
        </p:nvSpPr>
        <p:spPr bwMode="auto">
          <a:xfrm>
            <a:off x="179388" y="1916113"/>
            <a:ext cx="8713787" cy="3508375"/>
          </a:xfrm>
          <a:prstGeom prst="rect">
            <a:avLst/>
          </a:prstGeom>
          <a:noFill/>
          <a:ln w="9525">
            <a:noFill/>
            <a:miter lim="800000"/>
            <a:headEnd/>
            <a:tailEnd/>
          </a:ln>
          <a:effectLst/>
        </p:spPr>
        <p:txBody>
          <a:bodyPr anchor="ctr">
            <a:spAutoFit/>
          </a:bodyPr>
          <a:lstStyle/>
          <a:p>
            <a:r>
              <a:rPr lang="ru-RU" sz="2800"/>
              <a:t>Серебряный век русской поэзии… Это начало 20 столетия, время удивительное в истории России, время переломов, контрастов. Люди жили на границе прошлого и чего-то нового и неизвестного. Но наряду со всем этим жила мысль поэтов. Она мчалась рядом с грандиозными событиями, оставляя потомкам восхитительные произведения.</a:t>
            </a:r>
            <a:r>
              <a:rPr lang="ru-RU"/>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79388" y="274638"/>
          <a:ext cx="8785225" cy="6245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50825" y="260350"/>
          <a:ext cx="8713788" cy="6196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WordArt 4"/>
          <p:cNvSpPr>
            <a:spLocks noChangeArrowheads="1" noChangeShapeType="1" noTextEdit="1"/>
          </p:cNvSpPr>
          <p:nvPr/>
        </p:nvSpPr>
        <p:spPr bwMode="auto">
          <a:xfrm>
            <a:off x="2124075" y="333375"/>
            <a:ext cx="4392613" cy="571500"/>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Символизм</a:t>
            </a:r>
          </a:p>
        </p:txBody>
      </p:sp>
      <p:sp>
        <p:nvSpPr>
          <p:cNvPr id="8197" name="Rectangle 5"/>
          <p:cNvSpPr>
            <a:spLocks noChangeArrowheads="1"/>
          </p:cNvSpPr>
          <p:nvPr/>
        </p:nvSpPr>
        <p:spPr bwMode="auto">
          <a:xfrm>
            <a:off x="323850" y="1196975"/>
            <a:ext cx="8605838" cy="5453063"/>
          </a:xfrm>
          <a:prstGeom prst="rect">
            <a:avLst/>
          </a:prstGeom>
          <a:noFill/>
          <a:ln w="9525">
            <a:noFill/>
            <a:miter lim="800000"/>
            <a:headEnd/>
            <a:tailEnd/>
          </a:ln>
          <a:effectLst/>
        </p:spPr>
        <p:txBody>
          <a:bodyPr anchor="ctr">
            <a:spAutoFit/>
          </a:bodyPr>
          <a:lstStyle/>
          <a:p>
            <a:r>
              <a:rPr lang="ru-RU" sz="3200"/>
              <a:t>Символисты придали поэтическому слову подвижность и многозначность. Научили русскую поэзию открывать в слове дополнительные оттенки и грани смысла. Расширили ритмические возможности русского стиха, разнообразнее стала строфика. Попытались создать новую философию культуры. Поставили по-новому вопрос об общественной роли художника. Сделали искусство более личностным.</a:t>
            </a:r>
            <a:r>
              <a:rPr lang="ru-RU" sz="280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WordArt 4"/>
          <p:cNvSpPr>
            <a:spLocks noChangeArrowheads="1" noChangeShapeType="1" noTextEdit="1"/>
          </p:cNvSpPr>
          <p:nvPr/>
        </p:nvSpPr>
        <p:spPr bwMode="auto">
          <a:xfrm>
            <a:off x="2051050" y="260350"/>
            <a:ext cx="4392613" cy="571500"/>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Акмеизм</a:t>
            </a:r>
          </a:p>
        </p:txBody>
      </p:sp>
      <p:sp>
        <p:nvSpPr>
          <p:cNvPr id="9221" name="Rectangle 5"/>
          <p:cNvSpPr>
            <a:spLocks noChangeArrowheads="1"/>
          </p:cNvSpPr>
          <p:nvPr/>
        </p:nvSpPr>
        <p:spPr bwMode="auto">
          <a:xfrm>
            <a:off x="179388" y="1268413"/>
            <a:ext cx="8569325" cy="5116512"/>
          </a:xfrm>
          <a:prstGeom prst="rect">
            <a:avLst/>
          </a:prstGeom>
          <a:noFill/>
          <a:ln w="9525">
            <a:noFill/>
            <a:miter lim="800000"/>
            <a:headEnd/>
            <a:tailEnd/>
          </a:ln>
          <a:effectLst/>
        </p:spPr>
        <p:txBody>
          <a:bodyPr anchor="ctr">
            <a:spAutoFit/>
          </a:bodyPr>
          <a:lstStyle/>
          <a:p>
            <a:r>
              <a:rPr lang="ru-RU" sz="2200"/>
              <a:t>— освобождение поэзии от символистских призывов к идеальному, возвращение ей ясности;</a:t>
            </a:r>
          </a:p>
          <a:p>
            <a:endParaRPr lang="ru-RU" sz="2200"/>
          </a:p>
          <a:p>
            <a:r>
              <a:rPr lang="ru-RU" sz="2200"/>
              <a:t>— отказ от мистической туманности, принятие земного мира в его многообразии, зримой конкретности, звучности, красочности;</a:t>
            </a:r>
          </a:p>
          <a:p>
            <a:endParaRPr lang="ru-RU" sz="2200"/>
          </a:p>
          <a:p>
            <a:r>
              <a:rPr lang="ru-RU" sz="2200"/>
              <a:t>— стремление придать слову определенное, точное значение;</a:t>
            </a:r>
          </a:p>
          <a:p>
            <a:endParaRPr lang="ru-RU" sz="2200"/>
          </a:p>
          <a:p>
            <a:r>
              <a:rPr lang="ru-RU" sz="2200"/>
              <a:t>— предметность и четкость образов, отточенность деталей;</a:t>
            </a:r>
          </a:p>
          <a:p>
            <a:endParaRPr lang="ru-RU" sz="2200"/>
          </a:p>
          <a:p>
            <a:r>
              <a:rPr lang="ru-RU" sz="2200"/>
              <a:t>— обращение к человеку, к «подлинности» его чувств;</a:t>
            </a:r>
          </a:p>
          <a:p>
            <a:endParaRPr lang="ru-RU" sz="2200"/>
          </a:p>
          <a:p>
            <a:r>
              <a:rPr lang="ru-RU" sz="2200"/>
              <a:t>— поэтизация мира первозданных эмоций, первобытно-биологического природного начала;</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WordArt 4"/>
          <p:cNvSpPr>
            <a:spLocks noChangeArrowheads="1" noChangeShapeType="1" noTextEdit="1"/>
          </p:cNvSpPr>
          <p:nvPr/>
        </p:nvSpPr>
        <p:spPr bwMode="auto">
          <a:xfrm>
            <a:off x="2195513" y="188913"/>
            <a:ext cx="4321175" cy="571500"/>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Футуризм</a:t>
            </a:r>
          </a:p>
        </p:txBody>
      </p:sp>
      <p:sp>
        <p:nvSpPr>
          <p:cNvPr id="10245" name="Rectangle 5"/>
          <p:cNvSpPr>
            <a:spLocks noChangeArrowheads="1"/>
          </p:cNvSpPr>
          <p:nvPr/>
        </p:nvSpPr>
        <p:spPr bwMode="auto">
          <a:xfrm>
            <a:off x="250825" y="923925"/>
            <a:ext cx="8642350" cy="5934075"/>
          </a:xfrm>
          <a:prstGeom prst="rect">
            <a:avLst/>
          </a:prstGeom>
          <a:noFill/>
          <a:ln w="9525">
            <a:noFill/>
            <a:miter lim="800000"/>
            <a:headEnd/>
            <a:tailEnd/>
          </a:ln>
          <a:effectLst/>
        </p:spPr>
        <p:txBody>
          <a:bodyPr anchor="ctr">
            <a:spAutoFit/>
          </a:bodyPr>
          <a:lstStyle/>
          <a:p>
            <a:r>
              <a:rPr lang="ru-RU" sz="2400"/>
              <a:t>— бунтарство, анархичность мировоззрения, выражение массовых настроений толпы;</a:t>
            </a:r>
          </a:p>
          <a:p>
            <a:endParaRPr lang="ru-RU" sz="2400"/>
          </a:p>
          <a:p>
            <a:r>
              <a:rPr lang="ru-RU" sz="2400"/>
              <a:t>— отрицание культурных традиций, попытка создать искусство, устремленное в будущее;</a:t>
            </a:r>
          </a:p>
          <a:p>
            <a:endParaRPr lang="ru-RU" sz="2400"/>
          </a:p>
          <a:p>
            <a:r>
              <a:rPr lang="ru-RU" sz="2400"/>
              <a:t>— бунт против привычных норм стихотворной речи, экспериментаторство в области ритмики, рифмы, ориентация на произносимый стих, лозунг, плакат;</a:t>
            </a:r>
          </a:p>
          <a:p>
            <a:endParaRPr lang="ru-RU" sz="2400"/>
          </a:p>
          <a:p>
            <a:r>
              <a:rPr lang="ru-RU" sz="2400"/>
              <a:t>— поиски раскрепощенного «самовитого» слова, эксперименты по созданию «заумного» языка;</a:t>
            </a:r>
          </a:p>
          <a:p>
            <a:endParaRPr lang="ru-RU" sz="2400"/>
          </a:p>
          <a:p>
            <a:r>
              <a:rPr lang="ru-RU" sz="2400"/>
              <a:t>— культ техники, индустриальных городов;</a:t>
            </a:r>
          </a:p>
          <a:p>
            <a:endParaRPr lang="ru-RU" sz="2400"/>
          </a:p>
          <a:p>
            <a:r>
              <a:rPr lang="ru-RU" sz="2400"/>
              <a:t>— пафос эпатажа.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WordArt 4"/>
          <p:cNvSpPr>
            <a:spLocks noChangeArrowheads="1" noChangeShapeType="1" noTextEdit="1"/>
          </p:cNvSpPr>
          <p:nvPr/>
        </p:nvSpPr>
        <p:spPr bwMode="auto">
          <a:xfrm>
            <a:off x="0" y="2133600"/>
            <a:ext cx="3590925" cy="1439863"/>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Цветаева</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 Марина Ивановна</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(1892-1941)</a:t>
            </a:r>
          </a:p>
        </p:txBody>
      </p:sp>
      <p:pic>
        <p:nvPicPr>
          <p:cNvPr id="11270" name="Picture 6" descr="78499491_bank_3831_52345"/>
          <p:cNvPicPr>
            <a:picLocks noChangeAspect="1" noChangeArrowheads="1"/>
          </p:cNvPicPr>
          <p:nvPr/>
        </p:nvPicPr>
        <p:blipFill>
          <a:blip r:embed="rId2" cstate="print"/>
          <a:srcRect/>
          <a:stretch>
            <a:fillRect/>
          </a:stretch>
        </p:blipFill>
        <p:spPr bwMode="auto">
          <a:xfrm>
            <a:off x="3635375" y="549275"/>
            <a:ext cx="5456238" cy="60483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link="rId2" cstate="print"/>
          <a:srcRect/>
          <a:tile tx="0" ty="0" sx="100000" sy="100000" flip="none" algn="tl"/>
        </a:blipFill>
        <a:effectLst/>
      </p:bgPr>
    </p:bg>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323850" y="282575"/>
            <a:ext cx="8497888" cy="6121400"/>
          </a:xfrm>
          <a:prstGeom prst="rect">
            <a:avLst/>
          </a:prstGeom>
          <a:noFill/>
          <a:ln w="9525">
            <a:noFill/>
            <a:miter lim="800000"/>
            <a:headEnd/>
            <a:tailEnd/>
          </a:ln>
          <a:effectLst/>
        </p:spPr>
        <p:txBody>
          <a:bodyPr anchor="ctr">
            <a:spAutoFit/>
          </a:bodyPr>
          <a:lstStyle/>
          <a:p>
            <a:r>
              <a:rPr lang="ru-RU" sz="2200"/>
              <a:t>Русская поэтесса, прозаик, переводчик, одна из крупнейших поэтов XX века.</a:t>
            </a:r>
          </a:p>
          <a:p>
            <a:endParaRPr lang="ru-RU" sz="2200"/>
          </a:p>
          <a:p>
            <a:r>
              <a:rPr lang="ru-RU" sz="2200"/>
              <a:t> В печати произведения Марины Цветаевой появились в 1910, когда </a:t>
            </a:r>
          </a:p>
          <a:p>
            <a:r>
              <a:rPr lang="ru-RU" sz="2200"/>
              <a:t>она издала на собственные средства свою первую книгу стихов – «Вечерний альбом». «Вечерний альбом» был очень доброжелательно встречен критикой.</a:t>
            </a:r>
          </a:p>
          <a:p>
            <a:endParaRPr lang="ru-RU" sz="2200"/>
          </a:p>
          <a:p>
            <a:r>
              <a:rPr lang="ru-RU" sz="2200"/>
              <a:t>Вторая книга Цветаевой «Волшебный фонарь» (1912) был воспринят как относительная неудача, как повторение оригинальных черт первой книги, лишенное поэтической новизны. Сама Цветаева также чувствовала, что начинает повторяться и, выпуская новый сборник стихов, «Из двух книг» (1913), она очень строго отбирала тексты: из двухсот тридцати девяти стихотворений, входивших в «Вечерний альбом» и «Волшебный фонарь», были перепечатаны только сорок. </a:t>
            </a:r>
          </a:p>
          <a:p>
            <a:endParaRPr lang="ru-RU" sz="2200"/>
          </a:p>
        </p:txBody>
      </p:sp>
      <p:sp>
        <p:nvSpPr>
          <p:cNvPr id="12304" name="Rectangle 16"/>
          <p:cNvSpPr>
            <a:spLocks noChangeArrowheads="1"/>
          </p:cNvSpPr>
          <p:nvPr/>
        </p:nvSpPr>
        <p:spPr bwMode="auto">
          <a:xfrm>
            <a:off x="0" y="3567113"/>
            <a:ext cx="184150" cy="488950"/>
          </a:xfrm>
          <a:prstGeom prst="rect">
            <a:avLst/>
          </a:prstGeom>
          <a:noFill/>
          <a:ln w="9525">
            <a:noFill/>
            <a:miter lim="800000"/>
            <a:headEnd/>
            <a:tailEnd/>
          </a:ln>
          <a:effectLst/>
        </p:spPr>
        <p:txBody>
          <a:bodyPr wrap="none" anchor="ctr">
            <a:spAutoFit/>
          </a:bodyPr>
          <a:lstStyle/>
          <a:p>
            <a:r>
              <a:rPr lang="ru-RU" sz="800"/>
              <a:t/>
            </a:r>
            <a:br>
              <a:rPr lang="ru-RU" sz="800"/>
            </a:b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179388" y="188913"/>
            <a:ext cx="4554537" cy="6448425"/>
          </a:xfrm>
          <a:prstGeom prst="rect">
            <a:avLst/>
          </a:prstGeom>
          <a:noFill/>
          <a:ln w="9525">
            <a:noFill/>
            <a:miter lim="800000"/>
            <a:headEnd/>
            <a:tailEnd/>
          </a:ln>
          <a:effectLst/>
        </p:spPr>
        <p:txBody>
          <a:bodyPr anchor="ctr">
            <a:spAutoFit/>
          </a:bodyPr>
          <a:lstStyle/>
          <a:p>
            <a:r>
              <a:rPr lang="ru-RU" sz="1600"/>
              <a:t>Мне нравится, что вы больны не мной,</a:t>
            </a:r>
            <a:br>
              <a:rPr lang="ru-RU" sz="1600"/>
            </a:br>
            <a:r>
              <a:rPr lang="ru-RU" sz="1600"/>
              <a:t>Мне нравится, что я больна не вами,</a:t>
            </a:r>
            <a:br>
              <a:rPr lang="ru-RU" sz="1600"/>
            </a:br>
            <a:r>
              <a:rPr lang="ru-RU" sz="1600"/>
              <a:t>Что никогда тяжелый шар земной</a:t>
            </a:r>
            <a:br>
              <a:rPr lang="ru-RU" sz="1600"/>
            </a:br>
            <a:r>
              <a:rPr lang="ru-RU" sz="1600"/>
              <a:t>Не уплывет под нашими ногами.</a:t>
            </a:r>
            <a:br>
              <a:rPr lang="ru-RU" sz="1600"/>
            </a:br>
            <a:r>
              <a:rPr lang="ru-RU" sz="1600"/>
              <a:t>Мне нравится, что можно быть смешной -</a:t>
            </a:r>
            <a:br>
              <a:rPr lang="ru-RU" sz="1600"/>
            </a:br>
            <a:r>
              <a:rPr lang="ru-RU" sz="1600"/>
              <a:t>Распущенной - и не играть словами,</a:t>
            </a:r>
            <a:br>
              <a:rPr lang="ru-RU" sz="1600"/>
            </a:br>
            <a:r>
              <a:rPr lang="ru-RU" sz="1600"/>
              <a:t>И не краснеть удушливой волной,</a:t>
            </a:r>
            <a:br>
              <a:rPr lang="ru-RU" sz="1600"/>
            </a:br>
            <a:r>
              <a:rPr lang="ru-RU" sz="1600"/>
              <a:t>Слегка соприкоснувшись рукавами.</a:t>
            </a:r>
            <a:br>
              <a:rPr lang="ru-RU" sz="1600"/>
            </a:br>
            <a:r>
              <a:rPr lang="ru-RU" sz="1600"/>
              <a:t/>
            </a:r>
            <a:br>
              <a:rPr lang="ru-RU" sz="1600"/>
            </a:br>
            <a:r>
              <a:rPr lang="ru-RU" sz="1600"/>
              <a:t>Мне нравится еще, что вы при мне</a:t>
            </a:r>
            <a:br>
              <a:rPr lang="ru-RU" sz="1600"/>
            </a:br>
            <a:r>
              <a:rPr lang="ru-RU" sz="1600"/>
              <a:t>Спокойно обнимаете другую,</a:t>
            </a:r>
            <a:br>
              <a:rPr lang="ru-RU" sz="1600"/>
            </a:br>
            <a:r>
              <a:rPr lang="ru-RU" sz="1600"/>
              <a:t>Не прочите мне в адовом огне</a:t>
            </a:r>
            <a:br>
              <a:rPr lang="ru-RU" sz="1600"/>
            </a:br>
            <a:r>
              <a:rPr lang="ru-RU" sz="1600"/>
              <a:t>Гореть за то, что я не вас целую.</a:t>
            </a:r>
            <a:br>
              <a:rPr lang="ru-RU" sz="1600"/>
            </a:br>
            <a:r>
              <a:rPr lang="ru-RU" sz="1600"/>
              <a:t>Что имя нежное мое, мой нежный, не</a:t>
            </a:r>
            <a:br>
              <a:rPr lang="ru-RU" sz="1600"/>
            </a:br>
            <a:r>
              <a:rPr lang="ru-RU" sz="1600"/>
              <a:t>Упоминаете ни днем, ни ночью - всуе...</a:t>
            </a:r>
            <a:br>
              <a:rPr lang="ru-RU" sz="1600"/>
            </a:br>
            <a:r>
              <a:rPr lang="ru-RU" sz="1600"/>
              <a:t>Что никогда в церковной тишине</a:t>
            </a:r>
            <a:br>
              <a:rPr lang="ru-RU" sz="1600"/>
            </a:br>
            <a:r>
              <a:rPr lang="ru-RU" sz="1600"/>
              <a:t>Не пропоют над нами: аллилуйя!</a:t>
            </a:r>
            <a:br>
              <a:rPr lang="ru-RU" sz="1600"/>
            </a:br>
            <a:r>
              <a:rPr lang="ru-RU" sz="1600"/>
              <a:t/>
            </a:r>
            <a:br>
              <a:rPr lang="ru-RU" sz="1600"/>
            </a:br>
            <a:r>
              <a:rPr lang="ru-RU" sz="1600"/>
              <a:t>Спасибо вам и сердцем и рукой</a:t>
            </a:r>
            <a:br>
              <a:rPr lang="ru-RU" sz="1600"/>
            </a:br>
            <a:r>
              <a:rPr lang="ru-RU" sz="1600"/>
              <a:t>За то, что вы меня - не зная сами! -</a:t>
            </a:r>
            <a:br>
              <a:rPr lang="ru-RU" sz="1600"/>
            </a:br>
            <a:r>
              <a:rPr lang="ru-RU" sz="1600"/>
              <a:t>Так любите: за мой ночной покой,</a:t>
            </a:r>
            <a:br>
              <a:rPr lang="ru-RU" sz="1600"/>
            </a:br>
            <a:r>
              <a:rPr lang="ru-RU" sz="1600"/>
              <a:t>За редкость встреч закатными часами,</a:t>
            </a:r>
            <a:br>
              <a:rPr lang="ru-RU" sz="1600"/>
            </a:br>
            <a:r>
              <a:rPr lang="ru-RU" sz="1600"/>
              <a:t>За наши не-гулянья под луной,</a:t>
            </a:r>
            <a:br>
              <a:rPr lang="ru-RU" sz="1600"/>
            </a:br>
            <a:r>
              <a:rPr lang="ru-RU" sz="1600"/>
              <a:t>За солнце, не у нас над головами,-</a:t>
            </a:r>
            <a:br>
              <a:rPr lang="ru-RU" sz="1600"/>
            </a:br>
            <a:r>
              <a:rPr lang="ru-RU" sz="1600"/>
              <a:t>За то, что вы больны - увы! - не мной,</a:t>
            </a:r>
            <a:br>
              <a:rPr lang="ru-RU" sz="1600"/>
            </a:br>
            <a:r>
              <a:rPr lang="ru-RU" sz="1600"/>
              <a:t>За то, что я больна - увы! - не вами! </a:t>
            </a:r>
          </a:p>
        </p:txBody>
      </p:sp>
      <p:pic>
        <p:nvPicPr>
          <p:cNvPr id="13318" name="Picture 6" descr="0a2ca0eb044682c04747fb696b20499b"/>
          <p:cNvPicPr>
            <a:picLocks noChangeAspect="1" noChangeArrowheads="1"/>
          </p:cNvPicPr>
          <p:nvPr/>
        </p:nvPicPr>
        <p:blipFill>
          <a:blip r:embed="rId2" cstate="print"/>
          <a:srcRect/>
          <a:stretch>
            <a:fillRect/>
          </a:stretch>
        </p:blipFill>
        <p:spPr bwMode="auto">
          <a:xfrm>
            <a:off x="4787900" y="404813"/>
            <a:ext cx="3848100" cy="6096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5" descr="2ffc6faab3419963bd8561ed0bb3855f"/>
          <p:cNvPicPr>
            <a:picLocks noChangeAspect="1" noChangeArrowheads="1"/>
          </p:cNvPicPr>
          <p:nvPr/>
        </p:nvPicPr>
        <p:blipFill>
          <a:blip r:embed="rId2" cstate="print"/>
          <a:srcRect/>
          <a:stretch>
            <a:fillRect/>
          </a:stretch>
        </p:blipFill>
        <p:spPr bwMode="auto">
          <a:xfrm>
            <a:off x="250825" y="404813"/>
            <a:ext cx="3027363" cy="3887787"/>
          </a:xfrm>
          <a:prstGeom prst="rect">
            <a:avLst/>
          </a:prstGeom>
          <a:noFill/>
        </p:spPr>
      </p:pic>
      <p:pic>
        <p:nvPicPr>
          <p:cNvPr id="21511" name="Picture 7" descr="0_76b04_7fca5c4e_XL"/>
          <p:cNvPicPr>
            <a:picLocks noChangeAspect="1" noChangeArrowheads="1"/>
          </p:cNvPicPr>
          <p:nvPr/>
        </p:nvPicPr>
        <p:blipFill>
          <a:blip r:embed="rId3" cstate="print"/>
          <a:srcRect/>
          <a:stretch>
            <a:fillRect/>
          </a:stretch>
        </p:blipFill>
        <p:spPr bwMode="auto">
          <a:xfrm>
            <a:off x="6084888" y="620713"/>
            <a:ext cx="2840037" cy="4392612"/>
          </a:xfrm>
          <a:prstGeom prst="rect">
            <a:avLst/>
          </a:prstGeom>
          <a:noFill/>
        </p:spPr>
      </p:pic>
      <p:pic>
        <p:nvPicPr>
          <p:cNvPr id="21513" name="Picture 9" descr="385px-76736_big"/>
          <p:cNvPicPr>
            <a:picLocks noChangeAspect="1" noChangeArrowheads="1"/>
          </p:cNvPicPr>
          <p:nvPr/>
        </p:nvPicPr>
        <p:blipFill>
          <a:blip r:embed="rId4" cstate="print"/>
          <a:srcRect/>
          <a:stretch>
            <a:fillRect/>
          </a:stretch>
        </p:blipFill>
        <p:spPr bwMode="auto">
          <a:xfrm>
            <a:off x="3419475" y="2708275"/>
            <a:ext cx="2511425" cy="39052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link="rId2" cstate="print"/>
          <a:srcRect/>
          <a:tile tx="0" ty="0" sx="100000" sy="100000" flip="none" algn="tl"/>
        </a:blipFill>
        <a:effectLst/>
      </p:bgPr>
    </p:bg>
    <p:spTree>
      <p:nvGrpSpPr>
        <p:cNvPr id="1" name=""/>
        <p:cNvGrpSpPr/>
        <p:nvPr/>
      </p:nvGrpSpPr>
      <p:grpSpPr>
        <a:xfrm>
          <a:off x="0" y="0"/>
          <a:ext cx="0" cy="0"/>
          <a:chOff x="0" y="0"/>
          <a:chExt cx="0" cy="0"/>
        </a:xfrm>
      </p:grpSpPr>
      <p:sp>
        <p:nvSpPr>
          <p:cNvPr id="14340" name="WordArt 4"/>
          <p:cNvSpPr>
            <a:spLocks noChangeArrowheads="1" noChangeShapeType="1" noTextEdit="1"/>
          </p:cNvSpPr>
          <p:nvPr/>
        </p:nvSpPr>
        <p:spPr bwMode="auto">
          <a:xfrm>
            <a:off x="323850" y="549275"/>
            <a:ext cx="4103688" cy="1582738"/>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Александр Александрович</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Блок</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(1880-1921)</a:t>
            </a:r>
          </a:p>
        </p:txBody>
      </p:sp>
      <p:pic>
        <p:nvPicPr>
          <p:cNvPr id="14342" name="Picture 6" descr="Alexander Blok.jpeg"/>
          <p:cNvPicPr>
            <a:picLocks noChangeAspect="1" noChangeArrowheads="1"/>
          </p:cNvPicPr>
          <p:nvPr/>
        </p:nvPicPr>
        <p:blipFill>
          <a:blip r:embed="rId3" cstate="print"/>
          <a:srcRect/>
          <a:stretch>
            <a:fillRect/>
          </a:stretch>
        </p:blipFill>
        <p:spPr bwMode="auto">
          <a:xfrm>
            <a:off x="4584700" y="404813"/>
            <a:ext cx="4365625" cy="6192837"/>
          </a:xfrm>
          <a:prstGeom prst="rect">
            <a:avLst/>
          </a:prstGeom>
          <a:noFill/>
        </p:spPr>
      </p:pic>
      <p:sp>
        <p:nvSpPr>
          <p:cNvPr id="14343" name="Rectangle 7"/>
          <p:cNvSpPr>
            <a:spLocks noChangeArrowheads="1"/>
          </p:cNvSpPr>
          <p:nvPr/>
        </p:nvSpPr>
        <p:spPr bwMode="auto">
          <a:xfrm>
            <a:off x="0" y="2371725"/>
            <a:ext cx="4500563" cy="4486275"/>
          </a:xfrm>
          <a:prstGeom prst="rect">
            <a:avLst/>
          </a:prstGeom>
          <a:noFill/>
          <a:ln w="9525">
            <a:noFill/>
            <a:miter lim="800000"/>
            <a:headEnd/>
            <a:tailEnd/>
          </a:ln>
          <a:effectLst/>
        </p:spPr>
        <p:txBody>
          <a:bodyPr anchor="ctr">
            <a:spAutoFit/>
          </a:bodyPr>
          <a:lstStyle/>
          <a:p>
            <a:r>
              <a:rPr lang="ru-RU">
                <a:latin typeface="Times New Roman" pitchFamily="18" charset="0"/>
              </a:rPr>
              <a:t> РУССКИЙ ПОЭТ, </a:t>
            </a:r>
          </a:p>
          <a:p>
            <a:r>
              <a:rPr lang="ru-RU">
                <a:latin typeface="Times New Roman" pitchFamily="18" charset="0"/>
              </a:rPr>
              <a:t>КЛАССИК РУССКОЙ ЛИТЕРАТУРЫ </a:t>
            </a:r>
            <a:r>
              <a:rPr lang="en-US">
                <a:latin typeface="Times New Roman" pitchFamily="18" charset="0"/>
              </a:rPr>
              <a:t>XX</a:t>
            </a:r>
            <a:r>
              <a:rPr lang="ru-RU">
                <a:latin typeface="Times New Roman" pitchFamily="18" charset="0"/>
              </a:rPr>
              <a:t> СТОЛЕТИЯ,</a:t>
            </a:r>
          </a:p>
          <a:p>
            <a:r>
              <a:rPr lang="ru-RU">
                <a:latin typeface="Times New Roman" pitchFamily="18" charset="0"/>
              </a:rPr>
              <a:t> ОДИН ИЗ ВЕЛИЧАЙШИХ ПОЭТОВ РОССИИ.</a:t>
            </a:r>
          </a:p>
          <a:p>
            <a:r>
              <a:rPr lang="ru-RU">
                <a:latin typeface="Times New Roman" pitchFamily="18" charset="0"/>
              </a:rPr>
              <a:t> </a:t>
            </a:r>
          </a:p>
          <a:p>
            <a:r>
              <a:rPr lang="ru-RU">
                <a:latin typeface="Times New Roman" pitchFamily="18" charset="0"/>
              </a:rPr>
              <a:t>С ВЕСНЫ 1907 Г. БЛОК ВСТАЛ ВО ГЛАВЕ КРИТИЧЕСКОГО ОТДЕЛА ЖУРНАЛА «ЗОЛОТОЕ РУНО» И ОПУБЛИКОВАЛ ОБШИРНЫЙ ЦИКЛ ЛИТЕРАТУРНО-КРИТИЧЕСКИХ СТАТЕЙ, ПОСВЯЩЕННЫХ ПРОБЛЕМАМ ИСКУССТВА И ШИРЕ МЕСТУ ТВОРЧЕСКОЙ ИНТЕЛЛИГЕНЦИИ В СОВРЕМЕННОМ ОБЩЕСТВЕ.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p:cNvSpPr>
            <a:spLocks noChangeArrowheads="1"/>
          </p:cNvSpPr>
          <p:nvPr/>
        </p:nvSpPr>
        <p:spPr bwMode="auto">
          <a:xfrm>
            <a:off x="0" y="333375"/>
            <a:ext cx="5329238" cy="5899150"/>
          </a:xfrm>
          <a:prstGeom prst="rect">
            <a:avLst/>
          </a:prstGeom>
          <a:noFill/>
          <a:ln w="9525">
            <a:noFill/>
            <a:miter lim="800000"/>
            <a:headEnd/>
            <a:tailEnd/>
          </a:ln>
          <a:effectLst/>
        </p:spPr>
        <p:txBody>
          <a:bodyPr>
            <a:spAutoFit/>
          </a:bodyPr>
          <a:lstStyle/>
          <a:p>
            <a:pPr>
              <a:spcBef>
                <a:spcPct val="50000"/>
              </a:spcBef>
            </a:pPr>
            <a:r>
              <a:rPr lang="ru-RU" sz="2400" b="1"/>
              <a:t>«Ночь, улица, фонарь, аптека...»</a:t>
            </a:r>
          </a:p>
          <a:p>
            <a:pPr>
              <a:spcBef>
                <a:spcPct val="50000"/>
              </a:spcBef>
            </a:pPr>
            <a:endParaRPr lang="ru-RU"/>
          </a:p>
          <a:p>
            <a:pPr>
              <a:spcBef>
                <a:spcPct val="50000"/>
              </a:spcBef>
            </a:pPr>
            <a:r>
              <a:rPr lang="ru-RU" sz="2000"/>
              <a:t>Ночь, улица, фонарь, аптека,</a:t>
            </a:r>
          </a:p>
          <a:p>
            <a:pPr>
              <a:spcBef>
                <a:spcPct val="50000"/>
              </a:spcBef>
            </a:pPr>
            <a:r>
              <a:rPr lang="ru-RU" sz="2000"/>
              <a:t>Бессмысленный и тусклый свет.</a:t>
            </a:r>
          </a:p>
          <a:p>
            <a:pPr>
              <a:spcBef>
                <a:spcPct val="50000"/>
              </a:spcBef>
            </a:pPr>
            <a:r>
              <a:rPr lang="ru-RU" sz="2000"/>
              <a:t>Живи еще хоть четверть века -</a:t>
            </a:r>
          </a:p>
          <a:p>
            <a:pPr>
              <a:spcBef>
                <a:spcPct val="50000"/>
              </a:spcBef>
            </a:pPr>
            <a:r>
              <a:rPr lang="ru-RU" sz="2000"/>
              <a:t>Все будет так. Исхода нет.</a:t>
            </a:r>
          </a:p>
          <a:p>
            <a:pPr>
              <a:spcBef>
                <a:spcPct val="50000"/>
              </a:spcBef>
            </a:pPr>
            <a:endParaRPr lang="ru-RU" sz="2000"/>
          </a:p>
          <a:p>
            <a:pPr>
              <a:spcBef>
                <a:spcPct val="50000"/>
              </a:spcBef>
            </a:pPr>
            <a:r>
              <a:rPr lang="ru-RU" sz="2000"/>
              <a:t>Умрешь - начнешь опять сначала</a:t>
            </a:r>
          </a:p>
          <a:p>
            <a:pPr>
              <a:spcBef>
                <a:spcPct val="50000"/>
              </a:spcBef>
            </a:pPr>
            <a:r>
              <a:rPr lang="ru-RU" sz="2000"/>
              <a:t>И повторится все, как встарь:</a:t>
            </a:r>
          </a:p>
          <a:p>
            <a:pPr>
              <a:spcBef>
                <a:spcPct val="50000"/>
              </a:spcBef>
            </a:pPr>
            <a:r>
              <a:rPr lang="ru-RU" sz="2000"/>
              <a:t>Ночь, ледяная рябь канала,</a:t>
            </a:r>
          </a:p>
          <a:p>
            <a:pPr>
              <a:spcBef>
                <a:spcPct val="50000"/>
              </a:spcBef>
            </a:pPr>
            <a:r>
              <a:rPr lang="ru-RU" sz="2000"/>
              <a:t>Аптека, улица, фонарь.</a:t>
            </a:r>
          </a:p>
          <a:p>
            <a:pPr>
              <a:spcBef>
                <a:spcPct val="50000"/>
              </a:spcBef>
            </a:pPr>
            <a:endParaRPr lang="ru-RU" sz="2000"/>
          </a:p>
          <a:p>
            <a:pPr>
              <a:spcBef>
                <a:spcPct val="50000"/>
              </a:spcBef>
            </a:pPr>
            <a:r>
              <a:rPr lang="ru-RU" sz="2000"/>
              <a:t>10 октября 1912</a:t>
            </a:r>
          </a:p>
        </p:txBody>
      </p:sp>
      <p:pic>
        <p:nvPicPr>
          <p:cNvPr id="15367" name="Picture 7" descr="41921906"/>
          <p:cNvPicPr>
            <a:picLocks noChangeAspect="1" noChangeArrowheads="1"/>
          </p:cNvPicPr>
          <p:nvPr/>
        </p:nvPicPr>
        <p:blipFill>
          <a:blip r:embed="rId2" cstate="print"/>
          <a:srcRect/>
          <a:stretch>
            <a:fillRect/>
          </a:stretch>
        </p:blipFill>
        <p:spPr bwMode="auto">
          <a:xfrm>
            <a:off x="4776788" y="765175"/>
            <a:ext cx="4157662" cy="590391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link="rId2" cstate="print"/>
          <a:srcRect/>
          <a:tile tx="0" ty="0" sx="100000" sy="100000" flip="none" algn="tl"/>
        </a:blipFill>
        <a:effectLst/>
      </p:bgPr>
    </p:bg>
    <p:spTree>
      <p:nvGrpSpPr>
        <p:cNvPr id="1" name=""/>
        <p:cNvGrpSpPr/>
        <p:nvPr/>
      </p:nvGrpSpPr>
      <p:grpSpPr>
        <a:xfrm>
          <a:off x="0" y="0"/>
          <a:ext cx="0" cy="0"/>
          <a:chOff x="0" y="0"/>
          <a:chExt cx="0" cy="0"/>
        </a:xfrm>
      </p:grpSpPr>
      <p:sp>
        <p:nvSpPr>
          <p:cNvPr id="16388" name="WordArt 4"/>
          <p:cNvSpPr>
            <a:spLocks noChangeArrowheads="1" noChangeShapeType="1" noTextEdit="1"/>
          </p:cNvSpPr>
          <p:nvPr/>
        </p:nvSpPr>
        <p:spPr bwMode="auto">
          <a:xfrm>
            <a:off x="684213" y="260350"/>
            <a:ext cx="2933700" cy="1714500"/>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Андрей Белый</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(Бугаев Б.Н.)</a:t>
            </a:r>
          </a:p>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(1880-1934)</a:t>
            </a:r>
          </a:p>
        </p:txBody>
      </p:sp>
      <p:pic>
        <p:nvPicPr>
          <p:cNvPr id="16390" name="Picture 6" descr="Andrei Bely (1910s).jpg"/>
          <p:cNvPicPr>
            <a:picLocks noChangeAspect="1" noChangeArrowheads="1"/>
          </p:cNvPicPr>
          <p:nvPr/>
        </p:nvPicPr>
        <p:blipFill>
          <a:blip r:embed="rId3" cstate="print"/>
          <a:srcRect/>
          <a:stretch>
            <a:fillRect/>
          </a:stretch>
        </p:blipFill>
        <p:spPr bwMode="auto">
          <a:xfrm>
            <a:off x="4651375" y="188913"/>
            <a:ext cx="4348163" cy="6480175"/>
          </a:xfrm>
          <a:prstGeom prst="rect">
            <a:avLst/>
          </a:prstGeom>
          <a:noFill/>
        </p:spPr>
      </p:pic>
      <p:sp>
        <p:nvSpPr>
          <p:cNvPr id="16391" name="Rectangle 7"/>
          <p:cNvSpPr>
            <a:spLocks noChangeArrowheads="1"/>
          </p:cNvSpPr>
          <p:nvPr/>
        </p:nvSpPr>
        <p:spPr bwMode="auto">
          <a:xfrm>
            <a:off x="250825" y="2060575"/>
            <a:ext cx="4321175" cy="4486275"/>
          </a:xfrm>
          <a:prstGeom prst="rect">
            <a:avLst/>
          </a:prstGeom>
          <a:noFill/>
          <a:ln w="9525">
            <a:noFill/>
            <a:miter lim="800000"/>
            <a:headEnd/>
            <a:tailEnd/>
          </a:ln>
          <a:effectLst/>
        </p:spPr>
        <p:txBody>
          <a:bodyPr anchor="ctr">
            <a:spAutoFit/>
          </a:bodyPr>
          <a:lstStyle/>
          <a:p>
            <a:r>
              <a:rPr lang="ru-RU"/>
              <a:t>Русский писатель, поэт, критик, мемуарист, стиховед; один из ведущих деятелей русского символизма и модернизма в целом.</a:t>
            </a:r>
          </a:p>
          <a:p>
            <a:endParaRPr lang="ru-RU"/>
          </a:p>
          <a:p>
            <a:r>
              <a:rPr lang="ru-RU"/>
              <a:t>Итоги собственной литературно-критической деятельности, отчасти символизма в целом, подведены в сборниках статей «Символизм» (1910; включает также стиховедческие работы), «Луг зелёный» (1910; включает критические и полемические статьи, очерки о русских и зарубежных писателях), «Арабески» (1911).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ChangeArrowheads="1"/>
          </p:cNvSpPr>
          <p:nvPr/>
        </p:nvSpPr>
        <p:spPr bwMode="auto">
          <a:xfrm>
            <a:off x="0" y="404813"/>
            <a:ext cx="6462713" cy="6070600"/>
          </a:xfrm>
          <a:prstGeom prst="rect">
            <a:avLst/>
          </a:prstGeom>
          <a:noFill/>
          <a:ln w="9525">
            <a:noFill/>
            <a:miter lim="800000"/>
            <a:headEnd/>
            <a:tailEnd/>
          </a:ln>
          <a:effectLst/>
        </p:spPr>
        <p:txBody>
          <a:bodyPr wrap="none" anchor="ctr">
            <a:spAutoFit/>
          </a:bodyPr>
          <a:lstStyle/>
          <a:p>
            <a:r>
              <a:rPr lang="ru-RU" sz="2800"/>
              <a:t>Солнцем сердце зажжено.</a:t>
            </a:r>
            <a:br>
              <a:rPr lang="ru-RU" sz="2800"/>
            </a:br>
            <a:r>
              <a:rPr lang="ru-RU" sz="2800"/>
              <a:t>Солнце - к вечному стремительность.</a:t>
            </a:r>
            <a:br>
              <a:rPr lang="ru-RU" sz="2800"/>
            </a:br>
            <a:r>
              <a:rPr lang="ru-RU" sz="2800"/>
              <a:t>Солнце - вечное окно</a:t>
            </a:r>
            <a:br>
              <a:rPr lang="ru-RU" sz="2800"/>
            </a:br>
            <a:r>
              <a:rPr lang="ru-RU" sz="2800"/>
              <a:t>в золотую ослепительность.</a:t>
            </a:r>
            <a:br>
              <a:rPr lang="ru-RU" sz="2800"/>
            </a:br>
            <a:r>
              <a:rPr lang="ru-RU" sz="2800"/>
              <a:t/>
            </a:r>
            <a:br>
              <a:rPr lang="ru-RU" sz="2800"/>
            </a:br>
            <a:r>
              <a:rPr lang="ru-RU" sz="2800"/>
              <a:t>Роза в золоте кудрей.</a:t>
            </a:r>
            <a:br>
              <a:rPr lang="ru-RU" sz="2800"/>
            </a:br>
            <a:r>
              <a:rPr lang="ru-RU" sz="2800"/>
              <a:t>Роза нежно колыхается.</a:t>
            </a:r>
            <a:br>
              <a:rPr lang="ru-RU" sz="2800"/>
            </a:br>
            <a:r>
              <a:rPr lang="ru-RU" sz="2800"/>
              <a:t>В розах золото лучей</a:t>
            </a:r>
            <a:br>
              <a:rPr lang="ru-RU" sz="2800"/>
            </a:br>
            <a:r>
              <a:rPr lang="ru-RU" sz="2800"/>
              <a:t>красным жаром разливается.</a:t>
            </a:r>
            <a:br>
              <a:rPr lang="ru-RU" sz="2800"/>
            </a:br>
            <a:r>
              <a:rPr lang="ru-RU" sz="2800"/>
              <a:t/>
            </a:r>
            <a:br>
              <a:rPr lang="ru-RU" sz="2800"/>
            </a:br>
            <a:r>
              <a:rPr lang="ru-RU" sz="2800"/>
              <a:t>В сердце бедном много зла</a:t>
            </a:r>
            <a:br>
              <a:rPr lang="ru-RU" sz="2800"/>
            </a:br>
            <a:r>
              <a:rPr lang="ru-RU" sz="2800"/>
              <a:t>сожжено и перемолото.</a:t>
            </a:r>
            <a:br>
              <a:rPr lang="ru-RU" sz="2800"/>
            </a:br>
            <a:r>
              <a:rPr lang="ru-RU" sz="2800"/>
              <a:t>Наши души - зеркала,</a:t>
            </a:r>
            <a:br>
              <a:rPr lang="ru-RU" sz="2800"/>
            </a:br>
            <a:r>
              <a:rPr lang="ru-RU" sz="2800"/>
              <a:t>отражающие золото. </a:t>
            </a:r>
          </a:p>
        </p:txBody>
      </p:sp>
      <p:pic>
        <p:nvPicPr>
          <p:cNvPr id="17415" name="Picture 7" descr="9785235030046-b"/>
          <p:cNvPicPr>
            <a:picLocks noChangeAspect="1" noChangeArrowheads="1"/>
          </p:cNvPicPr>
          <p:nvPr/>
        </p:nvPicPr>
        <p:blipFill>
          <a:blip r:embed="rId2" cstate="print"/>
          <a:srcRect/>
          <a:stretch>
            <a:fillRect/>
          </a:stretch>
        </p:blipFill>
        <p:spPr bwMode="auto">
          <a:xfrm>
            <a:off x="5275263" y="1385888"/>
            <a:ext cx="3562350" cy="5283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95288" y="1557338"/>
            <a:ext cx="8497887" cy="4789487"/>
          </a:xfrm>
          <a:prstGeom prst="rect">
            <a:avLst/>
          </a:prstGeom>
          <a:noFill/>
          <a:ln w="9525">
            <a:noFill/>
            <a:miter lim="800000"/>
            <a:headEnd/>
            <a:tailEnd/>
          </a:ln>
          <a:effectLst/>
        </p:spPr>
        <p:txBody>
          <a:bodyPr anchor="ctr">
            <a:spAutoFit/>
          </a:bodyPr>
          <a:lstStyle/>
          <a:p>
            <a:r>
              <a:rPr lang="ru-RU" sz="2800"/>
              <a:t>Поэты серебряного века создали грандиозный поэтический капитал. Трагически сложилась судьба большинства гениев серебряного века. Но все они прошли сквозь перипетии революций, войн, через эмиграцию, через огонь и кровь, тюрьмы, через ошибки и заблуждения и пронесли чувство Родины, незыблемую веру в то, что «Россия будет великой». Многообразие творческих индивидуальностей делает особенно увлекательным, хоть и трудным, знакомство и изучение этого богатого на таланты периода.</a:t>
            </a:r>
            <a:r>
              <a:rPr lang="ru-RU"/>
              <a:t> </a:t>
            </a:r>
          </a:p>
        </p:txBody>
      </p:sp>
      <p:sp>
        <p:nvSpPr>
          <p:cNvPr id="18437" name="WordArt 5"/>
          <p:cNvSpPr>
            <a:spLocks noChangeArrowheads="1" noChangeShapeType="1" noTextEdit="1"/>
          </p:cNvSpPr>
          <p:nvPr/>
        </p:nvSpPr>
        <p:spPr bwMode="auto">
          <a:xfrm>
            <a:off x="2195513" y="404813"/>
            <a:ext cx="4176712" cy="642937"/>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Заключение</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WordArt 5"/>
          <p:cNvSpPr>
            <a:spLocks noChangeArrowheads="1" noChangeShapeType="1" noTextEdit="1"/>
          </p:cNvSpPr>
          <p:nvPr/>
        </p:nvSpPr>
        <p:spPr bwMode="auto">
          <a:xfrm>
            <a:off x="1547813" y="404813"/>
            <a:ext cx="6192837" cy="792162"/>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Список литературы</a:t>
            </a:r>
          </a:p>
        </p:txBody>
      </p:sp>
      <p:sp>
        <p:nvSpPr>
          <p:cNvPr id="19462" name="Rectangle 6"/>
          <p:cNvSpPr>
            <a:spLocks noChangeArrowheads="1"/>
          </p:cNvSpPr>
          <p:nvPr/>
        </p:nvSpPr>
        <p:spPr bwMode="auto">
          <a:xfrm>
            <a:off x="179388" y="1916113"/>
            <a:ext cx="8785225" cy="3743325"/>
          </a:xfrm>
          <a:prstGeom prst="rect">
            <a:avLst/>
          </a:prstGeom>
          <a:noFill/>
          <a:ln w="9525">
            <a:noFill/>
            <a:miter lim="800000"/>
            <a:headEnd/>
            <a:tailEnd/>
          </a:ln>
          <a:effectLst/>
        </p:spPr>
        <p:txBody>
          <a:bodyPr anchor="ctr">
            <a:spAutoFit/>
          </a:bodyPr>
          <a:lstStyle/>
          <a:p>
            <a:r>
              <a:rPr lang="ru-RU" sz="2400"/>
              <a:t>-Л.Ф.Луцевич «Серебряный век» русской литературы</a:t>
            </a:r>
          </a:p>
          <a:p>
            <a:endParaRPr lang="ru-RU" sz="2400"/>
          </a:p>
          <a:p>
            <a:r>
              <a:rPr lang="ru-RU" sz="2400"/>
              <a:t>-Русская поэзия XIX – начала XX в.(сборник текстов);</a:t>
            </a:r>
          </a:p>
          <a:p>
            <a:endParaRPr lang="ru-RU" sz="2400"/>
          </a:p>
          <a:p>
            <a:r>
              <a:rPr lang="ru-RU" sz="2400"/>
              <a:t>-Серебряный век. Петербургская поэзия конца XIX – Начала XX в. – Л. 1991</a:t>
            </a:r>
          </a:p>
          <a:p>
            <a:endParaRPr lang="ru-RU" sz="2400"/>
          </a:p>
          <a:p>
            <a:r>
              <a:rPr lang="ru-RU" sz="2400"/>
              <a:t> -Максимов Д. Русские поэты начала века: Валерий Брюсов, Александр Блок, </a:t>
            </a:r>
          </a:p>
          <a:p>
            <a:r>
              <a:rPr lang="ru-RU" sz="2400"/>
              <a:t>Андрей Белый, Анна Ахматова, Марина Цветаева.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WordArt 4"/>
          <p:cNvSpPr>
            <a:spLocks noChangeArrowheads="1" noChangeShapeType="1" noTextEdit="1"/>
          </p:cNvSpPr>
          <p:nvPr/>
        </p:nvSpPr>
        <p:spPr bwMode="auto">
          <a:xfrm>
            <a:off x="755650" y="2133600"/>
            <a:ext cx="7416800" cy="1368425"/>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Спасибо за внимание</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117</TotalTime>
  <Words>571</Words>
  <Application>Microsoft Office PowerPoint</Application>
  <PresentationFormat>Экран (4:3)</PresentationFormat>
  <Paragraphs>107</Paragraphs>
  <Slides>18</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18</vt:i4>
      </vt:variant>
    </vt:vector>
  </HeadingPairs>
  <TitlesOfParts>
    <vt:vector size="21" baseType="lpstr">
      <vt:lpstr>Arial</vt:lpstr>
      <vt:lpstr>Times New Roman</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MoBIL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Холошенко Ольга</cp:lastModifiedBy>
  <cp:revision>3</cp:revision>
  <dcterms:created xsi:type="dcterms:W3CDTF">2014-05-10T13:02:10Z</dcterms:created>
  <dcterms:modified xsi:type="dcterms:W3CDTF">2014-05-13T00:14:34Z</dcterms:modified>
</cp:coreProperties>
</file>