
<file path=[Content_Types].xml><?xml version="1.0" encoding="utf-8"?>
<Types xmlns="http://schemas.openxmlformats.org/package/2006/content-types"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quickStyle13.xml" ContentType="application/vnd.openxmlformats-officedocument.drawingml.diagramStyl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diagrams/layout13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diagrams/layout11.xml" ContentType="application/vnd.openxmlformats-officedocument.drawingml.diagram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Default Extension="png" ContentType="image/png"/>
  <Override PartName="/ppt/diagrams/colors1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gif" ContentType="image/gif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diagrams/data11.xml" ContentType="application/vnd.openxmlformats-officedocument.drawingml.diagramData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"/>
  </p:notesMasterIdLst>
  <p:sldIdLst>
    <p:sldId id="256" r:id="rId2"/>
    <p:sldId id="258" r:id="rId3"/>
    <p:sldId id="262" r:id="rId4"/>
    <p:sldId id="257" r:id="rId5"/>
    <p:sldId id="263" r:id="rId6"/>
    <p:sldId id="264" r:id="rId7"/>
    <p:sldId id="259" r:id="rId8"/>
    <p:sldId id="268" r:id="rId9"/>
    <p:sldId id="260" r:id="rId10"/>
    <p:sldId id="269" r:id="rId11"/>
    <p:sldId id="261" r:id="rId12"/>
    <p:sldId id="265" r:id="rId13"/>
    <p:sldId id="267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custDataLst>
    <p:tags r:id="rId2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706FF6-E0CC-42B5-A78D-08DE626E2C35}" type="doc">
      <dgm:prSet loTypeId="urn:microsoft.com/office/officeart/2005/8/layout/pyramid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74194B9-A138-42F7-BE93-2AA560A9292A}">
      <dgm:prSet phldrT="[Текст]"/>
      <dgm:spPr/>
      <dgm:t>
        <a:bodyPr/>
        <a:lstStyle/>
        <a:p>
          <a:pPr algn="just"/>
          <a:r>
            <a:rPr lang="ru-RU" b="1" dirty="0" smtClean="0"/>
            <a:t>1. Помещения без повышенной опасности </a:t>
          </a:r>
          <a:endParaRPr lang="ru-RU" dirty="0"/>
        </a:p>
      </dgm:t>
    </dgm:pt>
    <dgm:pt modelId="{9E63D5CF-D344-4FCA-8B06-DA83D4F7F431}" type="parTrans" cxnId="{EF89CAC8-F593-4545-9C51-742F91F0A763}">
      <dgm:prSet/>
      <dgm:spPr/>
      <dgm:t>
        <a:bodyPr/>
        <a:lstStyle/>
        <a:p>
          <a:endParaRPr lang="ru-RU"/>
        </a:p>
      </dgm:t>
    </dgm:pt>
    <dgm:pt modelId="{A1A79C4E-2DFA-4F5A-AA25-3872AE657E3C}" type="sibTrans" cxnId="{EF89CAC8-F593-4545-9C51-742F91F0A763}">
      <dgm:prSet/>
      <dgm:spPr/>
      <dgm:t>
        <a:bodyPr/>
        <a:lstStyle/>
        <a:p>
          <a:endParaRPr lang="ru-RU"/>
        </a:p>
      </dgm:t>
    </dgm:pt>
    <dgm:pt modelId="{143D11A5-575C-4AFC-941D-EDC66E428884}">
      <dgm:prSet phldrT="[Текст]"/>
      <dgm:spPr/>
      <dgm:t>
        <a:bodyPr/>
        <a:lstStyle/>
        <a:p>
          <a:pPr algn="just"/>
          <a:r>
            <a:rPr lang="ru-RU" b="1" dirty="0" smtClean="0"/>
            <a:t>2. Помещения с повышенной опасностью</a:t>
          </a:r>
          <a:r>
            <a:rPr lang="ru-RU" dirty="0" smtClean="0"/>
            <a:t> </a:t>
          </a:r>
          <a:endParaRPr lang="ru-RU" dirty="0"/>
        </a:p>
      </dgm:t>
    </dgm:pt>
    <dgm:pt modelId="{44122E1D-0334-4EF1-96C9-787BF58A4E91}" type="parTrans" cxnId="{FB4EA19E-44D7-48D5-80D4-92FF4E3E1A87}">
      <dgm:prSet/>
      <dgm:spPr/>
      <dgm:t>
        <a:bodyPr/>
        <a:lstStyle/>
        <a:p>
          <a:endParaRPr lang="ru-RU"/>
        </a:p>
      </dgm:t>
    </dgm:pt>
    <dgm:pt modelId="{ADD12C40-F1E9-439D-BCB4-DCE84FEA95F8}" type="sibTrans" cxnId="{FB4EA19E-44D7-48D5-80D4-92FF4E3E1A87}">
      <dgm:prSet/>
      <dgm:spPr/>
      <dgm:t>
        <a:bodyPr/>
        <a:lstStyle/>
        <a:p>
          <a:endParaRPr lang="ru-RU"/>
        </a:p>
      </dgm:t>
    </dgm:pt>
    <dgm:pt modelId="{58374064-B59D-431B-BC8D-B5A56D8B4C6C}">
      <dgm:prSet phldrT="[Текст]"/>
      <dgm:spPr/>
      <dgm:t>
        <a:bodyPr/>
        <a:lstStyle/>
        <a:p>
          <a:pPr algn="just"/>
          <a:r>
            <a:rPr lang="ru-RU" b="1" dirty="0" smtClean="0"/>
            <a:t>3. Помещения особо опасные</a:t>
          </a:r>
          <a:r>
            <a:rPr lang="ru-RU" dirty="0" smtClean="0"/>
            <a:t> </a:t>
          </a:r>
          <a:endParaRPr lang="ru-RU" dirty="0"/>
        </a:p>
      </dgm:t>
    </dgm:pt>
    <dgm:pt modelId="{ABDBB954-21D9-4C3D-8574-14B05FC80FB9}" type="parTrans" cxnId="{78363F33-D70A-4D36-8DF3-CE778B3A6909}">
      <dgm:prSet/>
      <dgm:spPr/>
      <dgm:t>
        <a:bodyPr/>
        <a:lstStyle/>
        <a:p>
          <a:endParaRPr lang="ru-RU"/>
        </a:p>
      </dgm:t>
    </dgm:pt>
    <dgm:pt modelId="{D2DEBDE9-2679-4E8C-BCC4-EDBF9EA94651}" type="sibTrans" cxnId="{78363F33-D70A-4D36-8DF3-CE778B3A6909}">
      <dgm:prSet/>
      <dgm:spPr/>
      <dgm:t>
        <a:bodyPr/>
        <a:lstStyle/>
        <a:p>
          <a:endParaRPr lang="ru-RU"/>
        </a:p>
      </dgm:t>
    </dgm:pt>
    <dgm:pt modelId="{97FF22CC-AE56-40E6-8E2F-F1F6DC7008B7}" type="pres">
      <dgm:prSet presAssocID="{84706FF6-E0CC-42B5-A78D-08DE626E2C35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C018B7F2-C67B-4EF0-BEA8-E11FC81B0BA0}" type="pres">
      <dgm:prSet presAssocID="{84706FF6-E0CC-42B5-A78D-08DE626E2C35}" presName="pyramid" presStyleLbl="node1" presStyleIdx="0" presStyleCnt="1"/>
      <dgm:spPr/>
    </dgm:pt>
    <dgm:pt modelId="{B84D9B84-399D-4CB8-B11A-84F12A75064A}" type="pres">
      <dgm:prSet presAssocID="{84706FF6-E0CC-42B5-A78D-08DE626E2C35}" presName="theList" presStyleCnt="0"/>
      <dgm:spPr/>
    </dgm:pt>
    <dgm:pt modelId="{A74D9C2D-9698-40BC-BE53-3D0C8650CBFB}" type="pres">
      <dgm:prSet presAssocID="{774194B9-A138-42F7-BE93-2AA560A9292A}" presName="aNode" presStyleLbl="fgAcc1" presStyleIdx="0" presStyleCnt="3" custScaleX="2468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550B49-DD8C-4AB7-9F0B-AF48E0F45CD2}" type="pres">
      <dgm:prSet presAssocID="{774194B9-A138-42F7-BE93-2AA560A9292A}" presName="aSpace" presStyleCnt="0"/>
      <dgm:spPr/>
    </dgm:pt>
    <dgm:pt modelId="{7E9E6564-5842-4607-8AFA-58897EEE213E}" type="pres">
      <dgm:prSet presAssocID="{143D11A5-575C-4AFC-941D-EDC66E428884}" presName="aNode" presStyleLbl="fgAcc1" presStyleIdx="1" presStyleCnt="3" custScaleX="2444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E7A803-9C36-4586-AF54-A130F5C57D7D}" type="pres">
      <dgm:prSet presAssocID="{143D11A5-575C-4AFC-941D-EDC66E428884}" presName="aSpace" presStyleCnt="0"/>
      <dgm:spPr/>
    </dgm:pt>
    <dgm:pt modelId="{29DC495E-D738-465E-981D-613B6736A0D0}" type="pres">
      <dgm:prSet presAssocID="{58374064-B59D-431B-BC8D-B5A56D8B4C6C}" presName="aNode" presStyleLbl="fgAcc1" presStyleIdx="2" presStyleCnt="3" custScaleX="2398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6EF072-9B68-4B58-A2EC-9FDAA6481FC7}" type="pres">
      <dgm:prSet presAssocID="{58374064-B59D-431B-BC8D-B5A56D8B4C6C}" presName="aSpace" presStyleCnt="0"/>
      <dgm:spPr/>
    </dgm:pt>
  </dgm:ptLst>
  <dgm:cxnLst>
    <dgm:cxn modelId="{FB4EA19E-44D7-48D5-80D4-92FF4E3E1A87}" srcId="{84706FF6-E0CC-42B5-A78D-08DE626E2C35}" destId="{143D11A5-575C-4AFC-941D-EDC66E428884}" srcOrd="1" destOrd="0" parTransId="{44122E1D-0334-4EF1-96C9-787BF58A4E91}" sibTransId="{ADD12C40-F1E9-439D-BCB4-DCE84FEA95F8}"/>
    <dgm:cxn modelId="{EF89CAC8-F593-4545-9C51-742F91F0A763}" srcId="{84706FF6-E0CC-42B5-A78D-08DE626E2C35}" destId="{774194B9-A138-42F7-BE93-2AA560A9292A}" srcOrd="0" destOrd="0" parTransId="{9E63D5CF-D344-4FCA-8B06-DA83D4F7F431}" sibTransId="{A1A79C4E-2DFA-4F5A-AA25-3872AE657E3C}"/>
    <dgm:cxn modelId="{78363F33-D70A-4D36-8DF3-CE778B3A6909}" srcId="{84706FF6-E0CC-42B5-A78D-08DE626E2C35}" destId="{58374064-B59D-431B-BC8D-B5A56D8B4C6C}" srcOrd="2" destOrd="0" parTransId="{ABDBB954-21D9-4C3D-8574-14B05FC80FB9}" sibTransId="{D2DEBDE9-2679-4E8C-BCC4-EDBF9EA94651}"/>
    <dgm:cxn modelId="{820E8364-C782-463C-A029-D216A14FDEF0}" type="presOf" srcId="{84706FF6-E0CC-42B5-A78D-08DE626E2C35}" destId="{97FF22CC-AE56-40E6-8E2F-F1F6DC7008B7}" srcOrd="0" destOrd="0" presId="urn:microsoft.com/office/officeart/2005/8/layout/pyramid2"/>
    <dgm:cxn modelId="{2769E91D-435F-43CB-8025-5F0EE263E073}" type="presOf" srcId="{143D11A5-575C-4AFC-941D-EDC66E428884}" destId="{7E9E6564-5842-4607-8AFA-58897EEE213E}" srcOrd="0" destOrd="0" presId="urn:microsoft.com/office/officeart/2005/8/layout/pyramid2"/>
    <dgm:cxn modelId="{EF4DE185-AA20-4DB2-9643-47262C55EA94}" type="presOf" srcId="{58374064-B59D-431B-BC8D-B5A56D8B4C6C}" destId="{29DC495E-D738-465E-981D-613B6736A0D0}" srcOrd="0" destOrd="0" presId="urn:microsoft.com/office/officeart/2005/8/layout/pyramid2"/>
    <dgm:cxn modelId="{2412578F-CF1E-4774-96F3-ABE1F5CAB4D6}" type="presOf" srcId="{774194B9-A138-42F7-BE93-2AA560A9292A}" destId="{A74D9C2D-9698-40BC-BE53-3D0C8650CBFB}" srcOrd="0" destOrd="0" presId="urn:microsoft.com/office/officeart/2005/8/layout/pyramid2"/>
    <dgm:cxn modelId="{8F3A00B9-27DE-4A58-90D7-2F98D77C70F5}" type="presParOf" srcId="{97FF22CC-AE56-40E6-8E2F-F1F6DC7008B7}" destId="{C018B7F2-C67B-4EF0-BEA8-E11FC81B0BA0}" srcOrd="0" destOrd="0" presId="urn:microsoft.com/office/officeart/2005/8/layout/pyramid2"/>
    <dgm:cxn modelId="{CB31B569-9139-4E77-B33E-B40BB8F3EB7B}" type="presParOf" srcId="{97FF22CC-AE56-40E6-8E2F-F1F6DC7008B7}" destId="{B84D9B84-399D-4CB8-B11A-84F12A75064A}" srcOrd="1" destOrd="0" presId="urn:microsoft.com/office/officeart/2005/8/layout/pyramid2"/>
    <dgm:cxn modelId="{9C161C4C-2784-4F56-980F-C1233299277A}" type="presParOf" srcId="{B84D9B84-399D-4CB8-B11A-84F12A75064A}" destId="{A74D9C2D-9698-40BC-BE53-3D0C8650CBFB}" srcOrd="0" destOrd="0" presId="urn:microsoft.com/office/officeart/2005/8/layout/pyramid2"/>
    <dgm:cxn modelId="{7E1F305C-48DE-4D63-A62B-BDB27C4DEC5B}" type="presParOf" srcId="{B84D9B84-399D-4CB8-B11A-84F12A75064A}" destId="{EC550B49-DD8C-4AB7-9F0B-AF48E0F45CD2}" srcOrd="1" destOrd="0" presId="urn:microsoft.com/office/officeart/2005/8/layout/pyramid2"/>
    <dgm:cxn modelId="{B39D889E-D92E-4890-AF39-2786C4655E5F}" type="presParOf" srcId="{B84D9B84-399D-4CB8-B11A-84F12A75064A}" destId="{7E9E6564-5842-4607-8AFA-58897EEE213E}" srcOrd="2" destOrd="0" presId="urn:microsoft.com/office/officeart/2005/8/layout/pyramid2"/>
    <dgm:cxn modelId="{AA75C50C-6B35-4C4F-80FD-F41CA53960BC}" type="presParOf" srcId="{B84D9B84-399D-4CB8-B11A-84F12A75064A}" destId="{D1E7A803-9C36-4586-AF54-A130F5C57D7D}" srcOrd="3" destOrd="0" presId="urn:microsoft.com/office/officeart/2005/8/layout/pyramid2"/>
    <dgm:cxn modelId="{1C03EBD1-3EDE-46B2-8ABB-4CDED5566227}" type="presParOf" srcId="{B84D9B84-399D-4CB8-B11A-84F12A75064A}" destId="{29DC495E-D738-465E-981D-613B6736A0D0}" srcOrd="4" destOrd="0" presId="urn:microsoft.com/office/officeart/2005/8/layout/pyramid2"/>
    <dgm:cxn modelId="{D62F5D29-D7E9-4F25-BA2D-DDEDA884F3A8}" type="presParOf" srcId="{B84D9B84-399D-4CB8-B11A-84F12A75064A}" destId="{B56EF072-9B68-4B58-A2EC-9FDAA6481FC7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706FF6-E0CC-42B5-A78D-08DE626E2C35}" type="doc">
      <dgm:prSet loTypeId="urn:microsoft.com/office/officeart/2005/8/layout/pyramid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74194B9-A138-42F7-BE93-2AA560A9292A}">
      <dgm:prSet phldrT="[Текст]"/>
      <dgm:spPr/>
      <dgm:t>
        <a:bodyPr/>
        <a:lstStyle/>
        <a:p>
          <a:pPr algn="ctr"/>
          <a:r>
            <a:rPr lang="ru-RU" b="1" dirty="0" smtClean="0"/>
            <a:t>Разность потенциалов, приложенной к данному участку цепи</a:t>
          </a:r>
          <a:endParaRPr lang="ru-RU" b="1" dirty="0"/>
        </a:p>
      </dgm:t>
    </dgm:pt>
    <dgm:pt modelId="{9E63D5CF-D344-4FCA-8B06-DA83D4F7F431}" type="parTrans" cxnId="{EF89CAC8-F593-4545-9C51-742F91F0A763}">
      <dgm:prSet/>
      <dgm:spPr/>
      <dgm:t>
        <a:bodyPr/>
        <a:lstStyle/>
        <a:p>
          <a:endParaRPr lang="ru-RU"/>
        </a:p>
      </dgm:t>
    </dgm:pt>
    <dgm:pt modelId="{A1A79C4E-2DFA-4F5A-AA25-3872AE657E3C}" type="sibTrans" cxnId="{EF89CAC8-F593-4545-9C51-742F91F0A763}">
      <dgm:prSet/>
      <dgm:spPr/>
      <dgm:t>
        <a:bodyPr/>
        <a:lstStyle/>
        <a:p>
          <a:endParaRPr lang="ru-RU"/>
        </a:p>
      </dgm:t>
    </dgm:pt>
    <dgm:pt modelId="{143D11A5-575C-4AFC-941D-EDC66E428884}">
      <dgm:prSet phldrT="[Текст]"/>
      <dgm:spPr/>
      <dgm:t>
        <a:bodyPr/>
        <a:lstStyle/>
        <a:p>
          <a:pPr algn="ctr"/>
          <a:r>
            <a:rPr lang="ru-RU" b="1" dirty="0" smtClean="0"/>
            <a:t>Пути тока, определяемого сопротивлением данного участка</a:t>
          </a:r>
          <a:endParaRPr lang="ru-RU" b="1" dirty="0"/>
        </a:p>
      </dgm:t>
    </dgm:pt>
    <dgm:pt modelId="{44122E1D-0334-4EF1-96C9-787BF58A4E91}" type="parTrans" cxnId="{FB4EA19E-44D7-48D5-80D4-92FF4E3E1A87}">
      <dgm:prSet/>
      <dgm:spPr/>
      <dgm:t>
        <a:bodyPr/>
        <a:lstStyle/>
        <a:p>
          <a:endParaRPr lang="ru-RU"/>
        </a:p>
      </dgm:t>
    </dgm:pt>
    <dgm:pt modelId="{ADD12C40-F1E9-439D-BCB4-DCE84FEA95F8}" type="sibTrans" cxnId="{FB4EA19E-44D7-48D5-80D4-92FF4E3E1A87}">
      <dgm:prSet/>
      <dgm:spPr/>
      <dgm:t>
        <a:bodyPr/>
        <a:lstStyle/>
        <a:p>
          <a:endParaRPr lang="ru-RU"/>
        </a:p>
      </dgm:t>
    </dgm:pt>
    <dgm:pt modelId="{97FF22CC-AE56-40E6-8E2F-F1F6DC7008B7}" type="pres">
      <dgm:prSet presAssocID="{84706FF6-E0CC-42B5-A78D-08DE626E2C35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C018B7F2-C67B-4EF0-BEA8-E11FC81B0BA0}" type="pres">
      <dgm:prSet presAssocID="{84706FF6-E0CC-42B5-A78D-08DE626E2C35}" presName="pyramid" presStyleLbl="node1" presStyleIdx="0" presStyleCnt="1"/>
      <dgm:spPr/>
    </dgm:pt>
    <dgm:pt modelId="{B84D9B84-399D-4CB8-B11A-84F12A75064A}" type="pres">
      <dgm:prSet presAssocID="{84706FF6-E0CC-42B5-A78D-08DE626E2C35}" presName="theList" presStyleCnt="0"/>
      <dgm:spPr/>
    </dgm:pt>
    <dgm:pt modelId="{A74D9C2D-9698-40BC-BE53-3D0C8650CBFB}" type="pres">
      <dgm:prSet presAssocID="{774194B9-A138-42F7-BE93-2AA560A9292A}" presName="aNode" presStyleLbl="fgAcc1" presStyleIdx="0" presStyleCnt="2" custScaleX="2468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550B49-DD8C-4AB7-9F0B-AF48E0F45CD2}" type="pres">
      <dgm:prSet presAssocID="{774194B9-A138-42F7-BE93-2AA560A9292A}" presName="aSpace" presStyleCnt="0"/>
      <dgm:spPr/>
    </dgm:pt>
    <dgm:pt modelId="{7E9E6564-5842-4607-8AFA-58897EEE213E}" type="pres">
      <dgm:prSet presAssocID="{143D11A5-575C-4AFC-941D-EDC66E428884}" presName="aNode" presStyleLbl="fgAcc1" presStyleIdx="1" presStyleCnt="2" custScaleX="2444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E7A803-9C36-4586-AF54-A130F5C57D7D}" type="pres">
      <dgm:prSet presAssocID="{143D11A5-575C-4AFC-941D-EDC66E428884}" presName="aSpace" presStyleCnt="0"/>
      <dgm:spPr/>
    </dgm:pt>
  </dgm:ptLst>
  <dgm:cxnLst>
    <dgm:cxn modelId="{FB4EA19E-44D7-48D5-80D4-92FF4E3E1A87}" srcId="{84706FF6-E0CC-42B5-A78D-08DE626E2C35}" destId="{143D11A5-575C-4AFC-941D-EDC66E428884}" srcOrd="1" destOrd="0" parTransId="{44122E1D-0334-4EF1-96C9-787BF58A4E91}" sibTransId="{ADD12C40-F1E9-439D-BCB4-DCE84FEA95F8}"/>
    <dgm:cxn modelId="{FAB793CB-26E2-45E5-A008-6D16685A5048}" type="presOf" srcId="{774194B9-A138-42F7-BE93-2AA560A9292A}" destId="{A74D9C2D-9698-40BC-BE53-3D0C8650CBFB}" srcOrd="0" destOrd="0" presId="urn:microsoft.com/office/officeart/2005/8/layout/pyramid2"/>
    <dgm:cxn modelId="{EF89CAC8-F593-4545-9C51-742F91F0A763}" srcId="{84706FF6-E0CC-42B5-A78D-08DE626E2C35}" destId="{774194B9-A138-42F7-BE93-2AA560A9292A}" srcOrd="0" destOrd="0" parTransId="{9E63D5CF-D344-4FCA-8B06-DA83D4F7F431}" sibTransId="{A1A79C4E-2DFA-4F5A-AA25-3872AE657E3C}"/>
    <dgm:cxn modelId="{9ABE8D48-7BEF-4274-B169-8AE03991253D}" type="presOf" srcId="{143D11A5-575C-4AFC-941D-EDC66E428884}" destId="{7E9E6564-5842-4607-8AFA-58897EEE213E}" srcOrd="0" destOrd="0" presId="urn:microsoft.com/office/officeart/2005/8/layout/pyramid2"/>
    <dgm:cxn modelId="{B0EA0EC9-D179-40EE-9D11-A0919760DA11}" type="presOf" srcId="{84706FF6-E0CC-42B5-A78D-08DE626E2C35}" destId="{97FF22CC-AE56-40E6-8E2F-F1F6DC7008B7}" srcOrd="0" destOrd="0" presId="urn:microsoft.com/office/officeart/2005/8/layout/pyramid2"/>
    <dgm:cxn modelId="{9A9E0A1B-85A6-4A0C-B7CD-55339B76D842}" type="presParOf" srcId="{97FF22CC-AE56-40E6-8E2F-F1F6DC7008B7}" destId="{C018B7F2-C67B-4EF0-BEA8-E11FC81B0BA0}" srcOrd="0" destOrd="0" presId="urn:microsoft.com/office/officeart/2005/8/layout/pyramid2"/>
    <dgm:cxn modelId="{6DADDCC1-76CA-41C9-998B-D04A3F9A7292}" type="presParOf" srcId="{97FF22CC-AE56-40E6-8E2F-F1F6DC7008B7}" destId="{B84D9B84-399D-4CB8-B11A-84F12A75064A}" srcOrd="1" destOrd="0" presId="urn:microsoft.com/office/officeart/2005/8/layout/pyramid2"/>
    <dgm:cxn modelId="{5E1BF44F-CBD8-4291-8F4E-12921C4885EA}" type="presParOf" srcId="{B84D9B84-399D-4CB8-B11A-84F12A75064A}" destId="{A74D9C2D-9698-40BC-BE53-3D0C8650CBFB}" srcOrd="0" destOrd="0" presId="urn:microsoft.com/office/officeart/2005/8/layout/pyramid2"/>
    <dgm:cxn modelId="{2495923B-B3E3-4E23-9BEB-13519F3D2995}" type="presParOf" srcId="{B84D9B84-399D-4CB8-B11A-84F12A75064A}" destId="{EC550B49-DD8C-4AB7-9F0B-AF48E0F45CD2}" srcOrd="1" destOrd="0" presId="urn:microsoft.com/office/officeart/2005/8/layout/pyramid2"/>
    <dgm:cxn modelId="{855CBFF7-8A6A-48B8-B90E-E16434254C37}" type="presParOf" srcId="{B84D9B84-399D-4CB8-B11A-84F12A75064A}" destId="{7E9E6564-5842-4607-8AFA-58897EEE213E}" srcOrd="2" destOrd="0" presId="urn:microsoft.com/office/officeart/2005/8/layout/pyramid2"/>
    <dgm:cxn modelId="{FFD043F8-C472-4867-B0F9-0D8851286633}" type="presParOf" srcId="{B84D9B84-399D-4CB8-B11A-84F12A75064A}" destId="{D1E7A803-9C36-4586-AF54-A130F5C57D7D}" srcOrd="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406ABF0-D345-43D6-938A-2E845B998C5F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0336445-D672-44CC-A5FC-C6163A1475DF}">
      <dgm:prSet phldrT="[Текст]" custT="1"/>
      <dgm:spPr/>
      <dgm:t>
        <a:bodyPr/>
        <a:lstStyle/>
        <a:p>
          <a:pPr algn="ctr"/>
          <a:r>
            <a:rPr lang="ru-RU" sz="4000" b="1" dirty="0" smtClean="0"/>
            <a:t>Пути тока в теле человека</a:t>
          </a:r>
          <a:endParaRPr lang="ru-RU" sz="4000" b="1" dirty="0"/>
        </a:p>
      </dgm:t>
    </dgm:pt>
    <dgm:pt modelId="{AE2EECE5-0871-414F-936D-833D23D5EE49}" type="parTrans" cxnId="{8A36D6F0-3294-43B9-9FE7-56E82701A8B1}">
      <dgm:prSet/>
      <dgm:spPr/>
      <dgm:t>
        <a:bodyPr/>
        <a:lstStyle/>
        <a:p>
          <a:endParaRPr lang="ru-RU"/>
        </a:p>
      </dgm:t>
    </dgm:pt>
    <dgm:pt modelId="{A3DE4BB9-CC92-4164-8343-F496DA7AAA91}" type="sibTrans" cxnId="{8A36D6F0-3294-43B9-9FE7-56E82701A8B1}">
      <dgm:prSet/>
      <dgm:spPr/>
      <dgm:t>
        <a:bodyPr/>
        <a:lstStyle/>
        <a:p>
          <a:endParaRPr lang="ru-RU"/>
        </a:p>
      </dgm:t>
    </dgm:pt>
    <dgm:pt modelId="{15722662-C1B9-463D-839D-DB36EF76BF3A}">
      <dgm:prSet phldrT="[Текст]" custT="1"/>
      <dgm:spPr/>
      <dgm:t>
        <a:bodyPr/>
        <a:lstStyle/>
        <a:p>
          <a:endParaRPr lang="ru-RU" sz="2800" dirty="0"/>
        </a:p>
      </dgm:t>
    </dgm:pt>
    <dgm:pt modelId="{485E5FBA-E15A-493F-9A94-AB4CDFF91934}" type="parTrans" cxnId="{F15DA109-47BF-4047-B502-8577E26F6431}">
      <dgm:prSet/>
      <dgm:spPr/>
      <dgm:t>
        <a:bodyPr/>
        <a:lstStyle/>
        <a:p>
          <a:endParaRPr lang="ru-RU"/>
        </a:p>
      </dgm:t>
    </dgm:pt>
    <dgm:pt modelId="{A451E182-8FED-4E5A-9F68-1A85ED4751A3}" type="sibTrans" cxnId="{F15DA109-47BF-4047-B502-8577E26F6431}">
      <dgm:prSet/>
      <dgm:spPr/>
      <dgm:t>
        <a:bodyPr/>
        <a:lstStyle/>
        <a:p>
          <a:endParaRPr lang="ru-RU"/>
        </a:p>
      </dgm:t>
    </dgm:pt>
    <dgm:pt modelId="{345011FB-6569-4AC4-ADD9-AC91F9ED250E}" type="pres">
      <dgm:prSet presAssocID="{2406ABF0-D345-43D6-938A-2E845B998C5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DB7B8A0-877E-4B37-B3D5-BF63A3171239}" type="pres">
      <dgm:prSet presAssocID="{60336445-D672-44CC-A5FC-C6163A1475DF}" presName="parentText" presStyleLbl="node1" presStyleIdx="0" presStyleCnt="1" custLinFactY="-36501" custLinFactNeighborX="-2564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E27FD8-4D0C-4E60-B8C8-45E460F84A31}" type="pres">
      <dgm:prSet presAssocID="{60336445-D672-44CC-A5FC-C6163A1475D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B909315-0B8E-41D5-B131-FB036BE7B078}" type="presOf" srcId="{15722662-C1B9-463D-839D-DB36EF76BF3A}" destId="{66E27FD8-4D0C-4E60-B8C8-45E460F84A31}" srcOrd="0" destOrd="0" presId="urn:microsoft.com/office/officeart/2005/8/layout/vList2"/>
    <dgm:cxn modelId="{CF5D06F9-D9DD-4810-A7DB-F9F398B2060D}" type="presOf" srcId="{2406ABF0-D345-43D6-938A-2E845B998C5F}" destId="{345011FB-6569-4AC4-ADD9-AC91F9ED250E}" srcOrd="0" destOrd="0" presId="urn:microsoft.com/office/officeart/2005/8/layout/vList2"/>
    <dgm:cxn modelId="{F15DA109-47BF-4047-B502-8577E26F6431}" srcId="{60336445-D672-44CC-A5FC-C6163A1475DF}" destId="{15722662-C1B9-463D-839D-DB36EF76BF3A}" srcOrd="0" destOrd="0" parTransId="{485E5FBA-E15A-493F-9A94-AB4CDFF91934}" sibTransId="{A451E182-8FED-4E5A-9F68-1A85ED4751A3}"/>
    <dgm:cxn modelId="{74B079BA-77DD-437A-A997-656C6EE4CB40}" type="presOf" srcId="{60336445-D672-44CC-A5FC-C6163A1475DF}" destId="{1DB7B8A0-877E-4B37-B3D5-BF63A3171239}" srcOrd="0" destOrd="0" presId="urn:microsoft.com/office/officeart/2005/8/layout/vList2"/>
    <dgm:cxn modelId="{8A36D6F0-3294-43B9-9FE7-56E82701A8B1}" srcId="{2406ABF0-D345-43D6-938A-2E845B998C5F}" destId="{60336445-D672-44CC-A5FC-C6163A1475DF}" srcOrd="0" destOrd="0" parTransId="{AE2EECE5-0871-414F-936D-833D23D5EE49}" sibTransId="{A3DE4BB9-CC92-4164-8343-F496DA7AAA91}"/>
    <dgm:cxn modelId="{61CF0988-AADD-421C-B1A5-B8B69010E5E8}" type="presParOf" srcId="{345011FB-6569-4AC4-ADD9-AC91F9ED250E}" destId="{1DB7B8A0-877E-4B37-B3D5-BF63A3171239}" srcOrd="0" destOrd="0" presId="urn:microsoft.com/office/officeart/2005/8/layout/vList2"/>
    <dgm:cxn modelId="{F6541514-DDF6-4032-9C36-F36DF61755E8}" type="presParOf" srcId="{345011FB-6569-4AC4-ADD9-AC91F9ED250E}" destId="{66E27FD8-4D0C-4E60-B8C8-45E460F84A3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406ABF0-D345-43D6-938A-2E845B998C5F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0336445-D672-44CC-A5FC-C6163A1475DF}">
      <dgm:prSet phldrT="[Текст]" custT="1"/>
      <dgm:spPr/>
      <dgm:t>
        <a:bodyPr/>
        <a:lstStyle/>
        <a:p>
          <a:pPr algn="ctr"/>
          <a:r>
            <a:rPr lang="ru-RU" sz="4000" b="1" dirty="0" smtClean="0"/>
            <a:t>Факторы опасного и вредного воздействия на человека</a:t>
          </a:r>
          <a:endParaRPr lang="ru-RU" sz="4000" b="1" dirty="0"/>
        </a:p>
      </dgm:t>
    </dgm:pt>
    <dgm:pt modelId="{AE2EECE5-0871-414F-936D-833D23D5EE49}" type="parTrans" cxnId="{8A36D6F0-3294-43B9-9FE7-56E82701A8B1}">
      <dgm:prSet/>
      <dgm:spPr/>
      <dgm:t>
        <a:bodyPr/>
        <a:lstStyle/>
        <a:p>
          <a:endParaRPr lang="ru-RU"/>
        </a:p>
      </dgm:t>
    </dgm:pt>
    <dgm:pt modelId="{A3DE4BB9-CC92-4164-8343-F496DA7AAA91}" type="sibTrans" cxnId="{8A36D6F0-3294-43B9-9FE7-56E82701A8B1}">
      <dgm:prSet/>
      <dgm:spPr/>
      <dgm:t>
        <a:bodyPr/>
        <a:lstStyle/>
        <a:p>
          <a:endParaRPr lang="ru-RU"/>
        </a:p>
      </dgm:t>
    </dgm:pt>
    <dgm:pt modelId="{15722662-C1B9-463D-839D-DB36EF76BF3A}">
      <dgm:prSet phldrT="[Текст]" custT="1"/>
      <dgm:spPr/>
      <dgm:t>
        <a:bodyPr/>
        <a:lstStyle/>
        <a:p>
          <a:r>
            <a:rPr lang="ru-RU" sz="2800" dirty="0" smtClean="0"/>
            <a:t>протекание электрического тока через организм человека;</a:t>
          </a:r>
          <a:endParaRPr lang="ru-RU" sz="2800" dirty="0"/>
        </a:p>
      </dgm:t>
    </dgm:pt>
    <dgm:pt modelId="{485E5FBA-E15A-493F-9A94-AB4CDFF91934}" type="parTrans" cxnId="{F15DA109-47BF-4047-B502-8577E26F6431}">
      <dgm:prSet/>
      <dgm:spPr/>
      <dgm:t>
        <a:bodyPr/>
        <a:lstStyle/>
        <a:p>
          <a:endParaRPr lang="ru-RU"/>
        </a:p>
      </dgm:t>
    </dgm:pt>
    <dgm:pt modelId="{A451E182-8FED-4E5A-9F68-1A85ED4751A3}" type="sibTrans" cxnId="{F15DA109-47BF-4047-B502-8577E26F6431}">
      <dgm:prSet/>
      <dgm:spPr/>
      <dgm:t>
        <a:bodyPr/>
        <a:lstStyle/>
        <a:p>
          <a:endParaRPr lang="ru-RU"/>
        </a:p>
      </dgm:t>
    </dgm:pt>
    <dgm:pt modelId="{17F4B966-ADAF-45F4-A235-864F05489457}">
      <dgm:prSet phldrT="[Текст]" custT="1"/>
      <dgm:spPr/>
      <dgm:t>
        <a:bodyPr/>
        <a:lstStyle/>
        <a:p>
          <a:r>
            <a:rPr lang="ru-RU" sz="2800" dirty="0" smtClean="0"/>
            <a:t>воздействие электрической дуги; </a:t>
          </a:r>
          <a:endParaRPr lang="ru-RU" sz="2800" dirty="0"/>
        </a:p>
      </dgm:t>
    </dgm:pt>
    <dgm:pt modelId="{F521566C-1775-47A0-B040-03F93B2CA8B8}" type="parTrans" cxnId="{896B84E4-3CF6-4F32-AE6C-90F37AE34BE5}">
      <dgm:prSet/>
      <dgm:spPr/>
    </dgm:pt>
    <dgm:pt modelId="{1FFE920B-E089-4B7B-9AD9-80F7C2D6EB51}" type="sibTrans" cxnId="{896B84E4-3CF6-4F32-AE6C-90F37AE34BE5}">
      <dgm:prSet/>
      <dgm:spPr/>
    </dgm:pt>
    <dgm:pt modelId="{95AB2268-1BAE-460D-81E1-4539598EF6F3}">
      <dgm:prSet custT="1"/>
      <dgm:spPr/>
      <dgm:t>
        <a:bodyPr/>
        <a:lstStyle/>
        <a:p>
          <a:r>
            <a:rPr lang="ru-RU" sz="2800" dirty="0" smtClean="0"/>
            <a:t>воздействие биологически активного электрического поля; </a:t>
          </a:r>
          <a:endParaRPr lang="ru-RU" sz="2800" dirty="0"/>
        </a:p>
      </dgm:t>
    </dgm:pt>
    <dgm:pt modelId="{21873406-CFD0-4CA8-8D32-ABFA15A5C2DF}" type="parTrans" cxnId="{086906F6-8E2F-4BE4-87E9-31E335B623BE}">
      <dgm:prSet/>
      <dgm:spPr/>
      <dgm:t>
        <a:bodyPr/>
        <a:lstStyle/>
        <a:p>
          <a:endParaRPr lang="ru-RU"/>
        </a:p>
      </dgm:t>
    </dgm:pt>
    <dgm:pt modelId="{500F4CC4-2C5B-4017-A7C3-33966D71E0E6}" type="sibTrans" cxnId="{086906F6-8E2F-4BE4-87E9-31E335B623BE}">
      <dgm:prSet/>
      <dgm:spPr/>
      <dgm:t>
        <a:bodyPr/>
        <a:lstStyle/>
        <a:p>
          <a:endParaRPr lang="ru-RU"/>
        </a:p>
      </dgm:t>
    </dgm:pt>
    <dgm:pt modelId="{DFA44759-A687-4017-B7F7-0DD04EBB5003}">
      <dgm:prSet custT="1"/>
      <dgm:spPr/>
      <dgm:t>
        <a:bodyPr/>
        <a:lstStyle/>
        <a:p>
          <a:r>
            <a:rPr lang="ru-RU" sz="2800" dirty="0" smtClean="0"/>
            <a:t>воздействие биологически активного магнитного поля; </a:t>
          </a:r>
          <a:endParaRPr lang="ru-RU" sz="2800" dirty="0"/>
        </a:p>
      </dgm:t>
    </dgm:pt>
    <dgm:pt modelId="{6035BA8D-0451-47B3-B0B3-592CCCA1EB45}" type="parTrans" cxnId="{316E2861-5E65-4B0D-8418-093EE0D67F0E}">
      <dgm:prSet/>
      <dgm:spPr/>
      <dgm:t>
        <a:bodyPr/>
        <a:lstStyle/>
        <a:p>
          <a:endParaRPr lang="ru-RU"/>
        </a:p>
      </dgm:t>
    </dgm:pt>
    <dgm:pt modelId="{97DBA505-05CD-4B77-943F-F6038A852C1A}" type="sibTrans" cxnId="{316E2861-5E65-4B0D-8418-093EE0D67F0E}">
      <dgm:prSet/>
      <dgm:spPr/>
      <dgm:t>
        <a:bodyPr/>
        <a:lstStyle/>
        <a:p>
          <a:endParaRPr lang="ru-RU"/>
        </a:p>
      </dgm:t>
    </dgm:pt>
    <dgm:pt modelId="{845622C3-6F38-420F-951B-5BCB84111E7E}">
      <dgm:prSet custT="1"/>
      <dgm:spPr/>
      <dgm:t>
        <a:bodyPr/>
        <a:lstStyle/>
        <a:p>
          <a:r>
            <a:rPr lang="ru-RU" sz="2800" dirty="0" smtClean="0"/>
            <a:t>воздействие электростатического поля; </a:t>
          </a:r>
          <a:endParaRPr lang="ru-RU" sz="2800" dirty="0"/>
        </a:p>
      </dgm:t>
    </dgm:pt>
    <dgm:pt modelId="{FBD1F798-1C17-4F5B-893C-B39F70596127}" type="parTrans" cxnId="{B59FCC37-8719-46E2-9120-3E29240A08C8}">
      <dgm:prSet/>
      <dgm:spPr/>
      <dgm:t>
        <a:bodyPr/>
        <a:lstStyle/>
        <a:p>
          <a:endParaRPr lang="ru-RU"/>
        </a:p>
      </dgm:t>
    </dgm:pt>
    <dgm:pt modelId="{3AC2143E-8729-428C-BCB0-8961ED85968C}" type="sibTrans" cxnId="{B59FCC37-8719-46E2-9120-3E29240A08C8}">
      <dgm:prSet/>
      <dgm:spPr/>
      <dgm:t>
        <a:bodyPr/>
        <a:lstStyle/>
        <a:p>
          <a:endParaRPr lang="ru-RU"/>
        </a:p>
      </dgm:t>
    </dgm:pt>
    <dgm:pt modelId="{BB93EE62-6980-4654-A135-3D80659E6210}">
      <dgm:prSet custT="1"/>
      <dgm:spPr/>
      <dgm:t>
        <a:bodyPr/>
        <a:lstStyle/>
        <a:p>
          <a:r>
            <a:rPr lang="ru-RU" sz="2800" dirty="0" smtClean="0"/>
            <a:t>воздействие электромагнитного излучения (ЭМИ).</a:t>
          </a:r>
          <a:endParaRPr lang="ru-RU" sz="2800" dirty="0"/>
        </a:p>
      </dgm:t>
    </dgm:pt>
    <dgm:pt modelId="{2F2C4DB6-BC38-40AE-BA59-270D98EC0FFA}" type="parTrans" cxnId="{48A87287-3C40-4B6C-8C1E-DA8B3D1B5E82}">
      <dgm:prSet/>
      <dgm:spPr/>
      <dgm:t>
        <a:bodyPr/>
        <a:lstStyle/>
        <a:p>
          <a:endParaRPr lang="ru-RU"/>
        </a:p>
      </dgm:t>
    </dgm:pt>
    <dgm:pt modelId="{7574A598-8D70-4722-8C80-54425ED807B1}" type="sibTrans" cxnId="{48A87287-3C40-4B6C-8C1E-DA8B3D1B5E82}">
      <dgm:prSet/>
      <dgm:spPr/>
      <dgm:t>
        <a:bodyPr/>
        <a:lstStyle/>
        <a:p>
          <a:endParaRPr lang="ru-RU"/>
        </a:p>
      </dgm:t>
    </dgm:pt>
    <dgm:pt modelId="{345011FB-6569-4AC4-ADD9-AC91F9ED250E}" type="pres">
      <dgm:prSet presAssocID="{2406ABF0-D345-43D6-938A-2E845B998C5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DB7B8A0-877E-4B37-B3D5-BF63A3171239}" type="pres">
      <dgm:prSet presAssocID="{60336445-D672-44CC-A5FC-C6163A1475D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E27FD8-4D0C-4E60-B8C8-45E460F84A31}" type="pres">
      <dgm:prSet presAssocID="{60336445-D672-44CC-A5FC-C6163A1475D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16E2861-5E65-4B0D-8418-093EE0D67F0E}" srcId="{60336445-D672-44CC-A5FC-C6163A1475DF}" destId="{DFA44759-A687-4017-B7F7-0DD04EBB5003}" srcOrd="3" destOrd="0" parTransId="{6035BA8D-0451-47B3-B0B3-592CCCA1EB45}" sibTransId="{97DBA505-05CD-4B77-943F-F6038A852C1A}"/>
    <dgm:cxn modelId="{48A87287-3C40-4B6C-8C1E-DA8B3D1B5E82}" srcId="{60336445-D672-44CC-A5FC-C6163A1475DF}" destId="{BB93EE62-6980-4654-A135-3D80659E6210}" srcOrd="5" destOrd="0" parTransId="{2F2C4DB6-BC38-40AE-BA59-270D98EC0FFA}" sibTransId="{7574A598-8D70-4722-8C80-54425ED807B1}"/>
    <dgm:cxn modelId="{327D339B-9236-49AA-9C29-4B411DE4EEB2}" type="presOf" srcId="{DFA44759-A687-4017-B7F7-0DD04EBB5003}" destId="{66E27FD8-4D0C-4E60-B8C8-45E460F84A31}" srcOrd="0" destOrd="3" presId="urn:microsoft.com/office/officeart/2005/8/layout/vList2"/>
    <dgm:cxn modelId="{7274E41A-D158-4AA9-8A24-7D4E7F6D2CBB}" type="presOf" srcId="{60336445-D672-44CC-A5FC-C6163A1475DF}" destId="{1DB7B8A0-877E-4B37-B3D5-BF63A3171239}" srcOrd="0" destOrd="0" presId="urn:microsoft.com/office/officeart/2005/8/layout/vList2"/>
    <dgm:cxn modelId="{852EA130-07F9-4FAE-B382-D69A32692682}" type="presOf" srcId="{BB93EE62-6980-4654-A135-3D80659E6210}" destId="{66E27FD8-4D0C-4E60-B8C8-45E460F84A31}" srcOrd="0" destOrd="5" presId="urn:microsoft.com/office/officeart/2005/8/layout/vList2"/>
    <dgm:cxn modelId="{E913212E-3B66-41B9-B1F6-B97210420BD3}" type="presOf" srcId="{95AB2268-1BAE-460D-81E1-4539598EF6F3}" destId="{66E27FD8-4D0C-4E60-B8C8-45E460F84A31}" srcOrd="0" destOrd="2" presId="urn:microsoft.com/office/officeart/2005/8/layout/vList2"/>
    <dgm:cxn modelId="{9C070B5E-A4A6-4897-834E-0437B6250C2A}" type="presOf" srcId="{15722662-C1B9-463D-839D-DB36EF76BF3A}" destId="{66E27FD8-4D0C-4E60-B8C8-45E460F84A31}" srcOrd="0" destOrd="0" presId="urn:microsoft.com/office/officeart/2005/8/layout/vList2"/>
    <dgm:cxn modelId="{6D8EE5D0-D3C6-4707-AA7B-85E45A922F36}" type="presOf" srcId="{17F4B966-ADAF-45F4-A235-864F05489457}" destId="{66E27FD8-4D0C-4E60-B8C8-45E460F84A31}" srcOrd="0" destOrd="1" presId="urn:microsoft.com/office/officeart/2005/8/layout/vList2"/>
    <dgm:cxn modelId="{8A36D6F0-3294-43B9-9FE7-56E82701A8B1}" srcId="{2406ABF0-D345-43D6-938A-2E845B998C5F}" destId="{60336445-D672-44CC-A5FC-C6163A1475DF}" srcOrd="0" destOrd="0" parTransId="{AE2EECE5-0871-414F-936D-833D23D5EE49}" sibTransId="{A3DE4BB9-CC92-4164-8343-F496DA7AAA91}"/>
    <dgm:cxn modelId="{F15DA109-47BF-4047-B502-8577E26F6431}" srcId="{60336445-D672-44CC-A5FC-C6163A1475DF}" destId="{15722662-C1B9-463D-839D-DB36EF76BF3A}" srcOrd="0" destOrd="0" parTransId="{485E5FBA-E15A-493F-9A94-AB4CDFF91934}" sibTransId="{A451E182-8FED-4E5A-9F68-1A85ED4751A3}"/>
    <dgm:cxn modelId="{B59FCC37-8719-46E2-9120-3E29240A08C8}" srcId="{60336445-D672-44CC-A5FC-C6163A1475DF}" destId="{845622C3-6F38-420F-951B-5BCB84111E7E}" srcOrd="4" destOrd="0" parTransId="{FBD1F798-1C17-4F5B-893C-B39F70596127}" sibTransId="{3AC2143E-8729-428C-BCB0-8961ED85968C}"/>
    <dgm:cxn modelId="{896B84E4-3CF6-4F32-AE6C-90F37AE34BE5}" srcId="{60336445-D672-44CC-A5FC-C6163A1475DF}" destId="{17F4B966-ADAF-45F4-A235-864F05489457}" srcOrd="1" destOrd="0" parTransId="{F521566C-1775-47A0-B040-03F93B2CA8B8}" sibTransId="{1FFE920B-E089-4B7B-9AD9-80F7C2D6EB51}"/>
    <dgm:cxn modelId="{A34B4FCB-FC17-4CB4-B3BD-4B9B50538DB1}" type="presOf" srcId="{2406ABF0-D345-43D6-938A-2E845B998C5F}" destId="{345011FB-6569-4AC4-ADD9-AC91F9ED250E}" srcOrd="0" destOrd="0" presId="urn:microsoft.com/office/officeart/2005/8/layout/vList2"/>
    <dgm:cxn modelId="{086906F6-8E2F-4BE4-87E9-31E335B623BE}" srcId="{60336445-D672-44CC-A5FC-C6163A1475DF}" destId="{95AB2268-1BAE-460D-81E1-4539598EF6F3}" srcOrd="2" destOrd="0" parTransId="{21873406-CFD0-4CA8-8D32-ABFA15A5C2DF}" sibTransId="{500F4CC4-2C5B-4017-A7C3-33966D71E0E6}"/>
    <dgm:cxn modelId="{8750773D-711E-4918-BDE4-268EF7AA0F27}" type="presOf" srcId="{845622C3-6F38-420F-951B-5BCB84111E7E}" destId="{66E27FD8-4D0C-4E60-B8C8-45E460F84A31}" srcOrd="0" destOrd="4" presId="urn:microsoft.com/office/officeart/2005/8/layout/vList2"/>
    <dgm:cxn modelId="{0EDAFFCD-70D4-4E41-917E-60A774B86525}" type="presParOf" srcId="{345011FB-6569-4AC4-ADD9-AC91F9ED250E}" destId="{1DB7B8A0-877E-4B37-B3D5-BF63A3171239}" srcOrd="0" destOrd="0" presId="urn:microsoft.com/office/officeart/2005/8/layout/vList2"/>
    <dgm:cxn modelId="{95D6E245-BC2E-4EB3-B2FA-941226F2CF46}" type="presParOf" srcId="{345011FB-6569-4AC4-ADD9-AC91F9ED250E}" destId="{66E27FD8-4D0C-4E60-B8C8-45E460F84A3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FBEAF46-7D1D-4A1D-9ED5-F948C892ED4E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9070A92-B54B-4B71-B85E-D1648D9ECC3B}">
      <dgm:prSet phldrT="[Текст]" custT="1"/>
      <dgm:spPr/>
      <dgm:t>
        <a:bodyPr/>
        <a:lstStyle/>
        <a:p>
          <a:r>
            <a:rPr lang="ru-RU" sz="3200" dirty="0" smtClean="0"/>
            <a:t>Последствия от воздействия электротока</a:t>
          </a:r>
          <a:endParaRPr lang="ru-RU" sz="3200" dirty="0"/>
        </a:p>
      </dgm:t>
    </dgm:pt>
    <dgm:pt modelId="{4FF65388-431A-4873-8D87-ECEBD2CDA8E1}" type="parTrans" cxnId="{2226A1F6-E2A4-472E-8CAD-B4981597116D}">
      <dgm:prSet/>
      <dgm:spPr/>
      <dgm:t>
        <a:bodyPr/>
        <a:lstStyle/>
        <a:p>
          <a:endParaRPr lang="ru-RU"/>
        </a:p>
      </dgm:t>
    </dgm:pt>
    <dgm:pt modelId="{69E1A202-CF79-4640-A6BF-836FCF111C4D}" type="sibTrans" cxnId="{2226A1F6-E2A4-472E-8CAD-B4981597116D}">
      <dgm:prSet/>
      <dgm:spPr/>
      <dgm:t>
        <a:bodyPr/>
        <a:lstStyle/>
        <a:p>
          <a:endParaRPr lang="ru-RU"/>
        </a:p>
      </dgm:t>
    </dgm:pt>
    <dgm:pt modelId="{F145488C-DEDE-4C27-B6C9-78168EC588B6}">
      <dgm:prSet phldrT="[Текст]" custT="1"/>
      <dgm:spPr/>
      <dgm:t>
        <a:bodyPr/>
        <a:lstStyle/>
        <a:p>
          <a:r>
            <a:rPr lang="ru-RU" sz="2400" dirty="0" err="1" smtClean="0"/>
            <a:t>Электротравмы</a:t>
          </a:r>
          <a:endParaRPr lang="ru-RU" sz="2400" dirty="0"/>
        </a:p>
      </dgm:t>
    </dgm:pt>
    <dgm:pt modelId="{80584A0E-101D-4DC0-A96B-603B0CC5A5DE}" type="parTrans" cxnId="{DB130FB4-2B5C-4723-A431-3DF7DA672788}">
      <dgm:prSet/>
      <dgm:spPr/>
      <dgm:t>
        <a:bodyPr/>
        <a:lstStyle/>
        <a:p>
          <a:endParaRPr lang="ru-RU"/>
        </a:p>
      </dgm:t>
    </dgm:pt>
    <dgm:pt modelId="{0067D1CF-5F97-46BB-815B-7D1EA9092C02}" type="sibTrans" cxnId="{DB130FB4-2B5C-4723-A431-3DF7DA672788}">
      <dgm:prSet/>
      <dgm:spPr/>
      <dgm:t>
        <a:bodyPr/>
        <a:lstStyle/>
        <a:p>
          <a:endParaRPr lang="ru-RU"/>
        </a:p>
      </dgm:t>
    </dgm:pt>
    <dgm:pt modelId="{0854E088-D5CD-49DE-879B-A126F137D37D}">
      <dgm:prSet phldrT="[Текст]" custT="1"/>
      <dgm:spPr/>
      <dgm:t>
        <a:bodyPr/>
        <a:lstStyle/>
        <a:p>
          <a:r>
            <a:rPr lang="ru-RU" sz="2400" dirty="0" smtClean="0"/>
            <a:t>Профессиональные заболевания</a:t>
          </a:r>
          <a:endParaRPr lang="ru-RU" sz="2400" dirty="0"/>
        </a:p>
      </dgm:t>
    </dgm:pt>
    <dgm:pt modelId="{1AEDF5C3-26E8-43DB-A102-7E255AAC5AC2}" type="parTrans" cxnId="{043E2768-B54A-441A-A2C7-4F0D5F570AB7}">
      <dgm:prSet/>
      <dgm:spPr/>
      <dgm:t>
        <a:bodyPr/>
        <a:lstStyle/>
        <a:p>
          <a:endParaRPr lang="ru-RU"/>
        </a:p>
      </dgm:t>
    </dgm:pt>
    <dgm:pt modelId="{025F4CD6-20F2-4311-A020-C99EC424FB03}" type="sibTrans" cxnId="{043E2768-B54A-441A-A2C7-4F0D5F570AB7}">
      <dgm:prSet/>
      <dgm:spPr/>
      <dgm:t>
        <a:bodyPr/>
        <a:lstStyle/>
        <a:p>
          <a:endParaRPr lang="ru-RU"/>
        </a:p>
      </dgm:t>
    </dgm:pt>
    <dgm:pt modelId="{BBEB9954-6CA0-4FB9-BB53-F6AC93F2A4D4}">
      <dgm:prSet custT="1"/>
      <dgm:spPr/>
      <dgm:t>
        <a:bodyPr/>
        <a:lstStyle/>
        <a:p>
          <a:r>
            <a:rPr lang="ru-RU" sz="2400" dirty="0" smtClean="0"/>
            <a:t>Механические повреждения</a:t>
          </a:r>
          <a:endParaRPr lang="ru-RU" sz="2400" dirty="0"/>
        </a:p>
      </dgm:t>
    </dgm:pt>
    <dgm:pt modelId="{9636B592-BF03-40A4-9F3C-D6E1FD8D1B8A}" type="parTrans" cxnId="{A8ED5A2C-F6AD-4F63-BAF1-4B50942DBCA8}">
      <dgm:prSet/>
      <dgm:spPr/>
      <dgm:t>
        <a:bodyPr/>
        <a:lstStyle/>
        <a:p>
          <a:endParaRPr lang="ru-RU"/>
        </a:p>
      </dgm:t>
    </dgm:pt>
    <dgm:pt modelId="{BF98A84B-7678-4764-857B-CD4DBD83D04C}" type="sibTrans" cxnId="{A8ED5A2C-F6AD-4F63-BAF1-4B50942DBCA8}">
      <dgm:prSet/>
      <dgm:spPr/>
      <dgm:t>
        <a:bodyPr/>
        <a:lstStyle/>
        <a:p>
          <a:endParaRPr lang="ru-RU"/>
        </a:p>
      </dgm:t>
    </dgm:pt>
    <dgm:pt modelId="{00292953-1DD3-4BCB-9C53-C5D5FE3EBD2A}" type="pres">
      <dgm:prSet presAssocID="{7FBEAF46-7D1D-4A1D-9ED5-F948C892ED4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85711EA-16D9-4121-A1F8-CC3D09579498}" type="pres">
      <dgm:prSet presAssocID="{C9070A92-B54B-4B71-B85E-D1648D9ECC3B}" presName="hierRoot1" presStyleCnt="0"/>
      <dgm:spPr/>
    </dgm:pt>
    <dgm:pt modelId="{18B31EF0-B2A9-4FBA-8CB7-B57250EA4951}" type="pres">
      <dgm:prSet presAssocID="{C9070A92-B54B-4B71-B85E-D1648D9ECC3B}" presName="composite" presStyleCnt="0"/>
      <dgm:spPr/>
    </dgm:pt>
    <dgm:pt modelId="{4BC0B0DD-B63D-43D1-B71B-1FC05D7308A5}" type="pres">
      <dgm:prSet presAssocID="{C9070A92-B54B-4B71-B85E-D1648D9ECC3B}" presName="background" presStyleLbl="node0" presStyleIdx="0" presStyleCnt="1"/>
      <dgm:spPr/>
    </dgm:pt>
    <dgm:pt modelId="{DB722427-33E7-46DE-9964-33F2E1073E2C}" type="pres">
      <dgm:prSet presAssocID="{C9070A92-B54B-4B71-B85E-D1648D9ECC3B}" presName="text" presStyleLbl="fgAcc0" presStyleIdx="0" presStyleCnt="1" custScaleX="26835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0953F90-5E17-4E8B-B026-0B0A0180D149}" type="pres">
      <dgm:prSet presAssocID="{C9070A92-B54B-4B71-B85E-D1648D9ECC3B}" presName="hierChild2" presStyleCnt="0"/>
      <dgm:spPr/>
    </dgm:pt>
    <dgm:pt modelId="{6A7D27A1-F0C2-499D-BB0A-BA80F9E067F8}" type="pres">
      <dgm:prSet presAssocID="{80584A0E-101D-4DC0-A96B-603B0CC5A5DE}" presName="Name10" presStyleLbl="parChTrans1D2" presStyleIdx="0" presStyleCnt="3"/>
      <dgm:spPr/>
      <dgm:t>
        <a:bodyPr/>
        <a:lstStyle/>
        <a:p>
          <a:endParaRPr lang="ru-RU"/>
        </a:p>
      </dgm:t>
    </dgm:pt>
    <dgm:pt modelId="{DAA1AFF0-46E8-49C5-8063-C061079EFE60}" type="pres">
      <dgm:prSet presAssocID="{F145488C-DEDE-4C27-B6C9-78168EC588B6}" presName="hierRoot2" presStyleCnt="0"/>
      <dgm:spPr/>
    </dgm:pt>
    <dgm:pt modelId="{D006787A-FDB1-4BE4-9852-B69A8A36DFCD}" type="pres">
      <dgm:prSet presAssocID="{F145488C-DEDE-4C27-B6C9-78168EC588B6}" presName="composite2" presStyleCnt="0"/>
      <dgm:spPr/>
    </dgm:pt>
    <dgm:pt modelId="{ABC04D9D-8D8D-495E-A1B4-C8E062DA09BA}" type="pres">
      <dgm:prSet presAssocID="{F145488C-DEDE-4C27-B6C9-78168EC588B6}" presName="background2" presStyleLbl="node2" presStyleIdx="0" presStyleCnt="3"/>
      <dgm:spPr/>
    </dgm:pt>
    <dgm:pt modelId="{CEA6EB63-744D-4AAE-83CC-7AE8750000A4}" type="pres">
      <dgm:prSet presAssocID="{F145488C-DEDE-4C27-B6C9-78168EC588B6}" presName="text2" presStyleLbl="fgAcc2" presStyleIdx="0" presStyleCnt="3" custScaleX="11617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2D66176-59EC-4781-9224-EB7C7C5891B2}" type="pres">
      <dgm:prSet presAssocID="{F145488C-DEDE-4C27-B6C9-78168EC588B6}" presName="hierChild3" presStyleCnt="0"/>
      <dgm:spPr/>
    </dgm:pt>
    <dgm:pt modelId="{09A39493-5B99-4C0F-8E58-100CF448F423}" type="pres">
      <dgm:prSet presAssocID="{9636B592-BF03-40A4-9F3C-D6E1FD8D1B8A}" presName="Name10" presStyleLbl="parChTrans1D2" presStyleIdx="1" presStyleCnt="3"/>
      <dgm:spPr/>
      <dgm:t>
        <a:bodyPr/>
        <a:lstStyle/>
        <a:p>
          <a:endParaRPr lang="ru-RU"/>
        </a:p>
      </dgm:t>
    </dgm:pt>
    <dgm:pt modelId="{2ED8D8C4-C1D4-43FF-8360-9F22294EA7A5}" type="pres">
      <dgm:prSet presAssocID="{BBEB9954-6CA0-4FB9-BB53-F6AC93F2A4D4}" presName="hierRoot2" presStyleCnt="0"/>
      <dgm:spPr/>
    </dgm:pt>
    <dgm:pt modelId="{02F4BC5B-847C-4AB9-AFDF-19A117DFF910}" type="pres">
      <dgm:prSet presAssocID="{BBEB9954-6CA0-4FB9-BB53-F6AC93F2A4D4}" presName="composite2" presStyleCnt="0"/>
      <dgm:spPr/>
    </dgm:pt>
    <dgm:pt modelId="{438C48DF-FB2E-4EF9-8A82-B1C2CF54CE1D}" type="pres">
      <dgm:prSet presAssocID="{BBEB9954-6CA0-4FB9-BB53-F6AC93F2A4D4}" presName="background2" presStyleLbl="node2" presStyleIdx="1" presStyleCnt="3"/>
      <dgm:spPr/>
    </dgm:pt>
    <dgm:pt modelId="{61C08B81-519D-4E3B-88AA-DABF6A9F6B44}" type="pres">
      <dgm:prSet presAssocID="{BBEB9954-6CA0-4FB9-BB53-F6AC93F2A4D4}" presName="text2" presStyleLbl="fgAcc2" presStyleIdx="1" presStyleCnt="3" custScaleX="10982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447D616-3F3C-464F-966E-728845CC1B15}" type="pres">
      <dgm:prSet presAssocID="{BBEB9954-6CA0-4FB9-BB53-F6AC93F2A4D4}" presName="hierChild3" presStyleCnt="0"/>
      <dgm:spPr/>
    </dgm:pt>
    <dgm:pt modelId="{6BA874C3-F2F3-4954-8C47-955928518BB8}" type="pres">
      <dgm:prSet presAssocID="{1AEDF5C3-26E8-43DB-A102-7E255AAC5AC2}" presName="Name10" presStyleLbl="parChTrans1D2" presStyleIdx="2" presStyleCnt="3"/>
      <dgm:spPr/>
      <dgm:t>
        <a:bodyPr/>
        <a:lstStyle/>
        <a:p>
          <a:endParaRPr lang="ru-RU"/>
        </a:p>
      </dgm:t>
    </dgm:pt>
    <dgm:pt modelId="{8C81D672-3A16-43CF-88D8-6D14029AB02A}" type="pres">
      <dgm:prSet presAssocID="{0854E088-D5CD-49DE-879B-A126F137D37D}" presName="hierRoot2" presStyleCnt="0"/>
      <dgm:spPr/>
    </dgm:pt>
    <dgm:pt modelId="{112A6715-2317-4A9E-92D4-8C9086478179}" type="pres">
      <dgm:prSet presAssocID="{0854E088-D5CD-49DE-879B-A126F137D37D}" presName="composite2" presStyleCnt="0"/>
      <dgm:spPr/>
    </dgm:pt>
    <dgm:pt modelId="{87122766-A0AD-4795-BCC2-DFC1D4964A03}" type="pres">
      <dgm:prSet presAssocID="{0854E088-D5CD-49DE-879B-A126F137D37D}" presName="background2" presStyleLbl="node2" presStyleIdx="2" presStyleCnt="3"/>
      <dgm:spPr/>
    </dgm:pt>
    <dgm:pt modelId="{34DE879F-87AC-4CB8-8B4E-8DB563FF8A0C}" type="pres">
      <dgm:prSet presAssocID="{0854E088-D5CD-49DE-879B-A126F137D37D}" presName="text2" presStyleLbl="fgAcc2" presStyleIdx="2" presStyleCnt="3" custScaleX="137038" custLinFactNeighborX="6221" custLinFactNeighborY="185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36DC33-2883-4A74-9897-7E55AFE8F886}" type="pres">
      <dgm:prSet presAssocID="{0854E088-D5CD-49DE-879B-A126F137D37D}" presName="hierChild3" presStyleCnt="0"/>
      <dgm:spPr/>
    </dgm:pt>
  </dgm:ptLst>
  <dgm:cxnLst>
    <dgm:cxn modelId="{A7B8E3EC-3965-47C9-A167-92FB85F35C66}" type="presOf" srcId="{9636B592-BF03-40A4-9F3C-D6E1FD8D1B8A}" destId="{09A39493-5B99-4C0F-8E58-100CF448F423}" srcOrd="0" destOrd="0" presId="urn:microsoft.com/office/officeart/2005/8/layout/hierarchy1"/>
    <dgm:cxn modelId="{2226A1F6-E2A4-472E-8CAD-B4981597116D}" srcId="{7FBEAF46-7D1D-4A1D-9ED5-F948C892ED4E}" destId="{C9070A92-B54B-4B71-B85E-D1648D9ECC3B}" srcOrd="0" destOrd="0" parTransId="{4FF65388-431A-4873-8D87-ECEBD2CDA8E1}" sibTransId="{69E1A202-CF79-4640-A6BF-836FCF111C4D}"/>
    <dgm:cxn modelId="{9BA43D2A-D8E7-43E7-917D-510641A4FF3D}" type="presOf" srcId="{C9070A92-B54B-4B71-B85E-D1648D9ECC3B}" destId="{DB722427-33E7-46DE-9964-33F2E1073E2C}" srcOrd="0" destOrd="0" presId="urn:microsoft.com/office/officeart/2005/8/layout/hierarchy1"/>
    <dgm:cxn modelId="{37897721-D696-4714-8400-AB892A754C0F}" type="presOf" srcId="{80584A0E-101D-4DC0-A96B-603B0CC5A5DE}" destId="{6A7D27A1-F0C2-499D-BB0A-BA80F9E067F8}" srcOrd="0" destOrd="0" presId="urn:microsoft.com/office/officeart/2005/8/layout/hierarchy1"/>
    <dgm:cxn modelId="{647A6BED-D67C-4C1D-9371-FEA218E9DC50}" type="presOf" srcId="{F145488C-DEDE-4C27-B6C9-78168EC588B6}" destId="{CEA6EB63-744D-4AAE-83CC-7AE8750000A4}" srcOrd="0" destOrd="0" presId="urn:microsoft.com/office/officeart/2005/8/layout/hierarchy1"/>
    <dgm:cxn modelId="{9CDF6862-F905-441D-96B1-651487102712}" type="presOf" srcId="{BBEB9954-6CA0-4FB9-BB53-F6AC93F2A4D4}" destId="{61C08B81-519D-4E3B-88AA-DABF6A9F6B44}" srcOrd="0" destOrd="0" presId="urn:microsoft.com/office/officeart/2005/8/layout/hierarchy1"/>
    <dgm:cxn modelId="{FD015427-5A7D-4F15-9A00-3697E5B8D000}" type="presOf" srcId="{7FBEAF46-7D1D-4A1D-9ED5-F948C892ED4E}" destId="{00292953-1DD3-4BCB-9C53-C5D5FE3EBD2A}" srcOrd="0" destOrd="0" presId="urn:microsoft.com/office/officeart/2005/8/layout/hierarchy1"/>
    <dgm:cxn modelId="{A8ED5A2C-F6AD-4F63-BAF1-4B50942DBCA8}" srcId="{C9070A92-B54B-4B71-B85E-D1648D9ECC3B}" destId="{BBEB9954-6CA0-4FB9-BB53-F6AC93F2A4D4}" srcOrd="1" destOrd="0" parTransId="{9636B592-BF03-40A4-9F3C-D6E1FD8D1B8A}" sibTransId="{BF98A84B-7678-4764-857B-CD4DBD83D04C}"/>
    <dgm:cxn modelId="{5BE21E70-C55B-4BCA-855A-1628CD400F6D}" type="presOf" srcId="{0854E088-D5CD-49DE-879B-A126F137D37D}" destId="{34DE879F-87AC-4CB8-8B4E-8DB563FF8A0C}" srcOrd="0" destOrd="0" presId="urn:microsoft.com/office/officeart/2005/8/layout/hierarchy1"/>
    <dgm:cxn modelId="{043E2768-B54A-441A-A2C7-4F0D5F570AB7}" srcId="{C9070A92-B54B-4B71-B85E-D1648D9ECC3B}" destId="{0854E088-D5CD-49DE-879B-A126F137D37D}" srcOrd="2" destOrd="0" parTransId="{1AEDF5C3-26E8-43DB-A102-7E255AAC5AC2}" sibTransId="{025F4CD6-20F2-4311-A020-C99EC424FB03}"/>
    <dgm:cxn modelId="{DB130FB4-2B5C-4723-A431-3DF7DA672788}" srcId="{C9070A92-B54B-4B71-B85E-D1648D9ECC3B}" destId="{F145488C-DEDE-4C27-B6C9-78168EC588B6}" srcOrd="0" destOrd="0" parTransId="{80584A0E-101D-4DC0-A96B-603B0CC5A5DE}" sibTransId="{0067D1CF-5F97-46BB-815B-7D1EA9092C02}"/>
    <dgm:cxn modelId="{41E78CA6-9D82-43FD-B93F-E99F4EC79294}" type="presOf" srcId="{1AEDF5C3-26E8-43DB-A102-7E255AAC5AC2}" destId="{6BA874C3-F2F3-4954-8C47-955928518BB8}" srcOrd="0" destOrd="0" presId="urn:microsoft.com/office/officeart/2005/8/layout/hierarchy1"/>
    <dgm:cxn modelId="{BC755CD7-8044-438B-92EA-8D797F756A8F}" type="presParOf" srcId="{00292953-1DD3-4BCB-9C53-C5D5FE3EBD2A}" destId="{085711EA-16D9-4121-A1F8-CC3D09579498}" srcOrd="0" destOrd="0" presId="urn:microsoft.com/office/officeart/2005/8/layout/hierarchy1"/>
    <dgm:cxn modelId="{940DF299-29BF-47CA-BF07-4537E766AD3A}" type="presParOf" srcId="{085711EA-16D9-4121-A1F8-CC3D09579498}" destId="{18B31EF0-B2A9-4FBA-8CB7-B57250EA4951}" srcOrd="0" destOrd="0" presId="urn:microsoft.com/office/officeart/2005/8/layout/hierarchy1"/>
    <dgm:cxn modelId="{E3DDD928-7109-4224-A23C-6210CC5A438F}" type="presParOf" srcId="{18B31EF0-B2A9-4FBA-8CB7-B57250EA4951}" destId="{4BC0B0DD-B63D-43D1-B71B-1FC05D7308A5}" srcOrd="0" destOrd="0" presId="urn:microsoft.com/office/officeart/2005/8/layout/hierarchy1"/>
    <dgm:cxn modelId="{46168BD2-B1EE-4953-B748-1E31F4CED32D}" type="presParOf" srcId="{18B31EF0-B2A9-4FBA-8CB7-B57250EA4951}" destId="{DB722427-33E7-46DE-9964-33F2E1073E2C}" srcOrd="1" destOrd="0" presId="urn:microsoft.com/office/officeart/2005/8/layout/hierarchy1"/>
    <dgm:cxn modelId="{06EE82F7-A39C-45FE-A798-29EB31835807}" type="presParOf" srcId="{085711EA-16D9-4121-A1F8-CC3D09579498}" destId="{90953F90-5E17-4E8B-B026-0B0A0180D149}" srcOrd="1" destOrd="0" presId="urn:microsoft.com/office/officeart/2005/8/layout/hierarchy1"/>
    <dgm:cxn modelId="{4596F19C-F9E3-42E8-8114-E8F53ADC5EAC}" type="presParOf" srcId="{90953F90-5E17-4E8B-B026-0B0A0180D149}" destId="{6A7D27A1-F0C2-499D-BB0A-BA80F9E067F8}" srcOrd="0" destOrd="0" presId="urn:microsoft.com/office/officeart/2005/8/layout/hierarchy1"/>
    <dgm:cxn modelId="{5B6AE5E8-EBCF-422E-94B9-CA1EEB0B82BC}" type="presParOf" srcId="{90953F90-5E17-4E8B-B026-0B0A0180D149}" destId="{DAA1AFF0-46E8-49C5-8063-C061079EFE60}" srcOrd="1" destOrd="0" presId="urn:microsoft.com/office/officeart/2005/8/layout/hierarchy1"/>
    <dgm:cxn modelId="{71BA53B6-FF63-4DF1-B94A-2D2A7C931B49}" type="presParOf" srcId="{DAA1AFF0-46E8-49C5-8063-C061079EFE60}" destId="{D006787A-FDB1-4BE4-9852-B69A8A36DFCD}" srcOrd="0" destOrd="0" presId="urn:microsoft.com/office/officeart/2005/8/layout/hierarchy1"/>
    <dgm:cxn modelId="{3A2F79A6-04A1-4643-9511-2DDEA0EDA58E}" type="presParOf" srcId="{D006787A-FDB1-4BE4-9852-B69A8A36DFCD}" destId="{ABC04D9D-8D8D-495E-A1B4-C8E062DA09BA}" srcOrd="0" destOrd="0" presId="urn:microsoft.com/office/officeart/2005/8/layout/hierarchy1"/>
    <dgm:cxn modelId="{969C5A87-4512-4429-9F23-01D37AC0D65C}" type="presParOf" srcId="{D006787A-FDB1-4BE4-9852-B69A8A36DFCD}" destId="{CEA6EB63-744D-4AAE-83CC-7AE8750000A4}" srcOrd="1" destOrd="0" presId="urn:microsoft.com/office/officeart/2005/8/layout/hierarchy1"/>
    <dgm:cxn modelId="{F072DF27-490E-48A6-B506-1C796BDD3268}" type="presParOf" srcId="{DAA1AFF0-46E8-49C5-8063-C061079EFE60}" destId="{B2D66176-59EC-4781-9224-EB7C7C5891B2}" srcOrd="1" destOrd="0" presId="urn:microsoft.com/office/officeart/2005/8/layout/hierarchy1"/>
    <dgm:cxn modelId="{046E0737-1598-4A27-8B36-1035ABE2C604}" type="presParOf" srcId="{90953F90-5E17-4E8B-B026-0B0A0180D149}" destId="{09A39493-5B99-4C0F-8E58-100CF448F423}" srcOrd="2" destOrd="0" presId="urn:microsoft.com/office/officeart/2005/8/layout/hierarchy1"/>
    <dgm:cxn modelId="{4AF259F0-BBEF-40E2-987F-806B24ED9E11}" type="presParOf" srcId="{90953F90-5E17-4E8B-B026-0B0A0180D149}" destId="{2ED8D8C4-C1D4-43FF-8360-9F22294EA7A5}" srcOrd="3" destOrd="0" presId="urn:microsoft.com/office/officeart/2005/8/layout/hierarchy1"/>
    <dgm:cxn modelId="{E0CD9C45-EDBC-41D8-9177-E5FD7A9242BA}" type="presParOf" srcId="{2ED8D8C4-C1D4-43FF-8360-9F22294EA7A5}" destId="{02F4BC5B-847C-4AB9-AFDF-19A117DFF910}" srcOrd="0" destOrd="0" presId="urn:microsoft.com/office/officeart/2005/8/layout/hierarchy1"/>
    <dgm:cxn modelId="{DE628588-1D8B-44AA-9FC5-CE0C8F9D7E2F}" type="presParOf" srcId="{02F4BC5B-847C-4AB9-AFDF-19A117DFF910}" destId="{438C48DF-FB2E-4EF9-8A82-B1C2CF54CE1D}" srcOrd="0" destOrd="0" presId="urn:microsoft.com/office/officeart/2005/8/layout/hierarchy1"/>
    <dgm:cxn modelId="{9E3C5759-90F1-46EA-9290-2B3CA6B4EBE0}" type="presParOf" srcId="{02F4BC5B-847C-4AB9-AFDF-19A117DFF910}" destId="{61C08B81-519D-4E3B-88AA-DABF6A9F6B44}" srcOrd="1" destOrd="0" presId="urn:microsoft.com/office/officeart/2005/8/layout/hierarchy1"/>
    <dgm:cxn modelId="{EC740FD8-F562-4E87-A0E9-D3B036181F83}" type="presParOf" srcId="{2ED8D8C4-C1D4-43FF-8360-9F22294EA7A5}" destId="{3447D616-3F3C-464F-966E-728845CC1B15}" srcOrd="1" destOrd="0" presId="urn:microsoft.com/office/officeart/2005/8/layout/hierarchy1"/>
    <dgm:cxn modelId="{20FDC7ED-85D6-4513-B58E-68598E8DF6AF}" type="presParOf" srcId="{90953F90-5E17-4E8B-B026-0B0A0180D149}" destId="{6BA874C3-F2F3-4954-8C47-955928518BB8}" srcOrd="4" destOrd="0" presId="urn:microsoft.com/office/officeart/2005/8/layout/hierarchy1"/>
    <dgm:cxn modelId="{69AFB63F-50A0-41EF-A51E-34D33DEE1CA2}" type="presParOf" srcId="{90953F90-5E17-4E8B-B026-0B0A0180D149}" destId="{8C81D672-3A16-43CF-88D8-6D14029AB02A}" srcOrd="5" destOrd="0" presId="urn:microsoft.com/office/officeart/2005/8/layout/hierarchy1"/>
    <dgm:cxn modelId="{A897FF7A-7AC3-4CF6-98E5-9EFF968997F9}" type="presParOf" srcId="{8C81D672-3A16-43CF-88D8-6D14029AB02A}" destId="{112A6715-2317-4A9E-92D4-8C9086478179}" srcOrd="0" destOrd="0" presId="urn:microsoft.com/office/officeart/2005/8/layout/hierarchy1"/>
    <dgm:cxn modelId="{50A09D75-4DF9-4184-856E-D62B3184E2E3}" type="presParOf" srcId="{112A6715-2317-4A9E-92D4-8C9086478179}" destId="{87122766-A0AD-4795-BCC2-DFC1D4964A03}" srcOrd="0" destOrd="0" presId="urn:microsoft.com/office/officeart/2005/8/layout/hierarchy1"/>
    <dgm:cxn modelId="{57584FCA-00BC-4FB0-BA9E-23FDD4023D78}" type="presParOf" srcId="{112A6715-2317-4A9E-92D4-8C9086478179}" destId="{34DE879F-87AC-4CB8-8B4E-8DB563FF8A0C}" srcOrd="1" destOrd="0" presId="urn:microsoft.com/office/officeart/2005/8/layout/hierarchy1"/>
    <dgm:cxn modelId="{8F40D646-E085-4382-8855-FE6D46566E43}" type="presParOf" srcId="{8C81D672-3A16-43CF-88D8-6D14029AB02A}" destId="{1E36DC33-2883-4A74-9897-7E55AFE8F88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895DF96-6631-4BC7-BC81-B15ECC1CE24D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6EB6871-5960-4CB5-8022-384F21F70327}">
      <dgm:prSet phldrT="[Текст]"/>
      <dgm:spPr/>
      <dgm:t>
        <a:bodyPr/>
        <a:lstStyle/>
        <a:p>
          <a:r>
            <a:rPr lang="ru-RU" b="1" dirty="0" smtClean="0"/>
            <a:t>Экспозиция</a:t>
          </a:r>
          <a:endParaRPr lang="ru-RU" dirty="0"/>
        </a:p>
      </dgm:t>
    </dgm:pt>
    <dgm:pt modelId="{CBD6F3C0-AEFC-4105-8BC8-FF7ACE194124}" type="parTrans" cxnId="{E74905B4-5A11-4314-998B-768BBD9B46A1}">
      <dgm:prSet/>
      <dgm:spPr/>
      <dgm:t>
        <a:bodyPr/>
        <a:lstStyle/>
        <a:p>
          <a:endParaRPr lang="ru-RU"/>
        </a:p>
      </dgm:t>
    </dgm:pt>
    <dgm:pt modelId="{C2E72B63-E86F-4D86-ACBC-EC8A12BAFB11}" type="sibTrans" cxnId="{E74905B4-5A11-4314-998B-768BBD9B46A1}">
      <dgm:prSet/>
      <dgm:spPr/>
      <dgm:t>
        <a:bodyPr/>
        <a:lstStyle/>
        <a:p>
          <a:endParaRPr lang="ru-RU"/>
        </a:p>
      </dgm:t>
    </dgm:pt>
    <dgm:pt modelId="{3C273B80-4E61-43F2-B5E8-03F524203DA5}">
      <dgm:prSet phldrT="[Текст]" custT="1"/>
      <dgm:spPr/>
      <dgm:t>
        <a:bodyPr/>
        <a:lstStyle/>
        <a:p>
          <a:r>
            <a:rPr lang="ru-RU" sz="4400" b="0" dirty="0" smtClean="0"/>
            <a:t>количественная характеристика интенсивности и продолжительности действия вредного фактора.</a:t>
          </a:r>
          <a:r>
            <a:rPr lang="ru-RU" sz="4400" b="1" dirty="0" smtClean="0"/>
            <a:t> </a:t>
          </a:r>
          <a:endParaRPr lang="ru-RU" sz="4400" dirty="0"/>
        </a:p>
      </dgm:t>
    </dgm:pt>
    <dgm:pt modelId="{B2083A34-6D06-4519-A212-15B78343CCFD}" type="parTrans" cxnId="{C2FD53B8-A0EB-4B4B-8DA9-AD510F0934CB}">
      <dgm:prSet/>
      <dgm:spPr/>
      <dgm:t>
        <a:bodyPr/>
        <a:lstStyle/>
        <a:p>
          <a:endParaRPr lang="ru-RU"/>
        </a:p>
      </dgm:t>
    </dgm:pt>
    <dgm:pt modelId="{E42E2186-F42F-4CED-9B6C-2DA1D11D6B6C}" type="sibTrans" cxnId="{C2FD53B8-A0EB-4B4B-8DA9-AD510F0934CB}">
      <dgm:prSet/>
      <dgm:spPr/>
      <dgm:t>
        <a:bodyPr/>
        <a:lstStyle/>
        <a:p>
          <a:endParaRPr lang="ru-RU"/>
        </a:p>
      </dgm:t>
    </dgm:pt>
    <dgm:pt modelId="{C6055E8A-6453-46A3-8AF9-E38153B5CCAD}" type="pres">
      <dgm:prSet presAssocID="{C895DF96-6631-4BC7-BC81-B15ECC1CE24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3F21F09-F2DB-481F-BD57-BC41148B6AAC}" type="pres">
      <dgm:prSet presAssocID="{76EB6871-5960-4CB5-8022-384F21F7032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069D6C-23DA-45AE-BDE5-5D72DAC524E6}" type="pres">
      <dgm:prSet presAssocID="{76EB6871-5960-4CB5-8022-384F21F70327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935E9B6-6225-4C91-A0FD-A8B8311D15CB}" type="presOf" srcId="{C895DF96-6631-4BC7-BC81-B15ECC1CE24D}" destId="{C6055E8A-6453-46A3-8AF9-E38153B5CCAD}" srcOrd="0" destOrd="0" presId="urn:microsoft.com/office/officeart/2005/8/layout/vList2"/>
    <dgm:cxn modelId="{6D341060-338D-4AC3-9B0C-3017CD1189EA}" type="presOf" srcId="{3C273B80-4E61-43F2-B5E8-03F524203DA5}" destId="{51069D6C-23DA-45AE-BDE5-5D72DAC524E6}" srcOrd="0" destOrd="0" presId="urn:microsoft.com/office/officeart/2005/8/layout/vList2"/>
    <dgm:cxn modelId="{E74905B4-5A11-4314-998B-768BBD9B46A1}" srcId="{C895DF96-6631-4BC7-BC81-B15ECC1CE24D}" destId="{76EB6871-5960-4CB5-8022-384F21F70327}" srcOrd="0" destOrd="0" parTransId="{CBD6F3C0-AEFC-4105-8BC8-FF7ACE194124}" sibTransId="{C2E72B63-E86F-4D86-ACBC-EC8A12BAFB11}"/>
    <dgm:cxn modelId="{E68AB3E0-5EF0-4FFD-B852-28F48C9EB7D1}" type="presOf" srcId="{76EB6871-5960-4CB5-8022-384F21F70327}" destId="{A3F21F09-F2DB-481F-BD57-BC41148B6AAC}" srcOrd="0" destOrd="0" presId="urn:microsoft.com/office/officeart/2005/8/layout/vList2"/>
    <dgm:cxn modelId="{C2FD53B8-A0EB-4B4B-8DA9-AD510F0934CB}" srcId="{76EB6871-5960-4CB5-8022-384F21F70327}" destId="{3C273B80-4E61-43F2-B5E8-03F524203DA5}" srcOrd="0" destOrd="0" parTransId="{B2083A34-6D06-4519-A212-15B78343CCFD}" sibTransId="{E42E2186-F42F-4CED-9B6C-2DA1D11D6B6C}"/>
    <dgm:cxn modelId="{DD8F1779-7591-4D39-9AF3-EC6EF26BB54B}" type="presParOf" srcId="{C6055E8A-6453-46A3-8AF9-E38153B5CCAD}" destId="{A3F21F09-F2DB-481F-BD57-BC41148B6AAC}" srcOrd="0" destOrd="0" presId="urn:microsoft.com/office/officeart/2005/8/layout/vList2"/>
    <dgm:cxn modelId="{EC9F23B7-E20F-4AF3-85BC-EEEFE6617452}" type="presParOf" srcId="{C6055E8A-6453-46A3-8AF9-E38153B5CCAD}" destId="{51069D6C-23DA-45AE-BDE5-5D72DAC524E6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895DF96-6631-4BC7-BC81-B15ECC1CE24D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6EB6871-5960-4CB5-8022-384F21F70327}">
      <dgm:prSet phldrT="[Текст]"/>
      <dgm:spPr/>
      <dgm:t>
        <a:bodyPr/>
        <a:lstStyle/>
        <a:p>
          <a:r>
            <a:rPr lang="ru-RU" b="1" dirty="0" err="1" smtClean="0"/>
            <a:t>Электротравмы</a:t>
          </a:r>
          <a:endParaRPr lang="ru-RU" dirty="0"/>
        </a:p>
      </dgm:t>
    </dgm:pt>
    <dgm:pt modelId="{CBD6F3C0-AEFC-4105-8BC8-FF7ACE194124}" type="parTrans" cxnId="{E74905B4-5A11-4314-998B-768BBD9B46A1}">
      <dgm:prSet/>
      <dgm:spPr/>
      <dgm:t>
        <a:bodyPr/>
        <a:lstStyle/>
        <a:p>
          <a:endParaRPr lang="ru-RU"/>
        </a:p>
      </dgm:t>
    </dgm:pt>
    <dgm:pt modelId="{C2E72B63-E86F-4D86-ACBC-EC8A12BAFB11}" type="sibTrans" cxnId="{E74905B4-5A11-4314-998B-768BBD9B46A1}">
      <dgm:prSet/>
      <dgm:spPr/>
      <dgm:t>
        <a:bodyPr/>
        <a:lstStyle/>
        <a:p>
          <a:endParaRPr lang="ru-RU"/>
        </a:p>
      </dgm:t>
    </dgm:pt>
    <dgm:pt modelId="{3C273B80-4E61-43F2-B5E8-03F524203DA5}">
      <dgm:prSet phldrT="[Текст]" custT="1"/>
      <dgm:spPr/>
      <dgm:t>
        <a:bodyPr/>
        <a:lstStyle/>
        <a:p>
          <a:r>
            <a:rPr lang="ru-RU" sz="4000" dirty="0" smtClean="0"/>
            <a:t>локальные поражения тканей и органов,  являющиеся результатом воздействия электрического тока или электрической дуги на человека. </a:t>
          </a:r>
          <a:endParaRPr lang="ru-RU" sz="4000" dirty="0"/>
        </a:p>
      </dgm:t>
    </dgm:pt>
    <dgm:pt modelId="{B2083A34-6D06-4519-A212-15B78343CCFD}" type="parTrans" cxnId="{C2FD53B8-A0EB-4B4B-8DA9-AD510F0934CB}">
      <dgm:prSet/>
      <dgm:spPr/>
      <dgm:t>
        <a:bodyPr/>
        <a:lstStyle/>
        <a:p>
          <a:endParaRPr lang="ru-RU"/>
        </a:p>
      </dgm:t>
    </dgm:pt>
    <dgm:pt modelId="{E42E2186-F42F-4CED-9B6C-2DA1D11D6B6C}" type="sibTrans" cxnId="{C2FD53B8-A0EB-4B4B-8DA9-AD510F0934CB}">
      <dgm:prSet/>
      <dgm:spPr/>
      <dgm:t>
        <a:bodyPr/>
        <a:lstStyle/>
        <a:p>
          <a:endParaRPr lang="ru-RU"/>
        </a:p>
      </dgm:t>
    </dgm:pt>
    <dgm:pt modelId="{C6055E8A-6453-46A3-8AF9-E38153B5CCAD}" type="pres">
      <dgm:prSet presAssocID="{C895DF96-6631-4BC7-BC81-B15ECC1CE24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3F21F09-F2DB-481F-BD57-BC41148B6AAC}" type="pres">
      <dgm:prSet presAssocID="{76EB6871-5960-4CB5-8022-384F21F7032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069D6C-23DA-45AE-BDE5-5D72DAC524E6}" type="pres">
      <dgm:prSet presAssocID="{76EB6871-5960-4CB5-8022-384F21F70327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81CB84A-11C2-401D-9FB4-3AD61A9E80D8}" type="presOf" srcId="{C895DF96-6631-4BC7-BC81-B15ECC1CE24D}" destId="{C6055E8A-6453-46A3-8AF9-E38153B5CCAD}" srcOrd="0" destOrd="0" presId="urn:microsoft.com/office/officeart/2005/8/layout/vList2"/>
    <dgm:cxn modelId="{E74905B4-5A11-4314-998B-768BBD9B46A1}" srcId="{C895DF96-6631-4BC7-BC81-B15ECC1CE24D}" destId="{76EB6871-5960-4CB5-8022-384F21F70327}" srcOrd="0" destOrd="0" parTransId="{CBD6F3C0-AEFC-4105-8BC8-FF7ACE194124}" sibTransId="{C2E72B63-E86F-4D86-ACBC-EC8A12BAFB11}"/>
    <dgm:cxn modelId="{A7E9A5A6-27C9-46C1-877F-F1AEA68D4BBB}" type="presOf" srcId="{76EB6871-5960-4CB5-8022-384F21F70327}" destId="{A3F21F09-F2DB-481F-BD57-BC41148B6AAC}" srcOrd="0" destOrd="0" presId="urn:microsoft.com/office/officeart/2005/8/layout/vList2"/>
    <dgm:cxn modelId="{C2FD53B8-A0EB-4B4B-8DA9-AD510F0934CB}" srcId="{76EB6871-5960-4CB5-8022-384F21F70327}" destId="{3C273B80-4E61-43F2-B5E8-03F524203DA5}" srcOrd="0" destOrd="0" parTransId="{B2083A34-6D06-4519-A212-15B78343CCFD}" sibTransId="{E42E2186-F42F-4CED-9B6C-2DA1D11D6B6C}"/>
    <dgm:cxn modelId="{4EDE3283-AC37-4EC5-910F-83489C27DF68}" type="presOf" srcId="{3C273B80-4E61-43F2-B5E8-03F524203DA5}" destId="{51069D6C-23DA-45AE-BDE5-5D72DAC524E6}" srcOrd="0" destOrd="0" presId="urn:microsoft.com/office/officeart/2005/8/layout/vList2"/>
    <dgm:cxn modelId="{5BFB5E2B-CFA1-4BC1-AC20-900C5DE1B8E3}" type="presParOf" srcId="{C6055E8A-6453-46A3-8AF9-E38153B5CCAD}" destId="{A3F21F09-F2DB-481F-BD57-BC41148B6AAC}" srcOrd="0" destOrd="0" presId="urn:microsoft.com/office/officeart/2005/8/layout/vList2"/>
    <dgm:cxn modelId="{FADDE8B4-4537-40B0-8751-CBE647F6B88B}" type="presParOf" srcId="{C6055E8A-6453-46A3-8AF9-E38153B5CCAD}" destId="{51069D6C-23DA-45AE-BDE5-5D72DAC524E6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4706FF6-E0CC-42B5-A78D-08DE626E2C35}" type="doc">
      <dgm:prSet loTypeId="urn:microsoft.com/office/officeart/2005/8/layout/pyramid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74194B9-A138-42F7-BE93-2AA560A9292A}">
      <dgm:prSet phldrT="[Текст]" custT="1"/>
      <dgm:spPr/>
      <dgm:t>
        <a:bodyPr/>
        <a:lstStyle/>
        <a:p>
          <a:pPr algn="just"/>
          <a:r>
            <a:rPr lang="ru-RU" sz="3600" b="1" dirty="0" smtClean="0"/>
            <a:t>1. Электрические знаки</a:t>
          </a:r>
          <a:endParaRPr lang="ru-RU" sz="3600" dirty="0"/>
        </a:p>
      </dgm:t>
    </dgm:pt>
    <dgm:pt modelId="{9E63D5CF-D344-4FCA-8B06-DA83D4F7F431}" type="parTrans" cxnId="{EF89CAC8-F593-4545-9C51-742F91F0A763}">
      <dgm:prSet/>
      <dgm:spPr/>
      <dgm:t>
        <a:bodyPr/>
        <a:lstStyle/>
        <a:p>
          <a:endParaRPr lang="ru-RU"/>
        </a:p>
      </dgm:t>
    </dgm:pt>
    <dgm:pt modelId="{A1A79C4E-2DFA-4F5A-AA25-3872AE657E3C}" type="sibTrans" cxnId="{EF89CAC8-F593-4545-9C51-742F91F0A763}">
      <dgm:prSet/>
      <dgm:spPr/>
      <dgm:t>
        <a:bodyPr/>
        <a:lstStyle/>
        <a:p>
          <a:endParaRPr lang="ru-RU"/>
        </a:p>
      </dgm:t>
    </dgm:pt>
    <dgm:pt modelId="{143D11A5-575C-4AFC-941D-EDC66E428884}">
      <dgm:prSet phldrT="[Текст]" custT="1"/>
      <dgm:spPr/>
      <dgm:t>
        <a:bodyPr/>
        <a:lstStyle/>
        <a:p>
          <a:pPr algn="just"/>
          <a:r>
            <a:rPr lang="ru-RU" sz="3600" b="1" dirty="0" smtClean="0"/>
            <a:t>2. Металлизация кожи</a:t>
          </a:r>
          <a:endParaRPr lang="ru-RU" sz="3600" dirty="0"/>
        </a:p>
      </dgm:t>
    </dgm:pt>
    <dgm:pt modelId="{44122E1D-0334-4EF1-96C9-787BF58A4E91}" type="parTrans" cxnId="{FB4EA19E-44D7-48D5-80D4-92FF4E3E1A87}">
      <dgm:prSet/>
      <dgm:spPr/>
      <dgm:t>
        <a:bodyPr/>
        <a:lstStyle/>
        <a:p>
          <a:endParaRPr lang="ru-RU"/>
        </a:p>
      </dgm:t>
    </dgm:pt>
    <dgm:pt modelId="{ADD12C40-F1E9-439D-BCB4-DCE84FEA95F8}" type="sibTrans" cxnId="{FB4EA19E-44D7-48D5-80D4-92FF4E3E1A87}">
      <dgm:prSet/>
      <dgm:spPr/>
      <dgm:t>
        <a:bodyPr/>
        <a:lstStyle/>
        <a:p>
          <a:endParaRPr lang="ru-RU"/>
        </a:p>
      </dgm:t>
    </dgm:pt>
    <dgm:pt modelId="{58374064-B59D-431B-BC8D-B5A56D8B4C6C}">
      <dgm:prSet phldrT="[Текст]" custT="1"/>
      <dgm:spPr/>
      <dgm:t>
        <a:bodyPr/>
        <a:lstStyle/>
        <a:p>
          <a:pPr algn="just">
            <a:lnSpc>
              <a:spcPct val="100000"/>
            </a:lnSpc>
            <a:spcAft>
              <a:spcPts val="600"/>
            </a:spcAft>
          </a:pPr>
          <a:r>
            <a:rPr lang="ru-RU" sz="3600" b="1" dirty="0" smtClean="0"/>
            <a:t>3. Электрический ожог:</a:t>
          </a:r>
        </a:p>
        <a:p>
          <a:pPr marL="4751388" indent="0" algn="just">
            <a:lnSpc>
              <a:spcPct val="90000"/>
            </a:lnSpc>
            <a:spcAft>
              <a:spcPts val="600"/>
            </a:spcAft>
          </a:pPr>
          <a:r>
            <a:rPr lang="ru-RU" sz="3200" b="1" dirty="0" smtClean="0"/>
            <a:t>- токовый;</a:t>
          </a:r>
        </a:p>
        <a:p>
          <a:pPr marL="4751388" indent="0" algn="just">
            <a:lnSpc>
              <a:spcPct val="90000"/>
            </a:lnSpc>
            <a:spcAft>
              <a:spcPct val="35000"/>
            </a:spcAft>
          </a:pPr>
          <a:r>
            <a:rPr lang="ru-RU" sz="3200" b="1" dirty="0" smtClean="0"/>
            <a:t>- дуговой</a:t>
          </a:r>
          <a:endParaRPr lang="ru-RU" sz="3200" b="1" dirty="0"/>
        </a:p>
      </dgm:t>
    </dgm:pt>
    <dgm:pt modelId="{ABDBB954-21D9-4C3D-8574-14B05FC80FB9}" type="parTrans" cxnId="{78363F33-D70A-4D36-8DF3-CE778B3A6909}">
      <dgm:prSet/>
      <dgm:spPr/>
      <dgm:t>
        <a:bodyPr/>
        <a:lstStyle/>
        <a:p>
          <a:endParaRPr lang="ru-RU"/>
        </a:p>
      </dgm:t>
    </dgm:pt>
    <dgm:pt modelId="{D2DEBDE9-2679-4E8C-BCC4-EDBF9EA94651}" type="sibTrans" cxnId="{78363F33-D70A-4D36-8DF3-CE778B3A6909}">
      <dgm:prSet/>
      <dgm:spPr/>
      <dgm:t>
        <a:bodyPr/>
        <a:lstStyle/>
        <a:p>
          <a:endParaRPr lang="ru-RU"/>
        </a:p>
      </dgm:t>
    </dgm:pt>
    <dgm:pt modelId="{97FF22CC-AE56-40E6-8E2F-F1F6DC7008B7}" type="pres">
      <dgm:prSet presAssocID="{84706FF6-E0CC-42B5-A78D-08DE626E2C35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C018B7F2-C67B-4EF0-BEA8-E11FC81B0BA0}" type="pres">
      <dgm:prSet presAssocID="{84706FF6-E0CC-42B5-A78D-08DE626E2C35}" presName="pyramid" presStyleLbl="node1" presStyleIdx="0" presStyleCnt="1"/>
      <dgm:spPr/>
    </dgm:pt>
    <dgm:pt modelId="{B84D9B84-399D-4CB8-B11A-84F12A75064A}" type="pres">
      <dgm:prSet presAssocID="{84706FF6-E0CC-42B5-A78D-08DE626E2C35}" presName="theList" presStyleCnt="0"/>
      <dgm:spPr/>
    </dgm:pt>
    <dgm:pt modelId="{A74D9C2D-9698-40BC-BE53-3D0C8650CBFB}" type="pres">
      <dgm:prSet presAssocID="{774194B9-A138-42F7-BE93-2AA560A9292A}" presName="aNode" presStyleLbl="fgAcc1" presStyleIdx="0" presStyleCnt="3" custScaleX="2468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550B49-DD8C-4AB7-9F0B-AF48E0F45CD2}" type="pres">
      <dgm:prSet presAssocID="{774194B9-A138-42F7-BE93-2AA560A9292A}" presName="aSpace" presStyleCnt="0"/>
      <dgm:spPr/>
    </dgm:pt>
    <dgm:pt modelId="{7E9E6564-5842-4607-8AFA-58897EEE213E}" type="pres">
      <dgm:prSet presAssocID="{143D11A5-575C-4AFC-941D-EDC66E428884}" presName="aNode" presStyleLbl="fgAcc1" presStyleIdx="1" presStyleCnt="3" custScaleX="2444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E7A803-9C36-4586-AF54-A130F5C57D7D}" type="pres">
      <dgm:prSet presAssocID="{143D11A5-575C-4AFC-941D-EDC66E428884}" presName="aSpace" presStyleCnt="0"/>
      <dgm:spPr/>
    </dgm:pt>
    <dgm:pt modelId="{29DC495E-D738-465E-981D-613B6736A0D0}" type="pres">
      <dgm:prSet presAssocID="{58374064-B59D-431B-BC8D-B5A56D8B4C6C}" presName="aNode" presStyleLbl="fgAcc1" presStyleIdx="2" presStyleCnt="3" custScaleX="239897" custScaleY="1505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6EF072-9B68-4B58-A2EC-9FDAA6481FC7}" type="pres">
      <dgm:prSet presAssocID="{58374064-B59D-431B-BC8D-B5A56D8B4C6C}" presName="aSpace" presStyleCnt="0"/>
      <dgm:spPr/>
    </dgm:pt>
  </dgm:ptLst>
  <dgm:cxnLst>
    <dgm:cxn modelId="{FB4EA19E-44D7-48D5-80D4-92FF4E3E1A87}" srcId="{84706FF6-E0CC-42B5-A78D-08DE626E2C35}" destId="{143D11A5-575C-4AFC-941D-EDC66E428884}" srcOrd="1" destOrd="0" parTransId="{44122E1D-0334-4EF1-96C9-787BF58A4E91}" sibTransId="{ADD12C40-F1E9-439D-BCB4-DCE84FEA95F8}"/>
    <dgm:cxn modelId="{EF89CAC8-F593-4545-9C51-742F91F0A763}" srcId="{84706FF6-E0CC-42B5-A78D-08DE626E2C35}" destId="{774194B9-A138-42F7-BE93-2AA560A9292A}" srcOrd="0" destOrd="0" parTransId="{9E63D5CF-D344-4FCA-8B06-DA83D4F7F431}" sibTransId="{A1A79C4E-2DFA-4F5A-AA25-3872AE657E3C}"/>
    <dgm:cxn modelId="{379E5235-6FEB-42E9-A9E5-DD63742BDBED}" type="presOf" srcId="{58374064-B59D-431B-BC8D-B5A56D8B4C6C}" destId="{29DC495E-D738-465E-981D-613B6736A0D0}" srcOrd="0" destOrd="0" presId="urn:microsoft.com/office/officeart/2005/8/layout/pyramid2"/>
    <dgm:cxn modelId="{78363F33-D70A-4D36-8DF3-CE778B3A6909}" srcId="{84706FF6-E0CC-42B5-A78D-08DE626E2C35}" destId="{58374064-B59D-431B-BC8D-B5A56D8B4C6C}" srcOrd="2" destOrd="0" parTransId="{ABDBB954-21D9-4C3D-8574-14B05FC80FB9}" sibTransId="{D2DEBDE9-2679-4E8C-BCC4-EDBF9EA94651}"/>
    <dgm:cxn modelId="{4615CF8D-EDF5-4B9C-9BC6-5B77702EE9D2}" type="presOf" srcId="{774194B9-A138-42F7-BE93-2AA560A9292A}" destId="{A74D9C2D-9698-40BC-BE53-3D0C8650CBFB}" srcOrd="0" destOrd="0" presId="urn:microsoft.com/office/officeart/2005/8/layout/pyramid2"/>
    <dgm:cxn modelId="{96996800-CDEA-4EAF-9F40-AF902E8BF8A1}" type="presOf" srcId="{84706FF6-E0CC-42B5-A78D-08DE626E2C35}" destId="{97FF22CC-AE56-40E6-8E2F-F1F6DC7008B7}" srcOrd="0" destOrd="0" presId="urn:microsoft.com/office/officeart/2005/8/layout/pyramid2"/>
    <dgm:cxn modelId="{9078E9A5-D898-4782-8BF6-95B30C2EC18C}" type="presOf" srcId="{143D11A5-575C-4AFC-941D-EDC66E428884}" destId="{7E9E6564-5842-4607-8AFA-58897EEE213E}" srcOrd="0" destOrd="0" presId="urn:microsoft.com/office/officeart/2005/8/layout/pyramid2"/>
    <dgm:cxn modelId="{23CD9138-0FAB-40B5-AB43-9E43FE5F01FA}" type="presParOf" srcId="{97FF22CC-AE56-40E6-8E2F-F1F6DC7008B7}" destId="{C018B7F2-C67B-4EF0-BEA8-E11FC81B0BA0}" srcOrd="0" destOrd="0" presId="urn:microsoft.com/office/officeart/2005/8/layout/pyramid2"/>
    <dgm:cxn modelId="{4A023541-9093-413D-8C58-D0C29659043D}" type="presParOf" srcId="{97FF22CC-AE56-40E6-8E2F-F1F6DC7008B7}" destId="{B84D9B84-399D-4CB8-B11A-84F12A75064A}" srcOrd="1" destOrd="0" presId="urn:microsoft.com/office/officeart/2005/8/layout/pyramid2"/>
    <dgm:cxn modelId="{FAD651F7-C89E-40BB-A68E-AF77E4A0C0B9}" type="presParOf" srcId="{B84D9B84-399D-4CB8-B11A-84F12A75064A}" destId="{A74D9C2D-9698-40BC-BE53-3D0C8650CBFB}" srcOrd="0" destOrd="0" presId="urn:microsoft.com/office/officeart/2005/8/layout/pyramid2"/>
    <dgm:cxn modelId="{2CDF348D-02B0-4758-88FC-F2A84BC6873E}" type="presParOf" srcId="{B84D9B84-399D-4CB8-B11A-84F12A75064A}" destId="{EC550B49-DD8C-4AB7-9F0B-AF48E0F45CD2}" srcOrd="1" destOrd="0" presId="urn:microsoft.com/office/officeart/2005/8/layout/pyramid2"/>
    <dgm:cxn modelId="{F96AADD4-8D7E-4DE0-9A05-60C8421E5CDB}" type="presParOf" srcId="{B84D9B84-399D-4CB8-B11A-84F12A75064A}" destId="{7E9E6564-5842-4607-8AFA-58897EEE213E}" srcOrd="2" destOrd="0" presId="urn:microsoft.com/office/officeart/2005/8/layout/pyramid2"/>
    <dgm:cxn modelId="{6C0E7699-5F2B-44C3-BA2A-9800034690E1}" type="presParOf" srcId="{B84D9B84-399D-4CB8-B11A-84F12A75064A}" destId="{D1E7A803-9C36-4586-AF54-A130F5C57D7D}" srcOrd="3" destOrd="0" presId="urn:microsoft.com/office/officeart/2005/8/layout/pyramid2"/>
    <dgm:cxn modelId="{BAF4FBA7-AD5C-439A-83CA-F7E5D11054DB}" type="presParOf" srcId="{B84D9B84-399D-4CB8-B11A-84F12A75064A}" destId="{29DC495E-D738-465E-981D-613B6736A0D0}" srcOrd="4" destOrd="0" presId="urn:microsoft.com/office/officeart/2005/8/layout/pyramid2"/>
    <dgm:cxn modelId="{5A8263EC-281C-4767-9F41-0C302933CCC6}" type="presParOf" srcId="{B84D9B84-399D-4CB8-B11A-84F12A75064A}" destId="{B56EF072-9B68-4B58-A2EC-9FDAA6481FC7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895DF96-6631-4BC7-BC81-B15ECC1CE24D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6EB6871-5960-4CB5-8022-384F21F70327}">
      <dgm:prSet phldrT="[Текст]" custT="1"/>
      <dgm:spPr/>
      <dgm:t>
        <a:bodyPr/>
        <a:lstStyle/>
        <a:p>
          <a:pPr algn="ctr"/>
          <a:r>
            <a:rPr lang="ru-RU" sz="4400" b="1" dirty="0" err="1" smtClean="0"/>
            <a:t>Электробезопасность</a:t>
          </a:r>
          <a:r>
            <a:rPr lang="ru-RU" sz="4400" b="1" dirty="0" smtClean="0"/>
            <a:t>. Средства защиты.</a:t>
          </a:r>
          <a:endParaRPr lang="ru-RU" sz="4400" dirty="0"/>
        </a:p>
      </dgm:t>
    </dgm:pt>
    <dgm:pt modelId="{CBD6F3C0-AEFC-4105-8BC8-FF7ACE194124}" type="parTrans" cxnId="{E74905B4-5A11-4314-998B-768BBD9B46A1}">
      <dgm:prSet/>
      <dgm:spPr/>
      <dgm:t>
        <a:bodyPr/>
        <a:lstStyle/>
        <a:p>
          <a:endParaRPr lang="ru-RU"/>
        </a:p>
      </dgm:t>
    </dgm:pt>
    <dgm:pt modelId="{C2E72B63-E86F-4D86-ACBC-EC8A12BAFB11}" type="sibTrans" cxnId="{E74905B4-5A11-4314-998B-768BBD9B46A1}">
      <dgm:prSet/>
      <dgm:spPr/>
      <dgm:t>
        <a:bodyPr/>
        <a:lstStyle/>
        <a:p>
          <a:endParaRPr lang="ru-RU"/>
        </a:p>
      </dgm:t>
    </dgm:pt>
    <dgm:pt modelId="{3C273B80-4E61-43F2-B5E8-03F524203DA5}">
      <dgm:prSet phldrT="[Текст]" custT="1"/>
      <dgm:spPr/>
      <dgm:t>
        <a:bodyPr/>
        <a:lstStyle/>
        <a:p>
          <a:r>
            <a:rPr lang="ru-RU" sz="3200" dirty="0" smtClean="0"/>
            <a:t>средства защиты от поражения электрическим током (электрозащитные средства); </a:t>
          </a:r>
          <a:endParaRPr lang="ru-RU" sz="3200" dirty="0"/>
        </a:p>
      </dgm:t>
    </dgm:pt>
    <dgm:pt modelId="{B2083A34-6D06-4519-A212-15B78343CCFD}" type="parTrans" cxnId="{C2FD53B8-A0EB-4B4B-8DA9-AD510F0934CB}">
      <dgm:prSet/>
      <dgm:spPr/>
      <dgm:t>
        <a:bodyPr/>
        <a:lstStyle/>
        <a:p>
          <a:endParaRPr lang="ru-RU"/>
        </a:p>
      </dgm:t>
    </dgm:pt>
    <dgm:pt modelId="{E42E2186-F42F-4CED-9B6C-2DA1D11D6B6C}" type="sibTrans" cxnId="{C2FD53B8-A0EB-4B4B-8DA9-AD510F0934CB}">
      <dgm:prSet/>
      <dgm:spPr/>
      <dgm:t>
        <a:bodyPr/>
        <a:lstStyle/>
        <a:p>
          <a:endParaRPr lang="ru-RU"/>
        </a:p>
      </dgm:t>
    </dgm:pt>
    <dgm:pt modelId="{3D5C29DA-C5DC-47FA-AC73-0C7651038314}">
      <dgm:prSet phldrT="[Текст]" custT="1"/>
      <dgm:spPr/>
      <dgm:t>
        <a:bodyPr/>
        <a:lstStyle/>
        <a:p>
          <a:r>
            <a:rPr lang="ru-RU" sz="3200" dirty="0" smtClean="0"/>
            <a:t> средства защиты от электрических полей повышенной напряженности (коллективные и индивидуальные);</a:t>
          </a:r>
          <a:endParaRPr lang="ru-RU" sz="3200" dirty="0"/>
        </a:p>
      </dgm:t>
    </dgm:pt>
    <dgm:pt modelId="{A2FF9F94-EAE1-42BA-9401-A963F2E04BEE}" type="parTrans" cxnId="{F6DBC361-671A-4DA4-B9C2-36E6E0CECC0C}">
      <dgm:prSet/>
      <dgm:spPr/>
      <dgm:t>
        <a:bodyPr/>
        <a:lstStyle/>
        <a:p>
          <a:endParaRPr lang="ru-RU"/>
        </a:p>
      </dgm:t>
    </dgm:pt>
    <dgm:pt modelId="{22E49577-48EF-476C-B5E9-CA0A4B43E419}" type="sibTrans" cxnId="{F6DBC361-671A-4DA4-B9C2-36E6E0CECC0C}">
      <dgm:prSet/>
      <dgm:spPr/>
      <dgm:t>
        <a:bodyPr/>
        <a:lstStyle/>
        <a:p>
          <a:endParaRPr lang="ru-RU"/>
        </a:p>
      </dgm:t>
    </dgm:pt>
    <dgm:pt modelId="{F950F614-BFC4-4B1E-A115-12C29868293A}">
      <dgm:prSet phldrT="[Текст]" custT="1"/>
      <dgm:spPr/>
      <dgm:t>
        <a:bodyPr/>
        <a:lstStyle/>
        <a:p>
          <a:r>
            <a:rPr lang="ru-RU" sz="3200" dirty="0" smtClean="0"/>
            <a:t>средства индивидуальной защиты. </a:t>
          </a:r>
          <a:endParaRPr lang="ru-RU" sz="3200" dirty="0"/>
        </a:p>
      </dgm:t>
    </dgm:pt>
    <dgm:pt modelId="{83F0436F-441D-4EB9-906D-F5F59DF6C77E}" type="parTrans" cxnId="{053546D2-C58F-4E19-950A-1E1B93CBAFBF}">
      <dgm:prSet/>
      <dgm:spPr/>
      <dgm:t>
        <a:bodyPr/>
        <a:lstStyle/>
        <a:p>
          <a:endParaRPr lang="ru-RU"/>
        </a:p>
      </dgm:t>
    </dgm:pt>
    <dgm:pt modelId="{55CB0E9B-F377-49EC-9E07-1A27095D0BC5}" type="sibTrans" cxnId="{053546D2-C58F-4E19-950A-1E1B93CBAFBF}">
      <dgm:prSet/>
      <dgm:spPr/>
      <dgm:t>
        <a:bodyPr/>
        <a:lstStyle/>
        <a:p>
          <a:endParaRPr lang="ru-RU"/>
        </a:p>
      </dgm:t>
    </dgm:pt>
    <dgm:pt modelId="{C6055E8A-6453-46A3-8AF9-E38153B5CCAD}" type="pres">
      <dgm:prSet presAssocID="{C895DF96-6631-4BC7-BC81-B15ECC1CE24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3F21F09-F2DB-481F-BD57-BC41148B6AAC}" type="pres">
      <dgm:prSet presAssocID="{76EB6871-5960-4CB5-8022-384F21F7032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069D6C-23DA-45AE-BDE5-5D72DAC524E6}" type="pres">
      <dgm:prSet presAssocID="{76EB6871-5960-4CB5-8022-384F21F70327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2BC2CE1-FD04-4F4F-AF18-37562A53B03D}" type="presOf" srcId="{3C273B80-4E61-43F2-B5E8-03F524203DA5}" destId="{51069D6C-23DA-45AE-BDE5-5D72DAC524E6}" srcOrd="0" destOrd="0" presId="urn:microsoft.com/office/officeart/2005/8/layout/vList2"/>
    <dgm:cxn modelId="{D9EC563F-14FD-4D84-9C57-A95DBEC813B2}" type="presOf" srcId="{F950F614-BFC4-4B1E-A115-12C29868293A}" destId="{51069D6C-23DA-45AE-BDE5-5D72DAC524E6}" srcOrd="0" destOrd="2" presId="urn:microsoft.com/office/officeart/2005/8/layout/vList2"/>
    <dgm:cxn modelId="{F6DBC361-671A-4DA4-B9C2-36E6E0CECC0C}" srcId="{76EB6871-5960-4CB5-8022-384F21F70327}" destId="{3D5C29DA-C5DC-47FA-AC73-0C7651038314}" srcOrd="1" destOrd="0" parTransId="{A2FF9F94-EAE1-42BA-9401-A963F2E04BEE}" sibTransId="{22E49577-48EF-476C-B5E9-CA0A4B43E419}"/>
    <dgm:cxn modelId="{147B0377-B2DD-4796-8368-609A8F23AE49}" type="presOf" srcId="{C895DF96-6631-4BC7-BC81-B15ECC1CE24D}" destId="{C6055E8A-6453-46A3-8AF9-E38153B5CCAD}" srcOrd="0" destOrd="0" presId="urn:microsoft.com/office/officeart/2005/8/layout/vList2"/>
    <dgm:cxn modelId="{E74905B4-5A11-4314-998B-768BBD9B46A1}" srcId="{C895DF96-6631-4BC7-BC81-B15ECC1CE24D}" destId="{76EB6871-5960-4CB5-8022-384F21F70327}" srcOrd="0" destOrd="0" parTransId="{CBD6F3C0-AEFC-4105-8BC8-FF7ACE194124}" sibTransId="{C2E72B63-E86F-4D86-ACBC-EC8A12BAFB11}"/>
    <dgm:cxn modelId="{8F395F6E-C3E4-4DF2-8B0A-408DC66ABCE0}" type="presOf" srcId="{3D5C29DA-C5DC-47FA-AC73-0C7651038314}" destId="{51069D6C-23DA-45AE-BDE5-5D72DAC524E6}" srcOrd="0" destOrd="1" presId="urn:microsoft.com/office/officeart/2005/8/layout/vList2"/>
    <dgm:cxn modelId="{1484D1D0-B427-40D9-B2CF-00F10D5C6D59}" type="presOf" srcId="{76EB6871-5960-4CB5-8022-384F21F70327}" destId="{A3F21F09-F2DB-481F-BD57-BC41148B6AAC}" srcOrd="0" destOrd="0" presId="urn:microsoft.com/office/officeart/2005/8/layout/vList2"/>
    <dgm:cxn modelId="{C2FD53B8-A0EB-4B4B-8DA9-AD510F0934CB}" srcId="{76EB6871-5960-4CB5-8022-384F21F70327}" destId="{3C273B80-4E61-43F2-B5E8-03F524203DA5}" srcOrd="0" destOrd="0" parTransId="{B2083A34-6D06-4519-A212-15B78343CCFD}" sibTransId="{E42E2186-F42F-4CED-9B6C-2DA1D11D6B6C}"/>
    <dgm:cxn modelId="{053546D2-C58F-4E19-950A-1E1B93CBAFBF}" srcId="{76EB6871-5960-4CB5-8022-384F21F70327}" destId="{F950F614-BFC4-4B1E-A115-12C29868293A}" srcOrd="2" destOrd="0" parTransId="{83F0436F-441D-4EB9-906D-F5F59DF6C77E}" sibTransId="{55CB0E9B-F377-49EC-9E07-1A27095D0BC5}"/>
    <dgm:cxn modelId="{405A4727-4C7A-4475-86CC-1B250E6660CA}" type="presParOf" srcId="{C6055E8A-6453-46A3-8AF9-E38153B5CCAD}" destId="{A3F21F09-F2DB-481F-BD57-BC41148B6AAC}" srcOrd="0" destOrd="0" presId="urn:microsoft.com/office/officeart/2005/8/layout/vList2"/>
    <dgm:cxn modelId="{D6C9BE49-195B-44FC-8480-266F0F3C1923}" type="presParOf" srcId="{C6055E8A-6453-46A3-8AF9-E38153B5CCAD}" destId="{51069D6C-23DA-45AE-BDE5-5D72DAC524E6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895DF96-6631-4BC7-BC81-B15ECC1CE24D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6EB6871-5960-4CB5-8022-384F21F70327}">
      <dgm:prSet phldrT="[Текст]" custT="1"/>
      <dgm:spPr/>
      <dgm:t>
        <a:bodyPr/>
        <a:lstStyle/>
        <a:p>
          <a:pPr algn="ctr"/>
          <a:r>
            <a:rPr lang="ru-RU" sz="4400" b="1" dirty="0" smtClean="0"/>
            <a:t>Электрозащитные средства</a:t>
          </a:r>
          <a:endParaRPr lang="ru-RU" sz="4400" b="1" dirty="0"/>
        </a:p>
      </dgm:t>
    </dgm:pt>
    <dgm:pt modelId="{CBD6F3C0-AEFC-4105-8BC8-FF7ACE194124}" type="parTrans" cxnId="{E74905B4-5A11-4314-998B-768BBD9B46A1}">
      <dgm:prSet/>
      <dgm:spPr/>
      <dgm:t>
        <a:bodyPr/>
        <a:lstStyle/>
        <a:p>
          <a:endParaRPr lang="ru-RU"/>
        </a:p>
      </dgm:t>
    </dgm:pt>
    <dgm:pt modelId="{C2E72B63-E86F-4D86-ACBC-EC8A12BAFB11}" type="sibTrans" cxnId="{E74905B4-5A11-4314-998B-768BBD9B46A1}">
      <dgm:prSet/>
      <dgm:spPr/>
      <dgm:t>
        <a:bodyPr/>
        <a:lstStyle/>
        <a:p>
          <a:endParaRPr lang="ru-RU"/>
        </a:p>
      </dgm:t>
    </dgm:pt>
    <dgm:pt modelId="{3C273B80-4E61-43F2-B5E8-03F524203DA5}">
      <dgm:prSet phldrT="[Текст]" custT="1"/>
      <dgm:spPr/>
      <dgm:t>
        <a:bodyPr/>
        <a:lstStyle/>
        <a:p>
          <a:r>
            <a:rPr lang="ru-RU" sz="3200" dirty="0" smtClean="0"/>
            <a:t>изолирующие штанги;  </a:t>
          </a:r>
          <a:endParaRPr lang="ru-RU" sz="3200" dirty="0"/>
        </a:p>
      </dgm:t>
    </dgm:pt>
    <dgm:pt modelId="{B2083A34-6D06-4519-A212-15B78343CCFD}" type="parTrans" cxnId="{C2FD53B8-A0EB-4B4B-8DA9-AD510F0934CB}">
      <dgm:prSet/>
      <dgm:spPr/>
      <dgm:t>
        <a:bodyPr/>
        <a:lstStyle/>
        <a:p>
          <a:endParaRPr lang="ru-RU"/>
        </a:p>
      </dgm:t>
    </dgm:pt>
    <dgm:pt modelId="{E42E2186-F42F-4CED-9B6C-2DA1D11D6B6C}" type="sibTrans" cxnId="{C2FD53B8-A0EB-4B4B-8DA9-AD510F0934CB}">
      <dgm:prSet/>
      <dgm:spPr/>
      <dgm:t>
        <a:bodyPr/>
        <a:lstStyle/>
        <a:p>
          <a:endParaRPr lang="ru-RU"/>
        </a:p>
      </dgm:t>
    </dgm:pt>
    <dgm:pt modelId="{3D5C29DA-C5DC-47FA-AC73-0C7651038314}">
      <dgm:prSet phldrT="[Текст]" custT="1"/>
      <dgm:spPr/>
      <dgm:t>
        <a:bodyPr/>
        <a:lstStyle/>
        <a:p>
          <a:r>
            <a:rPr lang="ru-RU" sz="3200" dirty="0" smtClean="0"/>
            <a:t> изолирующие и электроизмерительные клещи; </a:t>
          </a:r>
          <a:endParaRPr lang="ru-RU" sz="3200" dirty="0"/>
        </a:p>
      </dgm:t>
    </dgm:pt>
    <dgm:pt modelId="{A2FF9F94-EAE1-42BA-9401-A963F2E04BEE}" type="parTrans" cxnId="{F6DBC361-671A-4DA4-B9C2-36E6E0CECC0C}">
      <dgm:prSet/>
      <dgm:spPr/>
      <dgm:t>
        <a:bodyPr/>
        <a:lstStyle/>
        <a:p>
          <a:endParaRPr lang="ru-RU"/>
        </a:p>
      </dgm:t>
    </dgm:pt>
    <dgm:pt modelId="{22E49577-48EF-476C-B5E9-CA0A4B43E419}" type="sibTrans" cxnId="{F6DBC361-671A-4DA4-B9C2-36E6E0CECC0C}">
      <dgm:prSet/>
      <dgm:spPr/>
      <dgm:t>
        <a:bodyPr/>
        <a:lstStyle/>
        <a:p>
          <a:endParaRPr lang="ru-RU"/>
        </a:p>
      </dgm:t>
    </dgm:pt>
    <dgm:pt modelId="{F950F614-BFC4-4B1E-A115-12C29868293A}">
      <dgm:prSet phldrT="[Текст]" custT="1"/>
      <dgm:spPr/>
      <dgm:t>
        <a:bodyPr/>
        <a:lstStyle/>
        <a:p>
          <a:r>
            <a:rPr lang="ru-RU" sz="3200" dirty="0" smtClean="0"/>
            <a:t>указатели напряжения всех видов и классов; </a:t>
          </a:r>
          <a:endParaRPr lang="ru-RU" sz="3200" dirty="0"/>
        </a:p>
      </dgm:t>
    </dgm:pt>
    <dgm:pt modelId="{83F0436F-441D-4EB9-906D-F5F59DF6C77E}" type="parTrans" cxnId="{053546D2-C58F-4E19-950A-1E1B93CBAFBF}">
      <dgm:prSet/>
      <dgm:spPr/>
      <dgm:t>
        <a:bodyPr/>
        <a:lstStyle/>
        <a:p>
          <a:endParaRPr lang="ru-RU"/>
        </a:p>
      </dgm:t>
    </dgm:pt>
    <dgm:pt modelId="{55CB0E9B-F377-49EC-9E07-1A27095D0BC5}" type="sibTrans" cxnId="{053546D2-C58F-4E19-950A-1E1B93CBAFBF}">
      <dgm:prSet/>
      <dgm:spPr/>
      <dgm:t>
        <a:bodyPr/>
        <a:lstStyle/>
        <a:p>
          <a:endParaRPr lang="ru-RU"/>
        </a:p>
      </dgm:t>
    </dgm:pt>
    <dgm:pt modelId="{37E3F93D-A82A-468B-96E8-2F5F720AB770}">
      <dgm:prSet phldrT="[Текст]" custT="1"/>
      <dgm:spPr/>
      <dgm:t>
        <a:bodyPr/>
        <a:lstStyle/>
        <a:p>
          <a:r>
            <a:rPr lang="ru-RU" sz="3200" dirty="0" smtClean="0"/>
            <a:t>бесконтактные сигнализаторы наличия напряжения; </a:t>
          </a:r>
          <a:endParaRPr lang="ru-RU" sz="3200" dirty="0"/>
        </a:p>
      </dgm:t>
    </dgm:pt>
    <dgm:pt modelId="{C994ECBD-E30F-4A49-8201-7B629E2AA8C3}" type="parTrans" cxnId="{1EBF4FB5-4700-4296-9151-D2C245D72A7E}">
      <dgm:prSet/>
      <dgm:spPr/>
    </dgm:pt>
    <dgm:pt modelId="{1D52ABA3-D9F6-4D09-878D-6A6997E64622}" type="sibTrans" cxnId="{1EBF4FB5-4700-4296-9151-D2C245D72A7E}">
      <dgm:prSet/>
      <dgm:spPr/>
    </dgm:pt>
    <dgm:pt modelId="{0943BB40-1197-4389-8010-7982F4C96952}">
      <dgm:prSet phldrT="[Текст]" custT="1"/>
      <dgm:spPr/>
      <dgm:t>
        <a:bodyPr/>
        <a:lstStyle/>
        <a:p>
          <a:r>
            <a:rPr lang="ru-RU" sz="3200" dirty="0" smtClean="0"/>
            <a:t>изолированный инструмент;</a:t>
          </a:r>
          <a:endParaRPr lang="ru-RU" sz="3200" dirty="0"/>
        </a:p>
      </dgm:t>
    </dgm:pt>
    <dgm:pt modelId="{08D7314D-5528-4A63-877E-40D31DDAE15C}" type="parTrans" cxnId="{DDF229F0-8B85-46C0-911C-FC2B7C734390}">
      <dgm:prSet/>
      <dgm:spPr/>
    </dgm:pt>
    <dgm:pt modelId="{E694C19A-E0B4-4333-B55E-3D2376A4AEEC}" type="sibTrans" cxnId="{DDF229F0-8B85-46C0-911C-FC2B7C734390}">
      <dgm:prSet/>
      <dgm:spPr/>
    </dgm:pt>
    <dgm:pt modelId="{1B6D4CE3-E98E-47C3-BE5C-0C845E7DA62F}">
      <dgm:prSet phldrT="[Текст]" custT="1"/>
      <dgm:spPr/>
      <dgm:t>
        <a:bodyPr/>
        <a:lstStyle/>
        <a:p>
          <a:r>
            <a:rPr lang="ru-RU" sz="3200" dirty="0" smtClean="0"/>
            <a:t>диэлектрические перчатки, боты и галоши, ковры, изолирующие подставки; </a:t>
          </a:r>
          <a:endParaRPr lang="ru-RU" sz="3200" dirty="0"/>
        </a:p>
      </dgm:t>
    </dgm:pt>
    <dgm:pt modelId="{08AB2995-37D3-4FE1-AF4F-50B7D3CD8090}" type="parTrans" cxnId="{98B288B4-B49F-484C-954E-23860CC1F270}">
      <dgm:prSet/>
      <dgm:spPr/>
    </dgm:pt>
    <dgm:pt modelId="{D8CE3C22-6CD8-4CB6-8746-BB3B50C05F0F}" type="sibTrans" cxnId="{98B288B4-B49F-484C-954E-23860CC1F270}">
      <dgm:prSet/>
      <dgm:spPr/>
    </dgm:pt>
    <dgm:pt modelId="{C6055E8A-6453-46A3-8AF9-E38153B5CCAD}" type="pres">
      <dgm:prSet presAssocID="{C895DF96-6631-4BC7-BC81-B15ECC1CE24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3F21F09-F2DB-481F-BD57-BC41148B6AAC}" type="pres">
      <dgm:prSet presAssocID="{76EB6871-5960-4CB5-8022-384F21F70327}" presName="parentText" presStyleLbl="node1" presStyleIdx="0" presStyleCnt="1" custLinFactNeighborX="490" custLinFactNeighborY="-2271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069D6C-23DA-45AE-BDE5-5D72DAC524E6}" type="pres">
      <dgm:prSet presAssocID="{76EB6871-5960-4CB5-8022-384F21F70327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DBC361-671A-4DA4-B9C2-36E6E0CECC0C}" srcId="{76EB6871-5960-4CB5-8022-384F21F70327}" destId="{3D5C29DA-C5DC-47FA-AC73-0C7651038314}" srcOrd="1" destOrd="0" parTransId="{A2FF9F94-EAE1-42BA-9401-A963F2E04BEE}" sibTransId="{22E49577-48EF-476C-B5E9-CA0A4B43E419}"/>
    <dgm:cxn modelId="{1EBF4FB5-4700-4296-9151-D2C245D72A7E}" srcId="{76EB6871-5960-4CB5-8022-384F21F70327}" destId="{37E3F93D-A82A-468B-96E8-2F5F720AB770}" srcOrd="3" destOrd="0" parTransId="{C994ECBD-E30F-4A49-8201-7B629E2AA8C3}" sibTransId="{1D52ABA3-D9F6-4D09-878D-6A6997E64622}"/>
    <dgm:cxn modelId="{A4F3F3E4-C976-4007-B05D-B6D423A406CB}" type="presOf" srcId="{76EB6871-5960-4CB5-8022-384F21F70327}" destId="{A3F21F09-F2DB-481F-BD57-BC41148B6AAC}" srcOrd="0" destOrd="0" presId="urn:microsoft.com/office/officeart/2005/8/layout/vList2"/>
    <dgm:cxn modelId="{7E419DC1-6B35-44DC-961C-62FC06E43F1A}" type="presOf" srcId="{F950F614-BFC4-4B1E-A115-12C29868293A}" destId="{51069D6C-23DA-45AE-BDE5-5D72DAC524E6}" srcOrd="0" destOrd="2" presId="urn:microsoft.com/office/officeart/2005/8/layout/vList2"/>
    <dgm:cxn modelId="{4FEE3F03-A04C-4ED8-8FD1-DA40688E1D3C}" type="presOf" srcId="{C895DF96-6631-4BC7-BC81-B15ECC1CE24D}" destId="{C6055E8A-6453-46A3-8AF9-E38153B5CCAD}" srcOrd="0" destOrd="0" presId="urn:microsoft.com/office/officeart/2005/8/layout/vList2"/>
    <dgm:cxn modelId="{E74905B4-5A11-4314-998B-768BBD9B46A1}" srcId="{C895DF96-6631-4BC7-BC81-B15ECC1CE24D}" destId="{76EB6871-5960-4CB5-8022-384F21F70327}" srcOrd="0" destOrd="0" parTransId="{CBD6F3C0-AEFC-4105-8BC8-FF7ACE194124}" sibTransId="{C2E72B63-E86F-4D86-ACBC-EC8A12BAFB11}"/>
    <dgm:cxn modelId="{011A614C-267D-4762-8032-3B39E75DEC73}" type="presOf" srcId="{3C273B80-4E61-43F2-B5E8-03F524203DA5}" destId="{51069D6C-23DA-45AE-BDE5-5D72DAC524E6}" srcOrd="0" destOrd="0" presId="urn:microsoft.com/office/officeart/2005/8/layout/vList2"/>
    <dgm:cxn modelId="{951C94A5-658E-45A3-AFF3-6C520A1BB1D7}" type="presOf" srcId="{1B6D4CE3-E98E-47C3-BE5C-0C845E7DA62F}" destId="{51069D6C-23DA-45AE-BDE5-5D72DAC524E6}" srcOrd="0" destOrd="5" presId="urn:microsoft.com/office/officeart/2005/8/layout/vList2"/>
    <dgm:cxn modelId="{02913941-11A1-4357-8C39-0F9F3165358D}" type="presOf" srcId="{37E3F93D-A82A-468B-96E8-2F5F720AB770}" destId="{51069D6C-23DA-45AE-BDE5-5D72DAC524E6}" srcOrd="0" destOrd="3" presId="urn:microsoft.com/office/officeart/2005/8/layout/vList2"/>
    <dgm:cxn modelId="{B713A708-5BB0-45EF-BD2E-CDDB62719F77}" type="presOf" srcId="{0943BB40-1197-4389-8010-7982F4C96952}" destId="{51069D6C-23DA-45AE-BDE5-5D72DAC524E6}" srcOrd="0" destOrd="4" presId="urn:microsoft.com/office/officeart/2005/8/layout/vList2"/>
    <dgm:cxn modelId="{C2FD53B8-A0EB-4B4B-8DA9-AD510F0934CB}" srcId="{76EB6871-5960-4CB5-8022-384F21F70327}" destId="{3C273B80-4E61-43F2-B5E8-03F524203DA5}" srcOrd="0" destOrd="0" parTransId="{B2083A34-6D06-4519-A212-15B78343CCFD}" sibTransId="{E42E2186-F42F-4CED-9B6C-2DA1D11D6B6C}"/>
    <dgm:cxn modelId="{98B288B4-B49F-484C-954E-23860CC1F270}" srcId="{76EB6871-5960-4CB5-8022-384F21F70327}" destId="{1B6D4CE3-E98E-47C3-BE5C-0C845E7DA62F}" srcOrd="5" destOrd="0" parTransId="{08AB2995-37D3-4FE1-AF4F-50B7D3CD8090}" sibTransId="{D8CE3C22-6CD8-4CB6-8746-BB3B50C05F0F}"/>
    <dgm:cxn modelId="{29DE96E9-75D5-401A-BD47-D604E5AB8B5E}" type="presOf" srcId="{3D5C29DA-C5DC-47FA-AC73-0C7651038314}" destId="{51069D6C-23DA-45AE-BDE5-5D72DAC524E6}" srcOrd="0" destOrd="1" presId="urn:microsoft.com/office/officeart/2005/8/layout/vList2"/>
    <dgm:cxn modelId="{053546D2-C58F-4E19-950A-1E1B93CBAFBF}" srcId="{76EB6871-5960-4CB5-8022-384F21F70327}" destId="{F950F614-BFC4-4B1E-A115-12C29868293A}" srcOrd="2" destOrd="0" parTransId="{83F0436F-441D-4EB9-906D-F5F59DF6C77E}" sibTransId="{55CB0E9B-F377-49EC-9E07-1A27095D0BC5}"/>
    <dgm:cxn modelId="{DDF229F0-8B85-46C0-911C-FC2B7C734390}" srcId="{76EB6871-5960-4CB5-8022-384F21F70327}" destId="{0943BB40-1197-4389-8010-7982F4C96952}" srcOrd="4" destOrd="0" parTransId="{08D7314D-5528-4A63-877E-40D31DDAE15C}" sibTransId="{E694C19A-E0B4-4333-B55E-3D2376A4AEEC}"/>
    <dgm:cxn modelId="{051C33E4-BD2D-4357-B946-0E74E6200DC6}" type="presParOf" srcId="{C6055E8A-6453-46A3-8AF9-E38153B5CCAD}" destId="{A3F21F09-F2DB-481F-BD57-BC41148B6AAC}" srcOrd="0" destOrd="0" presId="urn:microsoft.com/office/officeart/2005/8/layout/vList2"/>
    <dgm:cxn modelId="{895F32A2-33E4-461B-A0E6-33528A48E7F5}" type="presParOf" srcId="{C6055E8A-6453-46A3-8AF9-E38153B5CCAD}" destId="{51069D6C-23DA-45AE-BDE5-5D72DAC524E6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895DF96-6631-4BC7-BC81-B15ECC1CE24D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6EB6871-5960-4CB5-8022-384F21F70327}">
      <dgm:prSet phldrT="[Текст]" custT="1"/>
      <dgm:spPr/>
      <dgm:t>
        <a:bodyPr/>
        <a:lstStyle/>
        <a:p>
          <a:pPr algn="ctr"/>
          <a:r>
            <a:rPr lang="ru-RU" sz="4400" b="1" dirty="0" smtClean="0"/>
            <a:t>Электрозащитные средства</a:t>
          </a:r>
          <a:endParaRPr lang="ru-RU" sz="4400" b="1" dirty="0"/>
        </a:p>
      </dgm:t>
    </dgm:pt>
    <dgm:pt modelId="{CBD6F3C0-AEFC-4105-8BC8-FF7ACE194124}" type="parTrans" cxnId="{E74905B4-5A11-4314-998B-768BBD9B46A1}">
      <dgm:prSet/>
      <dgm:spPr/>
      <dgm:t>
        <a:bodyPr/>
        <a:lstStyle/>
        <a:p>
          <a:endParaRPr lang="ru-RU"/>
        </a:p>
      </dgm:t>
    </dgm:pt>
    <dgm:pt modelId="{C2E72B63-E86F-4D86-ACBC-EC8A12BAFB11}" type="sibTrans" cxnId="{E74905B4-5A11-4314-998B-768BBD9B46A1}">
      <dgm:prSet/>
      <dgm:spPr/>
      <dgm:t>
        <a:bodyPr/>
        <a:lstStyle/>
        <a:p>
          <a:endParaRPr lang="ru-RU"/>
        </a:p>
      </dgm:t>
    </dgm:pt>
    <dgm:pt modelId="{3C273B80-4E61-43F2-B5E8-03F524203DA5}">
      <dgm:prSet phldrT="[Текст]" custT="1"/>
      <dgm:spPr/>
      <dgm:t>
        <a:bodyPr/>
        <a:lstStyle/>
        <a:p>
          <a:r>
            <a:rPr lang="ru-RU" sz="3200" dirty="0" smtClean="0"/>
            <a:t>защитные ограждения (щиты, ширмы, изолирующие накладки, колпаки);  </a:t>
          </a:r>
          <a:endParaRPr lang="ru-RU" sz="3200" dirty="0"/>
        </a:p>
      </dgm:t>
    </dgm:pt>
    <dgm:pt modelId="{B2083A34-6D06-4519-A212-15B78343CCFD}" type="parTrans" cxnId="{C2FD53B8-A0EB-4B4B-8DA9-AD510F0934CB}">
      <dgm:prSet/>
      <dgm:spPr/>
      <dgm:t>
        <a:bodyPr/>
        <a:lstStyle/>
        <a:p>
          <a:endParaRPr lang="ru-RU"/>
        </a:p>
      </dgm:t>
    </dgm:pt>
    <dgm:pt modelId="{E42E2186-F42F-4CED-9B6C-2DA1D11D6B6C}" type="sibTrans" cxnId="{C2FD53B8-A0EB-4B4B-8DA9-AD510F0934CB}">
      <dgm:prSet/>
      <dgm:spPr/>
      <dgm:t>
        <a:bodyPr/>
        <a:lstStyle/>
        <a:p>
          <a:endParaRPr lang="ru-RU"/>
        </a:p>
      </dgm:t>
    </dgm:pt>
    <dgm:pt modelId="{3D5C29DA-C5DC-47FA-AC73-0C7651038314}">
      <dgm:prSet phldrT="[Текст]" custT="1"/>
      <dgm:spPr/>
      <dgm:t>
        <a:bodyPr/>
        <a:lstStyle/>
        <a:p>
          <a:r>
            <a:rPr lang="ru-RU" sz="3200" dirty="0" smtClean="0"/>
            <a:t> переносные заземления; </a:t>
          </a:r>
          <a:endParaRPr lang="ru-RU" sz="3200" dirty="0"/>
        </a:p>
      </dgm:t>
    </dgm:pt>
    <dgm:pt modelId="{A2FF9F94-EAE1-42BA-9401-A963F2E04BEE}" type="parTrans" cxnId="{F6DBC361-671A-4DA4-B9C2-36E6E0CECC0C}">
      <dgm:prSet/>
      <dgm:spPr/>
      <dgm:t>
        <a:bodyPr/>
        <a:lstStyle/>
        <a:p>
          <a:endParaRPr lang="ru-RU"/>
        </a:p>
      </dgm:t>
    </dgm:pt>
    <dgm:pt modelId="{22E49577-48EF-476C-B5E9-CA0A4B43E419}" type="sibTrans" cxnId="{F6DBC361-671A-4DA4-B9C2-36E6E0CECC0C}">
      <dgm:prSet/>
      <dgm:spPr/>
      <dgm:t>
        <a:bodyPr/>
        <a:lstStyle/>
        <a:p>
          <a:endParaRPr lang="ru-RU"/>
        </a:p>
      </dgm:t>
    </dgm:pt>
    <dgm:pt modelId="{F950F614-BFC4-4B1E-A115-12C29868293A}">
      <dgm:prSet phldrT="[Текст]" custT="1"/>
      <dgm:spPr/>
      <dgm:t>
        <a:bodyPr/>
        <a:lstStyle/>
        <a:p>
          <a:r>
            <a:rPr lang="ru-RU" sz="3200" dirty="0" smtClean="0"/>
            <a:t>устройства и приспособления для обеспечения безопасности труда при проведении испытаний и измерений в электроустановках; </a:t>
          </a:r>
          <a:endParaRPr lang="ru-RU" sz="3200" dirty="0"/>
        </a:p>
      </dgm:t>
    </dgm:pt>
    <dgm:pt modelId="{83F0436F-441D-4EB9-906D-F5F59DF6C77E}" type="parTrans" cxnId="{053546D2-C58F-4E19-950A-1E1B93CBAFBF}">
      <dgm:prSet/>
      <dgm:spPr/>
      <dgm:t>
        <a:bodyPr/>
        <a:lstStyle/>
        <a:p>
          <a:endParaRPr lang="ru-RU"/>
        </a:p>
      </dgm:t>
    </dgm:pt>
    <dgm:pt modelId="{55CB0E9B-F377-49EC-9E07-1A27095D0BC5}" type="sibTrans" cxnId="{053546D2-C58F-4E19-950A-1E1B93CBAFBF}">
      <dgm:prSet/>
      <dgm:spPr/>
      <dgm:t>
        <a:bodyPr/>
        <a:lstStyle/>
        <a:p>
          <a:endParaRPr lang="ru-RU"/>
        </a:p>
      </dgm:t>
    </dgm:pt>
    <dgm:pt modelId="{37E3F93D-A82A-468B-96E8-2F5F720AB770}">
      <dgm:prSet phldrT="[Текст]" custT="1"/>
      <dgm:spPr/>
      <dgm:t>
        <a:bodyPr/>
        <a:lstStyle/>
        <a:p>
          <a:r>
            <a:rPr lang="ru-RU" sz="3200" dirty="0" smtClean="0"/>
            <a:t>плакаты и знаки безопасности; </a:t>
          </a:r>
          <a:endParaRPr lang="ru-RU" sz="3200" dirty="0"/>
        </a:p>
      </dgm:t>
    </dgm:pt>
    <dgm:pt modelId="{C994ECBD-E30F-4A49-8201-7B629E2AA8C3}" type="parTrans" cxnId="{1EBF4FB5-4700-4296-9151-D2C245D72A7E}">
      <dgm:prSet/>
      <dgm:spPr/>
    </dgm:pt>
    <dgm:pt modelId="{1D52ABA3-D9F6-4D09-878D-6A6997E64622}" type="sibTrans" cxnId="{1EBF4FB5-4700-4296-9151-D2C245D72A7E}">
      <dgm:prSet/>
      <dgm:spPr/>
    </dgm:pt>
    <dgm:pt modelId="{BABF9170-D918-4CD1-92EF-215CE380EA42}">
      <dgm:prSet phldrT="[Текст]" custT="1"/>
      <dgm:spPr/>
      <dgm:t>
        <a:bodyPr/>
        <a:lstStyle/>
        <a:p>
          <a:r>
            <a:rPr lang="ru-RU" sz="3200" dirty="0" smtClean="0"/>
            <a:t>прочие средства защиты </a:t>
          </a:r>
          <a:endParaRPr lang="ru-RU" sz="3200" dirty="0"/>
        </a:p>
      </dgm:t>
    </dgm:pt>
    <dgm:pt modelId="{9D8DF401-CFC6-4200-BB7A-B41CD533F69F}" type="parTrans" cxnId="{A93195BF-6EAF-4AA8-B524-6E5D6771A808}">
      <dgm:prSet/>
      <dgm:spPr/>
    </dgm:pt>
    <dgm:pt modelId="{A182E4AE-2AF3-45DE-B17D-F8B9FF4509BE}" type="sibTrans" cxnId="{A93195BF-6EAF-4AA8-B524-6E5D6771A808}">
      <dgm:prSet/>
      <dgm:spPr/>
    </dgm:pt>
    <dgm:pt modelId="{C6055E8A-6453-46A3-8AF9-E38153B5CCAD}" type="pres">
      <dgm:prSet presAssocID="{C895DF96-6631-4BC7-BC81-B15ECC1CE24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3F21F09-F2DB-481F-BD57-BC41148B6AAC}" type="pres">
      <dgm:prSet presAssocID="{76EB6871-5960-4CB5-8022-384F21F70327}" presName="parentText" presStyleLbl="node1" presStyleIdx="0" presStyleCnt="1" custLinFactNeighborX="490" custLinFactNeighborY="-2271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069D6C-23DA-45AE-BDE5-5D72DAC524E6}" type="pres">
      <dgm:prSet presAssocID="{76EB6871-5960-4CB5-8022-384F21F70327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DBC361-671A-4DA4-B9C2-36E6E0CECC0C}" srcId="{76EB6871-5960-4CB5-8022-384F21F70327}" destId="{3D5C29DA-C5DC-47FA-AC73-0C7651038314}" srcOrd="1" destOrd="0" parTransId="{A2FF9F94-EAE1-42BA-9401-A963F2E04BEE}" sibTransId="{22E49577-48EF-476C-B5E9-CA0A4B43E419}"/>
    <dgm:cxn modelId="{1EBF4FB5-4700-4296-9151-D2C245D72A7E}" srcId="{76EB6871-5960-4CB5-8022-384F21F70327}" destId="{37E3F93D-A82A-468B-96E8-2F5F720AB770}" srcOrd="3" destOrd="0" parTransId="{C994ECBD-E30F-4A49-8201-7B629E2AA8C3}" sibTransId="{1D52ABA3-D9F6-4D09-878D-6A6997E64622}"/>
    <dgm:cxn modelId="{FDA697DB-BDEC-47B6-B73B-0944F93014C2}" type="presOf" srcId="{3D5C29DA-C5DC-47FA-AC73-0C7651038314}" destId="{51069D6C-23DA-45AE-BDE5-5D72DAC524E6}" srcOrd="0" destOrd="1" presId="urn:microsoft.com/office/officeart/2005/8/layout/vList2"/>
    <dgm:cxn modelId="{7B4BAC46-C334-4D67-ACD8-3CFF79011865}" type="presOf" srcId="{3C273B80-4E61-43F2-B5E8-03F524203DA5}" destId="{51069D6C-23DA-45AE-BDE5-5D72DAC524E6}" srcOrd="0" destOrd="0" presId="urn:microsoft.com/office/officeart/2005/8/layout/vList2"/>
    <dgm:cxn modelId="{E74905B4-5A11-4314-998B-768BBD9B46A1}" srcId="{C895DF96-6631-4BC7-BC81-B15ECC1CE24D}" destId="{76EB6871-5960-4CB5-8022-384F21F70327}" srcOrd="0" destOrd="0" parTransId="{CBD6F3C0-AEFC-4105-8BC8-FF7ACE194124}" sibTransId="{C2E72B63-E86F-4D86-ACBC-EC8A12BAFB11}"/>
    <dgm:cxn modelId="{A93195BF-6EAF-4AA8-B524-6E5D6771A808}" srcId="{76EB6871-5960-4CB5-8022-384F21F70327}" destId="{BABF9170-D918-4CD1-92EF-215CE380EA42}" srcOrd="4" destOrd="0" parTransId="{9D8DF401-CFC6-4200-BB7A-B41CD533F69F}" sibTransId="{A182E4AE-2AF3-45DE-B17D-F8B9FF4509BE}"/>
    <dgm:cxn modelId="{FF7DE716-D931-4ADD-A6F7-9ABA5AFB032A}" type="presOf" srcId="{76EB6871-5960-4CB5-8022-384F21F70327}" destId="{A3F21F09-F2DB-481F-BD57-BC41148B6AAC}" srcOrd="0" destOrd="0" presId="urn:microsoft.com/office/officeart/2005/8/layout/vList2"/>
    <dgm:cxn modelId="{6DCF9432-119A-465C-86BA-D0CC1C70891A}" type="presOf" srcId="{F950F614-BFC4-4B1E-A115-12C29868293A}" destId="{51069D6C-23DA-45AE-BDE5-5D72DAC524E6}" srcOrd="0" destOrd="2" presId="urn:microsoft.com/office/officeart/2005/8/layout/vList2"/>
    <dgm:cxn modelId="{C2FD53B8-A0EB-4B4B-8DA9-AD510F0934CB}" srcId="{76EB6871-5960-4CB5-8022-384F21F70327}" destId="{3C273B80-4E61-43F2-B5E8-03F524203DA5}" srcOrd="0" destOrd="0" parTransId="{B2083A34-6D06-4519-A212-15B78343CCFD}" sibTransId="{E42E2186-F42F-4CED-9B6C-2DA1D11D6B6C}"/>
    <dgm:cxn modelId="{E65CFEF1-E820-41AA-B0FD-60EE18EB924F}" type="presOf" srcId="{C895DF96-6631-4BC7-BC81-B15ECC1CE24D}" destId="{C6055E8A-6453-46A3-8AF9-E38153B5CCAD}" srcOrd="0" destOrd="0" presId="urn:microsoft.com/office/officeart/2005/8/layout/vList2"/>
    <dgm:cxn modelId="{F039FCE0-BDED-4EE8-AC54-C2C9BC9F353E}" type="presOf" srcId="{BABF9170-D918-4CD1-92EF-215CE380EA42}" destId="{51069D6C-23DA-45AE-BDE5-5D72DAC524E6}" srcOrd="0" destOrd="4" presId="urn:microsoft.com/office/officeart/2005/8/layout/vList2"/>
    <dgm:cxn modelId="{80D7EED6-9ADF-48CA-B837-AEA75CAE354F}" type="presOf" srcId="{37E3F93D-A82A-468B-96E8-2F5F720AB770}" destId="{51069D6C-23DA-45AE-BDE5-5D72DAC524E6}" srcOrd="0" destOrd="3" presId="urn:microsoft.com/office/officeart/2005/8/layout/vList2"/>
    <dgm:cxn modelId="{053546D2-C58F-4E19-950A-1E1B93CBAFBF}" srcId="{76EB6871-5960-4CB5-8022-384F21F70327}" destId="{F950F614-BFC4-4B1E-A115-12C29868293A}" srcOrd="2" destOrd="0" parTransId="{83F0436F-441D-4EB9-906D-F5F59DF6C77E}" sibTransId="{55CB0E9B-F377-49EC-9E07-1A27095D0BC5}"/>
    <dgm:cxn modelId="{05800DE3-FC56-4788-9F4A-4AA1243280CE}" type="presParOf" srcId="{C6055E8A-6453-46A3-8AF9-E38153B5CCAD}" destId="{A3F21F09-F2DB-481F-BD57-BC41148B6AAC}" srcOrd="0" destOrd="0" presId="urn:microsoft.com/office/officeart/2005/8/layout/vList2"/>
    <dgm:cxn modelId="{B0174EEE-D864-4D27-88FF-0AFFCF964D7A}" type="presParOf" srcId="{C6055E8A-6453-46A3-8AF9-E38153B5CCAD}" destId="{51069D6C-23DA-45AE-BDE5-5D72DAC524E6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895DF96-6631-4BC7-BC81-B15ECC1CE24D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6EB6871-5960-4CB5-8022-384F21F70327}">
      <dgm:prSet phldrT="[Текст]" custT="1"/>
      <dgm:spPr/>
      <dgm:t>
        <a:bodyPr/>
        <a:lstStyle/>
        <a:p>
          <a:pPr algn="ctr"/>
          <a:r>
            <a:rPr lang="ru-RU" sz="4400" b="1" dirty="0" smtClean="0"/>
            <a:t>Заземление</a:t>
          </a:r>
          <a:endParaRPr lang="ru-RU" sz="4400" b="1" dirty="0"/>
        </a:p>
      </dgm:t>
    </dgm:pt>
    <dgm:pt modelId="{CBD6F3C0-AEFC-4105-8BC8-FF7ACE194124}" type="parTrans" cxnId="{E74905B4-5A11-4314-998B-768BBD9B46A1}">
      <dgm:prSet/>
      <dgm:spPr/>
      <dgm:t>
        <a:bodyPr/>
        <a:lstStyle/>
        <a:p>
          <a:endParaRPr lang="ru-RU"/>
        </a:p>
      </dgm:t>
    </dgm:pt>
    <dgm:pt modelId="{C2E72B63-E86F-4D86-ACBC-EC8A12BAFB11}" type="sibTrans" cxnId="{E74905B4-5A11-4314-998B-768BBD9B46A1}">
      <dgm:prSet/>
      <dgm:spPr/>
      <dgm:t>
        <a:bodyPr/>
        <a:lstStyle/>
        <a:p>
          <a:endParaRPr lang="ru-RU"/>
        </a:p>
      </dgm:t>
    </dgm:pt>
    <dgm:pt modelId="{3C273B80-4E61-43F2-B5E8-03F524203DA5}">
      <dgm:prSet phldrT="[Текст]" custT="1"/>
      <dgm:spPr/>
      <dgm:t>
        <a:bodyPr/>
        <a:lstStyle/>
        <a:p>
          <a:r>
            <a:rPr lang="ru-RU" sz="3600" dirty="0" smtClean="0"/>
            <a:t>преднамеренное электрическое соединение какой-либо точки электрической сети, электроустановки или оборудования, с заземляющим устройством. </a:t>
          </a:r>
          <a:endParaRPr lang="ru-RU" sz="3600" dirty="0"/>
        </a:p>
      </dgm:t>
    </dgm:pt>
    <dgm:pt modelId="{B2083A34-6D06-4519-A212-15B78343CCFD}" type="parTrans" cxnId="{C2FD53B8-A0EB-4B4B-8DA9-AD510F0934CB}">
      <dgm:prSet/>
      <dgm:spPr/>
      <dgm:t>
        <a:bodyPr/>
        <a:lstStyle/>
        <a:p>
          <a:endParaRPr lang="ru-RU"/>
        </a:p>
      </dgm:t>
    </dgm:pt>
    <dgm:pt modelId="{E42E2186-F42F-4CED-9B6C-2DA1D11D6B6C}" type="sibTrans" cxnId="{C2FD53B8-A0EB-4B4B-8DA9-AD510F0934CB}">
      <dgm:prSet/>
      <dgm:spPr/>
      <dgm:t>
        <a:bodyPr/>
        <a:lstStyle/>
        <a:p>
          <a:endParaRPr lang="ru-RU"/>
        </a:p>
      </dgm:t>
    </dgm:pt>
    <dgm:pt modelId="{C6055E8A-6453-46A3-8AF9-E38153B5CCAD}" type="pres">
      <dgm:prSet presAssocID="{C895DF96-6631-4BC7-BC81-B15ECC1CE24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3F21F09-F2DB-481F-BD57-BC41148B6AAC}" type="pres">
      <dgm:prSet presAssocID="{76EB6871-5960-4CB5-8022-384F21F70327}" presName="parentText" presStyleLbl="node1" presStyleIdx="0" presStyleCnt="1" custLinFactNeighborX="490" custLinFactNeighborY="-2271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069D6C-23DA-45AE-BDE5-5D72DAC524E6}" type="pres">
      <dgm:prSet presAssocID="{76EB6871-5960-4CB5-8022-384F21F70327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C042914-EB2B-4B4F-91A9-39A13C4A4DE7}" type="presOf" srcId="{76EB6871-5960-4CB5-8022-384F21F70327}" destId="{A3F21F09-F2DB-481F-BD57-BC41148B6AAC}" srcOrd="0" destOrd="0" presId="urn:microsoft.com/office/officeart/2005/8/layout/vList2"/>
    <dgm:cxn modelId="{E74905B4-5A11-4314-998B-768BBD9B46A1}" srcId="{C895DF96-6631-4BC7-BC81-B15ECC1CE24D}" destId="{76EB6871-5960-4CB5-8022-384F21F70327}" srcOrd="0" destOrd="0" parTransId="{CBD6F3C0-AEFC-4105-8BC8-FF7ACE194124}" sibTransId="{C2E72B63-E86F-4D86-ACBC-EC8A12BAFB11}"/>
    <dgm:cxn modelId="{8D77A32D-ED74-4A1C-8DF5-D46826D303F3}" type="presOf" srcId="{C895DF96-6631-4BC7-BC81-B15ECC1CE24D}" destId="{C6055E8A-6453-46A3-8AF9-E38153B5CCAD}" srcOrd="0" destOrd="0" presId="urn:microsoft.com/office/officeart/2005/8/layout/vList2"/>
    <dgm:cxn modelId="{C2FD53B8-A0EB-4B4B-8DA9-AD510F0934CB}" srcId="{76EB6871-5960-4CB5-8022-384F21F70327}" destId="{3C273B80-4E61-43F2-B5E8-03F524203DA5}" srcOrd="0" destOrd="0" parTransId="{B2083A34-6D06-4519-A212-15B78343CCFD}" sibTransId="{E42E2186-F42F-4CED-9B6C-2DA1D11D6B6C}"/>
    <dgm:cxn modelId="{21D90F8F-C5BF-4EA3-BFD3-87A4D26D8838}" type="presOf" srcId="{3C273B80-4E61-43F2-B5E8-03F524203DA5}" destId="{51069D6C-23DA-45AE-BDE5-5D72DAC524E6}" srcOrd="0" destOrd="0" presId="urn:microsoft.com/office/officeart/2005/8/layout/vList2"/>
    <dgm:cxn modelId="{1D0E85D7-63A8-4271-8BED-AB124AAE4F63}" type="presParOf" srcId="{C6055E8A-6453-46A3-8AF9-E38153B5CCAD}" destId="{A3F21F09-F2DB-481F-BD57-BC41148B6AAC}" srcOrd="0" destOrd="0" presId="urn:microsoft.com/office/officeart/2005/8/layout/vList2"/>
    <dgm:cxn modelId="{E827CED0-E43B-4BC3-AC70-BEFAC70E815F}" type="presParOf" srcId="{C6055E8A-6453-46A3-8AF9-E38153B5CCAD}" destId="{51069D6C-23DA-45AE-BDE5-5D72DAC524E6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C895DF96-6631-4BC7-BC81-B15ECC1CE24D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6EB6871-5960-4CB5-8022-384F21F70327}">
      <dgm:prSet phldrT="[Текст]" custT="1"/>
      <dgm:spPr/>
      <dgm:t>
        <a:bodyPr/>
        <a:lstStyle/>
        <a:p>
          <a:pPr algn="ctr"/>
          <a:r>
            <a:rPr lang="ru-RU" sz="4400" b="1" dirty="0" err="1" smtClean="0"/>
            <a:t>Зануление</a:t>
          </a:r>
          <a:endParaRPr lang="ru-RU" sz="4400" b="1" dirty="0"/>
        </a:p>
      </dgm:t>
    </dgm:pt>
    <dgm:pt modelId="{CBD6F3C0-AEFC-4105-8BC8-FF7ACE194124}" type="parTrans" cxnId="{E74905B4-5A11-4314-998B-768BBD9B46A1}">
      <dgm:prSet/>
      <dgm:spPr/>
      <dgm:t>
        <a:bodyPr/>
        <a:lstStyle/>
        <a:p>
          <a:endParaRPr lang="ru-RU"/>
        </a:p>
      </dgm:t>
    </dgm:pt>
    <dgm:pt modelId="{C2E72B63-E86F-4D86-ACBC-EC8A12BAFB11}" type="sibTrans" cxnId="{E74905B4-5A11-4314-998B-768BBD9B46A1}">
      <dgm:prSet/>
      <dgm:spPr/>
      <dgm:t>
        <a:bodyPr/>
        <a:lstStyle/>
        <a:p>
          <a:endParaRPr lang="ru-RU"/>
        </a:p>
      </dgm:t>
    </dgm:pt>
    <dgm:pt modelId="{3C273B80-4E61-43F2-B5E8-03F524203DA5}">
      <dgm:prSet phldrT="[Текст]" custT="1"/>
      <dgm:spPr/>
      <dgm:t>
        <a:bodyPr/>
        <a:lstStyle/>
        <a:p>
          <a:r>
            <a:rPr lang="ru-RU" sz="3600" dirty="0" smtClean="0"/>
            <a:t>это преднамеренное электрическое соединение открытых проводящих частей электроустановок, не находящихся в нормальном состоянии под напряжением, </a:t>
          </a:r>
          <a:r>
            <a:rPr lang="ru-RU" sz="3600" smtClean="0"/>
            <a:t>с нейтральной </a:t>
          </a:r>
          <a:r>
            <a:rPr lang="ru-RU" sz="3600" dirty="0" smtClean="0"/>
            <a:t>точкой </a:t>
          </a:r>
          <a:endParaRPr lang="ru-RU" sz="3600" dirty="0"/>
        </a:p>
      </dgm:t>
    </dgm:pt>
    <dgm:pt modelId="{B2083A34-6D06-4519-A212-15B78343CCFD}" type="parTrans" cxnId="{C2FD53B8-A0EB-4B4B-8DA9-AD510F0934CB}">
      <dgm:prSet/>
      <dgm:spPr/>
      <dgm:t>
        <a:bodyPr/>
        <a:lstStyle/>
        <a:p>
          <a:endParaRPr lang="ru-RU"/>
        </a:p>
      </dgm:t>
    </dgm:pt>
    <dgm:pt modelId="{E42E2186-F42F-4CED-9B6C-2DA1D11D6B6C}" type="sibTrans" cxnId="{C2FD53B8-A0EB-4B4B-8DA9-AD510F0934CB}">
      <dgm:prSet/>
      <dgm:spPr/>
      <dgm:t>
        <a:bodyPr/>
        <a:lstStyle/>
        <a:p>
          <a:endParaRPr lang="ru-RU"/>
        </a:p>
      </dgm:t>
    </dgm:pt>
    <dgm:pt modelId="{C6055E8A-6453-46A3-8AF9-E38153B5CCAD}" type="pres">
      <dgm:prSet presAssocID="{C895DF96-6631-4BC7-BC81-B15ECC1CE24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3F21F09-F2DB-481F-BD57-BC41148B6AAC}" type="pres">
      <dgm:prSet presAssocID="{76EB6871-5960-4CB5-8022-384F21F70327}" presName="parentText" presStyleLbl="node1" presStyleIdx="0" presStyleCnt="1" custLinFactNeighborX="490" custLinFactNeighborY="-2271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069D6C-23DA-45AE-BDE5-5D72DAC524E6}" type="pres">
      <dgm:prSet presAssocID="{76EB6871-5960-4CB5-8022-384F21F70327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87F2E3D-00C6-4440-8940-AF8F81D0306F}" type="presOf" srcId="{76EB6871-5960-4CB5-8022-384F21F70327}" destId="{A3F21F09-F2DB-481F-BD57-BC41148B6AAC}" srcOrd="0" destOrd="0" presId="urn:microsoft.com/office/officeart/2005/8/layout/vList2"/>
    <dgm:cxn modelId="{4DF7891F-707D-45E1-B56B-72D1D7CEABB5}" type="presOf" srcId="{3C273B80-4E61-43F2-B5E8-03F524203DA5}" destId="{51069D6C-23DA-45AE-BDE5-5D72DAC524E6}" srcOrd="0" destOrd="0" presId="urn:microsoft.com/office/officeart/2005/8/layout/vList2"/>
    <dgm:cxn modelId="{E74905B4-5A11-4314-998B-768BBD9B46A1}" srcId="{C895DF96-6631-4BC7-BC81-B15ECC1CE24D}" destId="{76EB6871-5960-4CB5-8022-384F21F70327}" srcOrd="0" destOrd="0" parTransId="{CBD6F3C0-AEFC-4105-8BC8-FF7ACE194124}" sibTransId="{C2E72B63-E86F-4D86-ACBC-EC8A12BAFB11}"/>
    <dgm:cxn modelId="{67429F31-A13F-4EC7-961F-67EEBEDB1D16}" type="presOf" srcId="{C895DF96-6631-4BC7-BC81-B15ECC1CE24D}" destId="{C6055E8A-6453-46A3-8AF9-E38153B5CCAD}" srcOrd="0" destOrd="0" presId="urn:microsoft.com/office/officeart/2005/8/layout/vList2"/>
    <dgm:cxn modelId="{C2FD53B8-A0EB-4B4B-8DA9-AD510F0934CB}" srcId="{76EB6871-5960-4CB5-8022-384F21F70327}" destId="{3C273B80-4E61-43F2-B5E8-03F524203DA5}" srcOrd="0" destOrd="0" parTransId="{B2083A34-6D06-4519-A212-15B78343CCFD}" sibTransId="{E42E2186-F42F-4CED-9B6C-2DA1D11D6B6C}"/>
    <dgm:cxn modelId="{1BC4B7A8-01B5-424E-B356-7CCF129C682F}" type="presParOf" srcId="{C6055E8A-6453-46A3-8AF9-E38153B5CCAD}" destId="{A3F21F09-F2DB-481F-BD57-BC41148B6AAC}" srcOrd="0" destOrd="0" presId="urn:microsoft.com/office/officeart/2005/8/layout/vList2"/>
    <dgm:cxn modelId="{A233F005-C6DD-457A-87B9-8ACA84BC9EDD}" type="presParOf" srcId="{C6055E8A-6453-46A3-8AF9-E38153B5CCAD}" destId="{51069D6C-23DA-45AE-BDE5-5D72DAC524E6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018B7F2-C67B-4EF0-BEA8-E11FC81B0BA0}">
      <dsp:nvSpPr>
        <dsp:cNvPr id="0" name=""/>
        <dsp:cNvSpPr/>
      </dsp:nvSpPr>
      <dsp:spPr>
        <a:xfrm>
          <a:off x="177699" y="0"/>
          <a:ext cx="4786346" cy="4786346"/>
        </a:xfrm>
        <a:prstGeom prst="triangle">
          <a:avLst/>
        </a:prstGeom>
        <a:gradFill rotWithShape="0">
          <a:gsLst>
            <a:gs pos="20000">
              <a:schemeClr val="accent1">
                <a:hueOff val="0"/>
                <a:satOff val="0"/>
                <a:lumOff val="0"/>
                <a:alphaOff val="0"/>
                <a:tint val="9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74D9C2D-9698-40BC-BE53-3D0C8650CBFB}">
      <dsp:nvSpPr>
        <dsp:cNvPr id="0" name=""/>
        <dsp:cNvSpPr/>
      </dsp:nvSpPr>
      <dsp:spPr>
        <a:xfrm>
          <a:off x="286638" y="481205"/>
          <a:ext cx="7679594" cy="113301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ju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1. Помещения без повышенной опасности </a:t>
          </a:r>
          <a:endParaRPr lang="ru-RU" sz="2800" kern="1200" dirty="0"/>
        </a:p>
      </dsp:txBody>
      <dsp:txXfrm>
        <a:off x="286638" y="481205"/>
        <a:ext cx="7679594" cy="1133017"/>
      </dsp:txXfrm>
    </dsp:sp>
    <dsp:sp modelId="{7E9E6564-5842-4607-8AFA-58897EEE213E}">
      <dsp:nvSpPr>
        <dsp:cNvPr id="0" name=""/>
        <dsp:cNvSpPr/>
      </dsp:nvSpPr>
      <dsp:spPr>
        <a:xfrm>
          <a:off x="323256" y="1755850"/>
          <a:ext cx="7606358" cy="113301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just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1" kern="1200" dirty="0" smtClean="0"/>
            <a:t>2. Помещения с повышенной опасностью</a:t>
          </a:r>
          <a:r>
            <a:rPr lang="ru-RU" sz="2700" kern="1200" dirty="0" smtClean="0"/>
            <a:t> </a:t>
          </a:r>
          <a:endParaRPr lang="ru-RU" sz="2700" kern="1200" dirty="0"/>
        </a:p>
      </dsp:txBody>
      <dsp:txXfrm>
        <a:off x="323256" y="1755850"/>
        <a:ext cx="7606358" cy="1133017"/>
      </dsp:txXfrm>
    </dsp:sp>
    <dsp:sp modelId="{29DC495E-D738-465E-981D-613B6736A0D0}">
      <dsp:nvSpPr>
        <dsp:cNvPr id="0" name=""/>
        <dsp:cNvSpPr/>
      </dsp:nvSpPr>
      <dsp:spPr>
        <a:xfrm>
          <a:off x="394687" y="3030495"/>
          <a:ext cx="7463495" cy="113301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just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1" kern="1200" dirty="0" smtClean="0"/>
            <a:t>3. Помещения особо опасные</a:t>
          </a:r>
          <a:r>
            <a:rPr lang="ru-RU" sz="2700" kern="1200" dirty="0" smtClean="0"/>
            <a:t> </a:t>
          </a:r>
          <a:endParaRPr lang="ru-RU" sz="2700" kern="1200" dirty="0"/>
        </a:p>
      </dsp:txBody>
      <dsp:txXfrm>
        <a:off x="394687" y="3030495"/>
        <a:ext cx="7463495" cy="113301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018B7F2-C67B-4EF0-BEA8-E11FC81B0BA0}">
      <dsp:nvSpPr>
        <dsp:cNvPr id="0" name=""/>
        <dsp:cNvSpPr/>
      </dsp:nvSpPr>
      <dsp:spPr>
        <a:xfrm>
          <a:off x="177699" y="0"/>
          <a:ext cx="4786346" cy="4786346"/>
        </a:xfrm>
        <a:prstGeom prst="triangle">
          <a:avLst/>
        </a:prstGeom>
        <a:gradFill rotWithShape="0">
          <a:gsLst>
            <a:gs pos="20000">
              <a:schemeClr val="accent1">
                <a:hueOff val="0"/>
                <a:satOff val="0"/>
                <a:lumOff val="0"/>
                <a:alphaOff val="0"/>
                <a:tint val="9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74D9C2D-9698-40BC-BE53-3D0C8650CBFB}">
      <dsp:nvSpPr>
        <dsp:cNvPr id="0" name=""/>
        <dsp:cNvSpPr/>
      </dsp:nvSpPr>
      <dsp:spPr>
        <a:xfrm>
          <a:off x="286638" y="479102"/>
          <a:ext cx="7679594" cy="170139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/>
            <a:t>Разность потенциалов, приложенной к данному участку цепи</a:t>
          </a:r>
          <a:endParaRPr lang="ru-RU" sz="3200" b="1" kern="1200" dirty="0"/>
        </a:p>
      </dsp:txBody>
      <dsp:txXfrm>
        <a:off x="286638" y="479102"/>
        <a:ext cx="7679594" cy="1701396"/>
      </dsp:txXfrm>
    </dsp:sp>
    <dsp:sp modelId="{7E9E6564-5842-4607-8AFA-58897EEE213E}">
      <dsp:nvSpPr>
        <dsp:cNvPr id="0" name=""/>
        <dsp:cNvSpPr/>
      </dsp:nvSpPr>
      <dsp:spPr>
        <a:xfrm>
          <a:off x="323256" y="2393173"/>
          <a:ext cx="7606358" cy="170139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/>
            <a:t>Пути тока, определяемого сопротивлением данного участка</a:t>
          </a:r>
          <a:endParaRPr lang="ru-RU" sz="3200" b="1" kern="1200" dirty="0"/>
        </a:p>
      </dsp:txBody>
      <dsp:txXfrm>
        <a:off x="323256" y="2393173"/>
        <a:ext cx="7606358" cy="1701396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DB7B8A0-877E-4B37-B3D5-BF63A3171239}">
      <dsp:nvSpPr>
        <dsp:cNvPr id="0" name=""/>
        <dsp:cNvSpPr/>
      </dsp:nvSpPr>
      <dsp:spPr>
        <a:xfrm>
          <a:off x="0" y="190375"/>
          <a:ext cx="8358246" cy="1216800"/>
        </a:xfrm>
        <a:prstGeom prst="roundRect">
          <a:avLst/>
        </a:prstGeom>
        <a:gradFill rotWithShape="0">
          <a:gsLst>
            <a:gs pos="20000">
              <a:schemeClr val="accent1">
                <a:hueOff val="0"/>
                <a:satOff val="0"/>
                <a:lumOff val="0"/>
                <a:alphaOff val="0"/>
                <a:tint val="9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dirty="0" smtClean="0"/>
            <a:t>Пути тока в теле человека</a:t>
          </a:r>
          <a:endParaRPr lang="ru-RU" sz="4000" b="1" kern="1200" dirty="0"/>
        </a:p>
      </dsp:txBody>
      <dsp:txXfrm>
        <a:off x="0" y="190375"/>
        <a:ext cx="8358246" cy="1216800"/>
      </dsp:txXfrm>
    </dsp:sp>
    <dsp:sp modelId="{66E27FD8-4D0C-4E60-B8C8-45E460F84A31}">
      <dsp:nvSpPr>
        <dsp:cNvPr id="0" name=""/>
        <dsp:cNvSpPr/>
      </dsp:nvSpPr>
      <dsp:spPr>
        <a:xfrm>
          <a:off x="0" y="2927720"/>
          <a:ext cx="8358246" cy="1076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374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2800" kern="1200" dirty="0"/>
        </a:p>
      </dsp:txBody>
      <dsp:txXfrm>
        <a:off x="0" y="2927720"/>
        <a:ext cx="8358246" cy="107640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DB7B8A0-877E-4B37-B3D5-BF63A3171239}">
      <dsp:nvSpPr>
        <dsp:cNvPr id="0" name=""/>
        <dsp:cNvSpPr/>
      </dsp:nvSpPr>
      <dsp:spPr>
        <a:xfrm>
          <a:off x="0" y="11494"/>
          <a:ext cx="8358246" cy="1521000"/>
        </a:xfrm>
        <a:prstGeom prst="roundRect">
          <a:avLst/>
        </a:prstGeom>
        <a:gradFill rotWithShape="0">
          <a:gsLst>
            <a:gs pos="20000">
              <a:schemeClr val="accent1">
                <a:hueOff val="0"/>
                <a:satOff val="0"/>
                <a:lumOff val="0"/>
                <a:alphaOff val="0"/>
                <a:tint val="9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dirty="0" smtClean="0"/>
            <a:t>Факторы опасного и вредного воздействия на человека</a:t>
          </a:r>
          <a:endParaRPr lang="ru-RU" sz="4000" b="1" kern="1200" dirty="0"/>
        </a:p>
      </dsp:txBody>
      <dsp:txXfrm>
        <a:off x="0" y="11494"/>
        <a:ext cx="8358246" cy="1521000"/>
      </dsp:txXfrm>
    </dsp:sp>
    <dsp:sp modelId="{66E27FD8-4D0C-4E60-B8C8-45E460F84A31}">
      <dsp:nvSpPr>
        <dsp:cNvPr id="0" name=""/>
        <dsp:cNvSpPr/>
      </dsp:nvSpPr>
      <dsp:spPr>
        <a:xfrm>
          <a:off x="0" y="1532494"/>
          <a:ext cx="8358246" cy="41710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374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протекание электрического тока через организм человека;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воздействие электрической дуги; 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воздействие биологически активного электрического поля; 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воздействие биологически активного магнитного поля; 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воздействие электростатического поля; 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/>
            <a:t>воздействие электромагнитного излучения (ЭМИ).</a:t>
          </a:r>
          <a:endParaRPr lang="ru-RU" sz="2800" kern="1200" dirty="0"/>
        </a:p>
      </dsp:txBody>
      <dsp:txXfrm>
        <a:off x="0" y="1532494"/>
        <a:ext cx="8358246" cy="417105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BA874C3-F2F3-4954-8C47-955928518BB8}">
      <dsp:nvSpPr>
        <dsp:cNvPr id="0" name=""/>
        <dsp:cNvSpPr/>
      </dsp:nvSpPr>
      <dsp:spPr>
        <a:xfrm>
          <a:off x="4258502" y="2502552"/>
          <a:ext cx="2828026" cy="6318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8416"/>
              </a:lnTo>
              <a:lnTo>
                <a:pt x="2828026" y="438416"/>
              </a:lnTo>
              <a:lnTo>
                <a:pt x="2828026" y="6318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A39493-5B99-4C0F-8E58-100CF448F423}">
      <dsp:nvSpPr>
        <dsp:cNvPr id="0" name=""/>
        <dsp:cNvSpPr/>
      </dsp:nvSpPr>
      <dsp:spPr>
        <a:xfrm>
          <a:off x="4040712" y="2502552"/>
          <a:ext cx="217789" cy="607174"/>
        </a:xfrm>
        <a:custGeom>
          <a:avLst/>
          <a:gdLst/>
          <a:ahLst/>
          <a:cxnLst/>
          <a:rect l="0" t="0" r="0" b="0"/>
          <a:pathLst>
            <a:path>
              <a:moveTo>
                <a:pt x="217789" y="0"/>
              </a:moveTo>
              <a:lnTo>
                <a:pt x="217789" y="413771"/>
              </a:lnTo>
              <a:lnTo>
                <a:pt x="0" y="413771"/>
              </a:lnTo>
              <a:lnTo>
                <a:pt x="0" y="60717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7D27A1-F0C2-499D-BB0A-BA80F9E067F8}">
      <dsp:nvSpPr>
        <dsp:cNvPr id="0" name=""/>
        <dsp:cNvSpPr/>
      </dsp:nvSpPr>
      <dsp:spPr>
        <a:xfrm>
          <a:off x="1217638" y="2502552"/>
          <a:ext cx="3040863" cy="607174"/>
        </a:xfrm>
        <a:custGeom>
          <a:avLst/>
          <a:gdLst/>
          <a:ahLst/>
          <a:cxnLst/>
          <a:rect l="0" t="0" r="0" b="0"/>
          <a:pathLst>
            <a:path>
              <a:moveTo>
                <a:pt x="3040863" y="0"/>
              </a:moveTo>
              <a:lnTo>
                <a:pt x="3040863" y="413771"/>
              </a:lnTo>
              <a:lnTo>
                <a:pt x="0" y="413771"/>
              </a:lnTo>
              <a:lnTo>
                <a:pt x="0" y="60717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C0B0DD-B63D-43D1-B71B-1FC05D7308A5}">
      <dsp:nvSpPr>
        <dsp:cNvPr id="0" name=""/>
        <dsp:cNvSpPr/>
      </dsp:nvSpPr>
      <dsp:spPr>
        <a:xfrm>
          <a:off x="1457238" y="1176858"/>
          <a:ext cx="5602527" cy="13256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722427-33E7-46DE-9964-33F2E1073E2C}">
      <dsp:nvSpPr>
        <dsp:cNvPr id="0" name=""/>
        <dsp:cNvSpPr/>
      </dsp:nvSpPr>
      <dsp:spPr>
        <a:xfrm>
          <a:off x="1689206" y="1397227"/>
          <a:ext cx="5602527" cy="13256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Последствия от воздействия электротока</a:t>
          </a:r>
          <a:endParaRPr lang="ru-RU" sz="3200" kern="1200" dirty="0"/>
        </a:p>
      </dsp:txBody>
      <dsp:txXfrm>
        <a:off x="1689206" y="1397227"/>
        <a:ext cx="5602527" cy="1325693"/>
      </dsp:txXfrm>
    </dsp:sp>
    <dsp:sp modelId="{ABC04D9D-8D8D-495E-A1B4-C8E062DA09BA}">
      <dsp:nvSpPr>
        <dsp:cNvPr id="0" name=""/>
        <dsp:cNvSpPr/>
      </dsp:nvSpPr>
      <dsp:spPr>
        <a:xfrm>
          <a:off x="4952" y="3109726"/>
          <a:ext cx="2425371" cy="13256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A6EB63-744D-4AAE-83CC-7AE8750000A4}">
      <dsp:nvSpPr>
        <dsp:cNvPr id="0" name=""/>
        <dsp:cNvSpPr/>
      </dsp:nvSpPr>
      <dsp:spPr>
        <a:xfrm>
          <a:off x="236919" y="3330095"/>
          <a:ext cx="2425371" cy="13256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err="1" smtClean="0"/>
            <a:t>Электротравмы</a:t>
          </a:r>
          <a:endParaRPr lang="ru-RU" sz="2400" kern="1200" dirty="0"/>
        </a:p>
      </dsp:txBody>
      <dsp:txXfrm>
        <a:off x="236919" y="3330095"/>
        <a:ext cx="2425371" cy="1325693"/>
      </dsp:txXfrm>
    </dsp:sp>
    <dsp:sp modelId="{438C48DF-FB2E-4EF9-8A82-B1C2CF54CE1D}">
      <dsp:nvSpPr>
        <dsp:cNvPr id="0" name=""/>
        <dsp:cNvSpPr/>
      </dsp:nvSpPr>
      <dsp:spPr>
        <a:xfrm>
          <a:off x="2894259" y="3109726"/>
          <a:ext cx="2292907" cy="13256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C08B81-519D-4E3B-88AA-DABF6A9F6B44}">
      <dsp:nvSpPr>
        <dsp:cNvPr id="0" name=""/>
        <dsp:cNvSpPr/>
      </dsp:nvSpPr>
      <dsp:spPr>
        <a:xfrm>
          <a:off x="3126226" y="3330095"/>
          <a:ext cx="2292907" cy="13256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Механические повреждения</a:t>
          </a:r>
          <a:endParaRPr lang="ru-RU" sz="2400" kern="1200" dirty="0"/>
        </a:p>
      </dsp:txBody>
      <dsp:txXfrm>
        <a:off x="3126226" y="3330095"/>
        <a:ext cx="2292907" cy="1325693"/>
      </dsp:txXfrm>
    </dsp:sp>
    <dsp:sp modelId="{87122766-A0AD-4795-BCC2-DFC1D4964A03}">
      <dsp:nvSpPr>
        <dsp:cNvPr id="0" name=""/>
        <dsp:cNvSpPr/>
      </dsp:nvSpPr>
      <dsp:spPr>
        <a:xfrm>
          <a:off x="5656053" y="3134371"/>
          <a:ext cx="2860951" cy="13256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DE879F-87AC-4CB8-8B4E-8DB563FF8A0C}">
      <dsp:nvSpPr>
        <dsp:cNvPr id="0" name=""/>
        <dsp:cNvSpPr/>
      </dsp:nvSpPr>
      <dsp:spPr>
        <a:xfrm>
          <a:off x="5888020" y="3354740"/>
          <a:ext cx="2860951" cy="13256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Профессиональные заболевания</a:t>
          </a:r>
          <a:endParaRPr lang="ru-RU" sz="2400" kern="1200" dirty="0"/>
        </a:p>
      </dsp:txBody>
      <dsp:txXfrm>
        <a:off x="5888020" y="3354740"/>
        <a:ext cx="2860951" cy="1325693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3F21F09-F2DB-481F-BD57-BC41148B6AAC}">
      <dsp:nvSpPr>
        <dsp:cNvPr id="0" name=""/>
        <dsp:cNvSpPr/>
      </dsp:nvSpPr>
      <dsp:spPr>
        <a:xfrm>
          <a:off x="0" y="404737"/>
          <a:ext cx="7929618" cy="1521000"/>
        </a:xfrm>
        <a:prstGeom prst="roundRect">
          <a:avLst/>
        </a:prstGeom>
        <a:gradFill rotWithShape="0">
          <a:gsLst>
            <a:gs pos="20000">
              <a:schemeClr val="accent1">
                <a:hueOff val="0"/>
                <a:satOff val="0"/>
                <a:lumOff val="0"/>
                <a:alphaOff val="0"/>
                <a:tint val="9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b="1" kern="1200" dirty="0" smtClean="0"/>
            <a:t>Экспозиция</a:t>
          </a:r>
          <a:endParaRPr lang="ru-RU" sz="6500" kern="1200" dirty="0"/>
        </a:p>
      </dsp:txBody>
      <dsp:txXfrm>
        <a:off x="0" y="404737"/>
        <a:ext cx="7929618" cy="1521000"/>
      </dsp:txXfrm>
    </dsp:sp>
    <dsp:sp modelId="{51069D6C-23DA-45AE-BDE5-5D72DAC524E6}">
      <dsp:nvSpPr>
        <dsp:cNvPr id="0" name=""/>
        <dsp:cNvSpPr/>
      </dsp:nvSpPr>
      <dsp:spPr>
        <a:xfrm>
          <a:off x="0" y="1925737"/>
          <a:ext cx="7929618" cy="30273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1765" tIns="55880" rIns="312928" bIns="55880" numCol="1" spcCol="1270" anchor="t" anchorCtr="0">
          <a:noAutofit/>
        </a:bodyPr>
        <a:lstStyle/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4400" b="0" kern="1200" dirty="0" smtClean="0"/>
            <a:t>количественная характеристика интенсивности и продолжительности действия вредного фактора.</a:t>
          </a:r>
          <a:r>
            <a:rPr lang="ru-RU" sz="4400" b="1" kern="1200" dirty="0" smtClean="0"/>
            <a:t> </a:t>
          </a:r>
          <a:endParaRPr lang="ru-RU" sz="4400" kern="1200" dirty="0"/>
        </a:p>
      </dsp:txBody>
      <dsp:txXfrm>
        <a:off x="0" y="1925737"/>
        <a:ext cx="7929618" cy="3027374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3F21F09-F2DB-481F-BD57-BC41148B6AAC}">
      <dsp:nvSpPr>
        <dsp:cNvPr id="0" name=""/>
        <dsp:cNvSpPr/>
      </dsp:nvSpPr>
      <dsp:spPr>
        <a:xfrm>
          <a:off x="0" y="539287"/>
          <a:ext cx="7929618" cy="1521000"/>
        </a:xfrm>
        <a:prstGeom prst="roundRect">
          <a:avLst/>
        </a:prstGeom>
        <a:gradFill rotWithShape="0">
          <a:gsLst>
            <a:gs pos="20000">
              <a:schemeClr val="accent1">
                <a:hueOff val="0"/>
                <a:satOff val="0"/>
                <a:lumOff val="0"/>
                <a:alphaOff val="0"/>
                <a:tint val="9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b="1" kern="1200" dirty="0" err="1" smtClean="0"/>
            <a:t>Электротравмы</a:t>
          </a:r>
          <a:endParaRPr lang="ru-RU" sz="6500" kern="1200" dirty="0"/>
        </a:p>
      </dsp:txBody>
      <dsp:txXfrm>
        <a:off x="0" y="539287"/>
        <a:ext cx="7929618" cy="1521000"/>
      </dsp:txXfrm>
    </dsp:sp>
    <dsp:sp modelId="{51069D6C-23DA-45AE-BDE5-5D72DAC524E6}">
      <dsp:nvSpPr>
        <dsp:cNvPr id="0" name=""/>
        <dsp:cNvSpPr/>
      </dsp:nvSpPr>
      <dsp:spPr>
        <a:xfrm>
          <a:off x="0" y="2060287"/>
          <a:ext cx="7929618" cy="2758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1765" tIns="50800" rIns="284480" bIns="50800" numCol="1" spcCol="1270" anchor="t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4000" kern="1200" dirty="0" smtClean="0"/>
            <a:t>локальные поражения тканей и органов,  являющиеся результатом воздействия электрического тока или электрической дуги на человека. </a:t>
          </a:r>
          <a:endParaRPr lang="ru-RU" sz="4000" kern="1200" dirty="0"/>
        </a:p>
      </dsp:txBody>
      <dsp:txXfrm>
        <a:off x="0" y="2060287"/>
        <a:ext cx="7929618" cy="2758274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018B7F2-C67B-4EF0-BEA8-E11FC81B0BA0}">
      <dsp:nvSpPr>
        <dsp:cNvPr id="0" name=""/>
        <dsp:cNvSpPr/>
      </dsp:nvSpPr>
      <dsp:spPr>
        <a:xfrm>
          <a:off x="177699" y="0"/>
          <a:ext cx="4786346" cy="4786346"/>
        </a:xfrm>
        <a:prstGeom prst="triangle">
          <a:avLst/>
        </a:prstGeom>
        <a:gradFill rotWithShape="0">
          <a:gsLst>
            <a:gs pos="20000">
              <a:schemeClr val="accent1">
                <a:hueOff val="0"/>
                <a:satOff val="0"/>
                <a:lumOff val="0"/>
                <a:alphaOff val="0"/>
                <a:tint val="9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74D9C2D-9698-40BC-BE53-3D0C8650CBFB}">
      <dsp:nvSpPr>
        <dsp:cNvPr id="0" name=""/>
        <dsp:cNvSpPr/>
      </dsp:nvSpPr>
      <dsp:spPr>
        <a:xfrm>
          <a:off x="286638" y="481594"/>
          <a:ext cx="7679594" cy="98531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just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/>
            <a:t>1. Электрические знаки</a:t>
          </a:r>
          <a:endParaRPr lang="ru-RU" sz="3600" kern="1200" dirty="0"/>
        </a:p>
      </dsp:txBody>
      <dsp:txXfrm>
        <a:off x="286638" y="481594"/>
        <a:ext cx="7679594" cy="985314"/>
      </dsp:txXfrm>
    </dsp:sp>
    <dsp:sp modelId="{7E9E6564-5842-4607-8AFA-58897EEE213E}">
      <dsp:nvSpPr>
        <dsp:cNvPr id="0" name=""/>
        <dsp:cNvSpPr/>
      </dsp:nvSpPr>
      <dsp:spPr>
        <a:xfrm>
          <a:off x="323256" y="1590072"/>
          <a:ext cx="7606358" cy="98531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just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/>
            <a:t>2. Металлизация кожи</a:t>
          </a:r>
          <a:endParaRPr lang="ru-RU" sz="3600" kern="1200" dirty="0"/>
        </a:p>
      </dsp:txBody>
      <dsp:txXfrm>
        <a:off x="323256" y="1590072"/>
        <a:ext cx="7606358" cy="985314"/>
      </dsp:txXfrm>
    </dsp:sp>
    <dsp:sp modelId="{29DC495E-D738-465E-981D-613B6736A0D0}">
      <dsp:nvSpPr>
        <dsp:cNvPr id="0" name=""/>
        <dsp:cNvSpPr/>
      </dsp:nvSpPr>
      <dsp:spPr>
        <a:xfrm>
          <a:off x="394687" y="2698551"/>
          <a:ext cx="7463495" cy="148303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just" defTabSz="160020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ru-RU" sz="3600" b="1" kern="1200" dirty="0" smtClean="0"/>
            <a:t>3. Электрический ожог:</a:t>
          </a:r>
        </a:p>
        <a:p>
          <a:pPr marL="4751388" lvl="0" indent="0" algn="just" defTabSz="16002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3200" b="1" kern="1200" dirty="0" smtClean="0"/>
            <a:t>- токовый;</a:t>
          </a:r>
        </a:p>
        <a:p>
          <a:pPr marL="4751388" lvl="0" indent="0" algn="just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/>
            <a:t>- дуговой</a:t>
          </a:r>
          <a:endParaRPr lang="ru-RU" sz="3200" b="1" kern="1200" dirty="0"/>
        </a:p>
      </dsp:txBody>
      <dsp:txXfrm>
        <a:off x="394687" y="2698551"/>
        <a:ext cx="7463495" cy="1483035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3F21F09-F2DB-481F-BD57-BC41148B6AAC}">
      <dsp:nvSpPr>
        <dsp:cNvPr id="0" name=""/>
        <dsp:cNvSpPr/>
      </dsp:nvSpPr>
      <dsp:spPr>
        <a:xfrm>
          <a:off x="0" y="453488"/>
          <a:ext cx="8176992" cy="1673100"/>
        </a:xfrm>
        <a:prstGeom prst="roundRect">
          <a:avLst/>
        </a:prstGeom>
        <a:gradFill rotWithShape="0">
          <a:gsLst>
            <a:gs pos="20000">
              <a:schemeClr val="accent1">
                <a:hueOff val="0"/>
                <a:satOff val="0"/>
                <a:lumOff val="0"/>
                <a:alphaOff val="0"/>
                <a:tint val="9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1" kern="1200" dirty="0" err="1" smtClean="0"/>
            <a:t>Электробезопасность</a:t>
          </a:r>
          <a:r>
            <a:rPr lang="ru-RU" sz="4400" b="1" kern="1200" dirty="0" smtClean="0"/>
            <a:t>. Средства защиты.</a:t>
          </a:r>
          <a:endParaRPr lang="ru-RU" sz="4400" kern="1200" dirty="0"/>
        </a:p>
      </dsp:txBody>
      <dsp:txXfrm>
        <a:off x="0" y="453488"/>
        <a:ext cx="8176992" cy="1673100"/>
      </dsp:txXfrm>
    </dsp:sp>
    <dsp:sp modelId="{51069D6C-23DA-45AE-BDE5-5D72DAC524E6}">
      <dsp:nvSpPr>
        <dsp:cNvPr id="0" name=""/>
        <dsp:cNvSpPr/>
      </dsp:nvSpPr>
      <dsp:spPr>
        <a:xfrm>
          <a:off x="0" y="2126588"/>
          <a:ext cx="8176992" cy="3229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9619" tIns="40640" rIns="227584" bIns="4064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kern="1200" dirty="0" smtClean="0"/>
            <a:t>средства защиты от поражения электрическим током (электрозащитные средства); </a:t>
          </a:r>
          <a:endParaRPr lang="ru-RU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kern="1200" dirty="0" smtClean="0"/>
            <a:t> средства защиты от электрических полей повышенной напряженности (коллективные и индивидуальные);</a:t>
          </a:r>
          <a:endParaRPr lang="ru-RU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kern="1200" dirty="0" smtClean="0"/>
            <a:t>средства индивидуальной защиты. </a:t>
          </a:r>
          <a:endParaRPr lang="ru-RU" sz="3200" kern="1200" dirty="0"/>
        </a:p>
      </dsp:txBody>
      <dsp:txXfrm>
        <a:off x="0" y="2126588"/>
        <a:ext cx="8176992" cy="3229200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3F21F09-F2DB-481F-BD57-BC41148B6AAC}">
      <dsp:nvSpPr>
        <dsp:cNvPr id="0" name=""/>
        <dsp:cNvSpPr/>
      </dsp:nvSpPr>
      <dsp:spPr>
        <a:xfrm>
          <a:off x="0" y="0"/>
          <a:ext cx="8176992" cy="1025578"/>
        </a:xfrm>
        <a:prstGeom prst="roundRect">
          <a:avLst/>
        </a:prstGeom>
        <a:gradFill rotWithShape="0">
          <a:gsLst>
            <a:gs pos="20000">
              <a:schemeClr val="accent1">
                <a:hueOff val="0"/>
                <a:satOff val="0"/>
                <a:lumOff val="0"/>
                <a:alphaOff val="0"/>
                <a:tint val="9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1" kern="1200" dirty="0" smtClean="0"/>
            <a:t>Электрозащитные средства</a:t>
          </a:r>
          <a:endParaRPr lang="ru-RU" sz="4400" b="1" kern="1200" dirty="0"/>
        </a:p>
      </dsp:txBody>
      <dsp:txXfrm>
        <a:off x="0" y="0"/>
        <a:ext cx="8176992" cy="1025578"/>
      </dsp:txXfrm>
    </dsp:sp>
    <dsp:sp modelId="{51069D6C-23DA-45AE-BDE5-5D72DAC524E6}">
      <dsp:nvSpPr>
        <dsp:cNvPr id="0" name=""/>
        <dsp:cNvSpPr/>
      </dsp:nvSpPr>
      <dsp:spPr>
        <a:xfrm>
          <a:off x="0" y="1025607"/>
          <a:ext cx="8176992" cy="4783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9619" tIns="40640" rIns="227584" bIns="4064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kern="1200" dirty="0" smtClean="0"/>
            <a:t>изолирующие штанги;  </a:t>
          </a:r>
          <a:endParaRPr lang="ru-RU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kern="1200" dirty="0" smtClean="0"/>
            <a:t> изолирующие и электроизмерительные клещи; </a:t>
          </a:r>
          <a:endParaRPr lang="ru-RU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kern="1200" dirty="0" smtClean="0"/>
            <a:t>указатели напряжения всех видов и классов; </a:t>
          </a:r>
          <a:endParaRPr lang="ru-RU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kern="1200" dirty="0" smtClean="0"/>
            <a:t>бесконтактные сигнализаторы наличия напряжения; </a:t>
          </a:r>
          <a:endParaRPr lang="ru-RU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kern="1200" dirty="0" smtClean="0"/>
            <a:t>изолированный инструмент;</a:t>
          </a:r>
          <a:endParaRPr lang="ru-RU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kern="1200" dirty="0" smtClean="0"/>
            <a:t>диэлектрические перчатки, боты и галоши, ковры, изолирующие подставки; </a:t>
          </a:r>
          <a:endParaRPr lang="ru-RU" sz="3200" kern="1200" dirty="0"/>
        </a:p>
      </dsp:txBody>
      <dsp:txXfrm>
        <a:off x="0" y="1025607"/>
        <a:ext cx="8176992" cy="4783640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3F21F09-F2DB-481F-BD57-BC41148B6AAC}">
      <dsp:nvSpPr>
        <dsp:cNvPr id="0" name=""/>
        <dsp:cNvSpPr/>
      </dsp:nvSpPr>
      <dsp:spPr>
        <a:xfrm>
          <a:off x="0" y="0"/>
          <a:ext cx="8176992" cy="1216800"/>
        </a:xfrm>
        <a:prstGeom prst="roundRect">
          <a:avLst/>
        </a:prstGeom>
        <a:gradFill rotWithShape="0">
          <a:gsLst>
            <a:gs pos="20000">
              <a:schemeClr val="accent1">
                <a:hueOff val="0"/>
                <a:satOff val="0"/>
                <a:lumOff val="0"/>
                <a:alphaOff val="0"/>
                <a:tint val="9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1" kern="1200" dirty="0" smtClean="0"/>
            <a:t>Электрозащитные средства</a:t>
          </a:r>
          <a:endParaRPr lang="ru-RU" sz="4400" b="1" kern="1200" dirty="0"/>
        </a:p>
      </dsp:txBody>
      <dsp:txXfrm>
        <a:off x="0" y="0"/>
        <a:ext cx="8176992" cy="1216800"/>
      </dsp:txXfrm>
    </dsp:sp>
    <dsp:sp modelId="{51069D6C-23DA-45AE-BDE5-5D72DAC524E6}">
      <dsp:nvSpPr>
        <dsp:cNvPr id="0" name=""/>
        <dsp:cNvSpPr/>
      </dsp:nvSpPr>
      <dsp:spPr>
        <a:xfrm>
          <a:off x="0" y="1360239"/>
          <a:ext cx="8176992" cy="4305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9619" tIns="40640" rIns="227584" bIns="4064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kern="1200" dirty="0" smtClean="0"/>
            <a:t>защитные ограждения (щиты, ширмы, изолирующие накладки, колпаки);  </a:t>
          </a:r>
          <a:endParaRPr lang="ru-RU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kern="1200" dirty="0" smtClean="0"/>
            <a:t> переносные заземления; </a:t>
          </a:r>
          <a:endParaRPr lang="ru-RU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kern="1200" dirty="0" smtClean="0"/>
            <a:t>устройства и приспособления для обеспечения безопасности труда при проведении испытаний и измерений в электроустановках; </a:t>
          </a:r>
          <a:endParaRPr lang="ru-RU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kern="1200" dirty="0" smtClean="0"/>
            <a:t>плакаты и знаки безопасности; </a:t>
          </a:r>
          <a:endParaRPr lang="ru-RU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kern="1200" dirty="0" smtClean="0"/>
            <a:t>прочие средства защиты </a:t>
          </a:r>
          <a:endParaRPr lang="ru-RU" sz="3200" kern="1200" dirty="0"/>
        </a:p>
      </dsp:txBody>
      <dsp:txXfrm>
        <a:off x="0" y="1360239"/>
        <a:ext cx="8176992" cy="4305600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3F21F09-F2DB-481F-BD57-BC41148B6AAC}">
      <dsp:nvSpPr>
        <dsp:cNvPr id="0" name=""/>
        <dsp:cNvSpPr/>
      </dsp:nvSpPr>
      <dsp:spPr>
        <a:xfrm>
          <a:off x="0" y="486185"/>
          <a:ext cx="8176992" cy="1216800"/>
        </a:xfrm>
        <a:prstGeom prst="roundRect">
          <a:avLst/>
        </a:prstGeom>
        <a:gradFill rotWithShape="0">
          <a:gsLst>
            <a:gs pos="20000">
              <a:schemeClr val="accent1">
                <a:hueOff val="0"/>
                <a:satOff val="0"/>
                <a:lumOff val="0"/>
                <a:alphaOff val="0"/>
                <a:tint val="9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1" kern="1200" dirty="0" smtClean="0"/>
            <a:t>Заземление</a:t>
          </a:r>
          <a:endParaRPr lang="ru-RU" sz="4400" b="1" kern="1200" dirty="0"/>
        </a:p>
      </dsp:txBody>
      <dsp:txXfrm>
        <a:off x="0" y="486185"/>
        <a:ext cx="8176992" cy="1216800"/>
      </dsp:txXfrm>
    </dsp:sp>
    <dsp:sp modelId="{51069D6C-23DA-45AE-BDE5-5D72DAC524E6}">
      <dsp:nvSpPr>
        <dsp:cNvPr id="0" name=""/>
        <dsp:cNvSpPr/>
      </dsp:nvSpPr>
      <dsp:spPr>
        <a:xfrm>
          <a:off x="0" y="2268451"/>
          <a:ext cx="8176992" cy="24891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9619" tIns="45720" rIns="256032" bIns="45720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600" kern="1200" dirty="0" smtClean="0"/>
            <a:t>преднамеренное электрическое соединение какой-либо точки электрической сети, электроустановки или оборудования, с заземляющим устройством. </a:t>
          </a:r>
          <a:endParaRPr lang="ru-RU" sz="3600" kern="1200" dirty="0"/>
        </a:p>
      </dsp:txBody>
      <dsp:txXfrm>
        <a:off x="0" y="2268451"/>
        <a:ext cx="8176992" cy="2489175"/>
      </dsp:txXfrm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3F21F09-F2DB-481F-BD57-BC41148B6AAC}">
      <dsp:nvSpPr>
        <dsp:cNvPr id="0" name=""/>
        <dsp:cNvSpPr/>
      </dsp:nvSpPr>
      <dsp:spPr>
        <a:xfrm>
          <a:off x="0" y="143743"/>
          <a:ext cx="8176992" cy="1216800"/>
        </a:xfrm>
        <a:prstGeom prst="roundRect">
          <a:avLst/>
        </a:prstGeom>
        <a:gradFill rotWithShape="0">
          <a:gsLst>
            <a:gs pos="20000">
              <a:schemeClr val="accent1">
                <a:hueOff val="0"/>
                <a:satOff val="0"/>
                <a:lumOff val="0"/>
                <a:alphaOff val="0"/>
                <a:tint val="9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1" kern="1200" dirty="0" err="1" smtClean="0"/>
            <a:t>Зануление</a:t>
          </a:r>
          <a:endParaRPr lang="ru-RU" sz="4400" b="1" kern="1200" dirty="0"/>
        </a:p>
      </dsp:txBody>
      <dsp:txXfrm>
        <a:off x="0" y="143743"/>
        <a:ext cx="8176992" cy="1216800"/>
      </dsp:txXfrm>
    </dsp:sp>
    <dsp:sp modelId="{51069D6C-23DA-45AE-BDE5-5D72DAC524E6}">
      <dsp:nvSpPr>
        <dsp:cNvPr id="0" name=""/>
        <dsp:cNvSpPr/>
      </dsp:nvSpPr>
      <dsp:spPr>
        <a:xfrm>
          <a:off x="0" y="2032989"/>
          <a:ext cx="8176992" cy="29600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9619" tIns="45720" rIns="256032" bIns="45720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600" kern="1200" dirty="0" smtClean="0"/>
            <a:t>это преднамеренное электрическое соединение открытых проводящих частей электроустановок, не находящихся в нормальном состоянии под напряжением, </a:t>
          </a:r>
          <a:r>
            <a:rPr lang="ru-RU" sz="3600" kern="1200" smtClean="0"/>
            <a:t>с нейтральной </a:t>
          </a:r>
          <a:r>
            <a:rPr lang="ru-RU" sz="3600" kern="1200" dirty="0" smtClean="0"/>
            <a:t>точкой </a:t>
          </a:r>
          <a:endParaRPr lang="ru-RU" sz="3600" kern="1200" dirty="0"/>
        </a:p>
      </dsp:txBody>
      <dsp:txXfrm>
        <a:off x="0" y="2032989"/>
        <a:ext cx="8176992" cy="29600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5588D4-51BC-4C13-AD2D-A68A8297A3F4}" type="datetimeFigureOut">
              <a:rPr lang="ru-RU" smtClean="0"/>
              <a:pPr/>
              <a:t>03.02.2016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613707-E407-4C27-BECE-290C2FAEC39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DBDEE-8903-4E53-9564-24E9B6290F2A}" type="datetime1">
              <a:rPr lang="ru-RU" smtClean="0"/>
              <a:pPr/>
              <a:t>03.02.2016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D4BDF-5B4B-4798-AC0B-F37609331A5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0B65-42A5-4B2E-BF0E-54DCCE70FBF6}" type="datetime1">
              <a:rPr lang="ru-RU" smtClean="0"/>
              <a:pPr/>
              <a:t>03.02.2016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D4BDF-5B4B-4798-AC0B-F37609331A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6346E-0719-427F-A3CC-9D4F77195709}" type="datetime1">
              <a:rPr lang="ru-RU" smtClean="0"/>
              <a:pPr/>
              <a:t>03.02.2016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850D4BDF-5B4B-4798-AC0B-F37609331A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C0079-DBD2-4FF7-931E-B7F00F538998}" type="datetime1">
              <a:rPr lang="ru-RU" smtClean="0"/>
              <a:pPr/>
              <a:t>03.02.2016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D4BDF-5B4B-4798-AC0B-F37609331A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ABF71-55FF-48C4-B69E-9E31B0F17486}" type="datetime1">
              <a:rPr lang="ru-RU" smtClean="0"/>
              <a:pPr/>
              <a:t>03.02.2016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D4BDF-5B4B-4798-AC0B-F37609331A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21400-BA81-4BFF-A4DF-9675AE6BD518}" type="datetime1">
              <a:rPr lang="ru-RU" smtClean="0"/>
              <a:pPr/>
              <a:t>03.02.2016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D4BDF-5B4B-4798-AC0B-F37609331A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F5941-5622-47E4-A181-F89886D364B6}" type="datetime1">
              <a:rPr lang="ru-RU" smtClean="0"/>
              <a:pPr/>
              <a:t>03.02.2016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D4BDF-5B4B-4798-AC0B-F37609331A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F8F7C-5EB8-4225-80E9-5CF8A29D4769}" type="datetime1">
              <a:rPr lang="ru-RU" smtClean="0"/>
              <a:pPr/>
              <a:t>03.02.2016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D4BDF-5B4B-4798-AC0B-F37609331A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E53A4-68FF-44C6-BF91-8AF3885BF143}" type="datetime1">
              <a:rPr lang="ru-RU" smtClean="0"/>
              <a:pPr/>
              <a:t>03.02.2016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D4BDF-5B4B-4798-AC0B-F37609331A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912D0-4AED-433F-86F0-9919204C95B9}" type="datetime1">
              <a:rPr lang="ru-RU" smtClean="0"/>
              <a:pPr/>
              <a:t>03.02.2016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D4BDF-5B4B-4798-AC0B-F37609331A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7E903-071C-4EE5-8FFB-62D37205ED31}" type="datetime1">
              <a:rPr lang="ru-RU" smtClean="0"/>
              <a:pPr/>
              <a:t>03.02.2016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D4BDF-5B4B-4798-AC0B-F37609331A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7CCA7C1-BFC5-4FB4-9362-F572F07DA23F}" type="datetime1">
              <a:rPr lang="ru-RU" smtClean="0"/>
              <a:pPr/>
              <a:t>03.02.2016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50D4BDF-5B4B-4798-AC0B-F37609331A5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.gif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928670"/>
            <a:ext cx="8671412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ЭЛЕКТРОБЕЗОПАСНОСТЬ</a:t>
            </a:r>
            <a:endParaRPr lang="ru-RU" sz="50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D4BDF-5B4B-4798-AC0B-F37609331A5B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571472" y="2857496"/>
            <a:ext cx="8215370" cy="3000396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+mj-lt"/>
              </a:rPr>
              <a:t>система организационных и технических мероприятий и средств, обеспечивающих защиту людей от вредного и опасного воздействия электрического тока, электрической дуги, электромагнитного поля и статического электричества.</a:t>
            </a:r>
            <a:endParaRPr lang="ru-RU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D4BDF-5B4B-4798-AC0B-F37609331A5B}" type="slidenum">
              <a:rPr lang="ru-RU" smtClean="0"/>
              <a:pPr/>
              <a:t>2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642910" y="1571612"/>
          <a:ext cx="8143932" cy="4786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4" name="Группа 3"/>
          <p:cNvGrpSpPr/>
          <p:nvPr/>
        </p:nvGrpSpPr>
        <p:grpSpPr>
          <a:xfrm>
            <a:off x="428596" y="285728"/>
            <a:ext cx="7929618" cy="1216800"/>
            <a:chOff x="0" y="641765"/>
            <a:chExt cx="7929618" cy="1216800"/>
          </a:xfrm>
          <a:scene3d>
            <a:camera prst="orthographicFront"/>
            <a:lightRig rig="flat" dir="t"/>
          </a:scene3d>
        </p:grpSpPr>
        <p:sp>
          <p:nvSpPr>
            <p:cNvPr id="5" name="Скругленный прямоугольник 4"/>
            <p:cNvSpPr/>
            <p:nvPr/>
          </p:nvSpPr>
          <p:spPr>
            <a:xfrm>
              <a:off x="0" y="641765"/>
              <a:ext cx="7929618" cy="1216800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6" name="Скругленный прямоугольник 4"/>
            <p:cNvSpPr/>
            <p:nvPr/>
          </p:nvSpPr>
          <p:spPr>
            <a:xfrm>
              <a:off x="59399" y="701164"/>
              <a:ext cx="7810820" cy="109800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52400" tIns="152400" rIns="152400" bIns="152400" numCol="1" spcCol="1270" anchor="ctr" anchorCtr="0">
              <a:noAutofit/>
            </a:bodyPr>
            <a:lstStyle/>
            <a:p>
              <a:pPr lvl="0" algn="l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000" kern="1200" dirty="0" smtClean="0"/>
                <a:t>Помещения по степени опасности</a:t>
              </a:r>
              <a:endParaRPr lang="ru-RU" sz="4000" kern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D4BDF-5B4B-4798-AC0B-F37609331A5B}" type="slidenum">
              <a:rPr lang="ru-RU" smtClean="0"/>
              <a:pPr/>
              <a:t>3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642910" y="1571612"/>
          <a:ext cx="8143932" cy="4786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4" name="Группа 3"/>
          <p:cNvGrpSpPr/>
          <p:nvPr/>
        </p:nvGrpSpPr>
        <p:grpSpPr>
          <a:xfrm>
            <a:off x="428596" y="285728"/>
            <a:ext cx="7929618" cy="1216800"/>
            <a:chOff x="0" y="641765"/>
            <a:chExt cx="7929618" cy="1216800"/>
          </a:xfrm>
          <a:scene3d>
            <a:camera prst="orthographicFront"/>
            <a:lightRig rig="flat" dir="t"/>
          </a:scene3d>
        </p:grpSpPr>
        <p:sp>
          <p:nvSpPr>
            <p:cNvPr id="5" name="Скругленный прямоугольник 4"/>
            <p:cNvSpPr/>
            <p:nvPr/>
          </p:nvSpPr>
          <p:spPr>
            <a:xfrm>
              <a:off x="0" y="641765"/>
              <a:ext cx="7929618" cy="1216800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6" name="Скругленный прямоугольник 4"/>
            <p:cNvSpPr/>
            <p:nvPr/>
          </p:nvSpPr>
          <p:spPr>
            <a:xfrm>
              <a:off x="59399" y="701164"/>
              <a:ext cx="7810820" cy="109800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52400" tIns="152400" rIns="152400" bIns="152400" numCol="1" spcCol="1270" anchor="ctr" anchorCtr="0">
              <a:noAutofit/>
            </a:bodyPr>
            <a:lstStyle/>
            <a:p>
              <a:pPr lvl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000" kern="1200" dirty="0" smtClean="0"/>
                <a:t>Условия </a:t>
              </a:r>
              <a:r>
                <a:rPr lang="ru-RU" sz="4000" dirty="0" smtClean="0"/>
                <a:t>протекания тока в цепи </a:t>
              </a:r>
              <a:endParaRPr lang="ru-RU" sz="4000" kern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D4BDF-5B4B-4798-AC0B-F37609331A5B}" type="slidenum">
              <a:rPr lang="ru-RU" smtClean="0"/>
              <a:pPr/>
              <a:t>4</a:t>
            </a:fld>
            <a:endParaRPr lang="ru-RU"/>
          </a:p>
        </p:txBody>
      </p:sp>
      <p:graphicFrame>
        <p:nvGraphicFramePr>
          <p:cNvPr id="4" name="Схема 3"/>
          <p:cNvGraphicFramePr/>
          <p:nvPr/>
        </p:nvGraphicFramePr>
        <p:xfrm>
          <a:off x="214282" y="214290"/>
          <a:ext cx="8358246" cy="5715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 descr="wpe52.jpg (89908 bytes)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19672" y="1585912"/>
            <a:ext cx="6552728" cy="5001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D4BDF-5B4B-4798-AC0B-F37609331A5B}" type="slidenum">
              <a:rPr lang="ru-RU" smtClean="0"/>
              <a:pPr/>
              <a:t>5</a:t>
            </a:fld>
            <a:endParaRPr lang="ru-RU"/>
          </a:p>
        </p:txBody>
      </p:sp>
      <p:graphicFrame>
        <p:nvGraphicFramePr>
          <p:cNvPr id="4" name="Схема 3"/>
          <p:cNvGraphicFramePr/>
          <p:nvPr/>
        </p:nvGraphicFramePr>
        <p:xfrm>
          <a:off x="214282" y="214290"/>
          <a:ext cx="8358246" cy="5715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D4BDF-5B4B-4798-AC0B-F37609331A5B}" type="slidenum">
              <a:rPr lang="ru-RU" smtClean="0"/>
              <a:pPr/>
              <a:t>6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51520" y="260648"/>
          <a:ext cx="8748972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D4BDF-5B4B-4798-AC0B-F37609331A5B}" type="slidenum">
              <a:rPr lang="ru-RU" smtClean="0"/>
              <a:pPr/>
              <a:t>7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571472" y="500042"/>
          <a:ext cx="7929618" cy="5357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D4BDF-5B4B-4798-AC0B-F37609331A5B}" type="slidenum">
              <a:rPr lang="ru-RU" smtClean="0"/>
              <a:pPr/>
              <a:t>8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571472" y="500042"/>
          <a:ext cx="7929618" cy="5357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D4BDF-5B4B-4798-AC0B-F37609331A5B}" type="slidenum">
              <a:rPr lang="ru-RU" smtClean="0"/>
              <a:pPr/>
              <a:t>9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428596" y="285728"/>
            <a:ext cx="7929618" cy="1216800"/>
            <a:chOff x="0" y="641765"/>
            <a:chExt cx="7929618" cy="1216800"/>
          </a:xfrm>
          <a:scene3d>
            <a:camera prst="orthographicFront"/>
            <a:lightRig rig="flat" dir="t"/>
          </a:scene3d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0" y="641765"/>
              <a:ext cx="7929618" cy="1216800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5" name="Скругленный прямоугольник 4"/>
            <p:cNvSpPr/>
            <p:nvPr/>
          </p:nvSpPr>
          <p:spPr>
            <a:xfrm>
              <a:off x="59399" y="701164"/>
              <a:ext cx="7810820" cy="109800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52400" tIns="152400" rIns="152400" bIns="152400" numCol="1" spcCol="1270" anchor="ctr" anchorCtr="0">
              <a:noAutofit/>
            </a:bodyPr>
            <a:lstStyle/>
            <a:p>
              <a:pPr lvl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000" kern="1200" dirty="0" smtClean="0"/>
                <a:t>Стадии </a:t>
              </a:r>
              <a:r>
                <a:rPr lang="ru-RU" sz="4000" dirty="0"/>
                <a:t>воздействия на организм человека </a:t>
              </a:r>
              <a:endParaRPr lang="ru-RU" sz="4000" kern="1200" dirty="0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714348" y="2285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642910" y="2143116"/>
          <a:ext cx="7929618" cy="30003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5110"/>
                <a:gridCol w="6814508"/>
              </a:tblGrid>
              <a:tr h="750099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20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слабые, судорожные сокращения мышц; 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noFill/>
                  </a:tcPr>
                </a:tc>
              </a:tr>
              <a:tr h="750099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tx1"/>
                          </a:solidFill>
                        </a:rPr>
                        <a:t>II</a:t>
                      </a:r>
                      <a:endParaRPr lang="ru-RU" sz="3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2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судорожные сокращения мышц, потеря сознания; </a:t>
                      </a:r>
                      <a:endParaRPr lang="ru-RU" sz="2000" dirty="0">
                        <a:solidFill>
                          <a:schemeClr val="tx1"/>
                        </a:solidFill>
                        <a:latin typeface="+mj-lt"/>
                        <a:cs typeface="Arial" pitchFamily="34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750099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tx1"/>
                          </a:solidFill>
                        </a:rPr>
                        <a:t>III</a:t>
                      </a:r>
                      <a:endParaRPr lang="ru-RU" sz="3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20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потеря сознания, нарушение сердечной и дыхательной деятельности; 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750099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tx1"/>
                          </a:solidFill>
                        </a:rPr>
                        <a:t>IV</a:t>
                      </a:r>
                      <a:endParaRPr lang="ru-RU" sz="3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2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клиническая смерть, т.е. отсутствие дыхания и кровообращения. </a:t>
                      </a:r>
                      <a:endParaRPr lang="ru-RU" sz="2000" dirty="0">
                        <a:solidFill>
                          <a:schemeClr val="tx1"/>
                        </a:solidFill>
                        <a:latin typeface="+mj-lt"/>
                        <a:cs typeface="Arial" pitchFamily="34" charset="0"/>
                      </a:endParaRPr>
                    </a:p>
                  </a:txBody>
                  <a:tcPr anchor="ctr"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D4BDF-5B4B-4798-AC0B-F37609331A5B}" type="slidenum">
              <a:rPr lang="ru-RU" smtClean="0"/>
              <a:pPr/>
              <a:t>10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642910" y="1571612"/>
          <a:ext cx="8143932" cy="4786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4" name="Группа 3"/>
          <p:cNvGrpSpPr/>
          <p:nvPr/>
        </p:nvGrpSpPr>
        <p:grpSpPr>
          <a:xfrm>
            <a:off x="395536" y="188640"/>
            <a:ext cx="7929618" cy="1216800"/>
            <a:chOff x="0" y="641765"/>
            <a:chExt cx="7929618" cy="1216800"/>
          </a:xfrm>
          <a:scene3d>
            <a:camera prst="orthographicFront"/>
            <a:lightRig rig="flat" dir="t"/>
          </a:scene3d>
        </p:grpSpPr>
        <p:sp>
          <p:nvSpPr>
            <p:cNvPr id="5" name="Скругленный прямоугольник 4"/>
            <p:cNvSpPr/>
            <p:nvPr/>
          </p:nvSpPr>
          <p:spPr>
            <a:xfrm>
              <a:off x="0" y="641765"/>
              <a:ext cx="7929618" cy="1216800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6" name="Скругленный прямоугольник 4"/>
            <p:cNvSpPr/>
            <p:nvPr/>
          </p:nvSpPr>
          <p:spPr>
            <a:xfrm>
              <a:off x="59399" y="701164"/>
              <a:ext cx="7810820" cy="109800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52400" tIns="152400" rIns="152400" bIns="152400" numCol="1" spcCol="1270" anchor="ctr" anchorCtr="0">
              <a:noAutofit/>
            </a:bodyPr>
            <a:lstStyle/>
            <a:p>
              <a:pPr lvl="0" algn="ctr"/>
              <a:r>
                <a:rPr lang="ru-RU" sz="4000" b="1" dirty="0" err="1" smtClean="0"/>
                <a:t>Электротравмы</a:t>
              </a:r>
              <a:r>
                <a:rPr lang="ru-RU" sz="4000" b="1" dirty="0" smtClean="0"/>
                <a:t>:</a:t>
              </a:r>
              <a:endParaRPr lang="ru-RU" sz="40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D4BDF-5B4B-4798-AC0B-F37609331A5B}" type="slidenum">
              <a:rPr lang="ru-RU" smtClean="0"/>
              <a:pPr/>
              <a:t>11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428596" y="285728"/>
            <a:ext cx="7929618" cy="1216800"/>
            <a:chOff x="0" y="641765"/>
            <a:chExt cx="7929618" cy="1216800"/>
          </a:xfrm>
          <a:scene3d>
            <a:camera prst="orthographicFront"/>
            <a:lightRig rig="flat" dir="t"/>
          </a:scene3d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0" y="641765"/>
              <a:ext cx="7929618" cy="1216800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5" name="Скругленный прямоугольник 4"/>
            <p:cNvSpPr/>
            <p:nvPr/>
          </p:nvSpPr>
          <p:spPr>
            <a:xfrm>
              <a:off x="59399" y="701164"/>
              <a:ext cx="7810820" cy="109800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52400" tIns="152400" rIns="152400" bIns="152400" numCol="1" spcCol="1270" anchor="ctr" anchorCtr="0">
              <a:noAutofit/>
            </a:bodyPr>
            <a:lstStyle/>
            <a:p>
              <a:pPr lvl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000" dirty="0" smtClean="0"/>
                <a:t>Степени электрических ожогов</a:t>
              </a:r>
              <a:endParaRPr lang="ru-RU" sz="4000" kern="1200" dirty="0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714348" y="2285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642910" y="2143116"/>
          <a:ext cx="7929618" cy="30003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5110"/>
                <a:gridCol w="6814508"/>
              </a:tblGrid>
              <a:tr h="750099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20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покраснение кожи; 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750099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tx1"/>
                          </a:solidFill>
                        </a:rPr>
                        <a:t>II</a:t>
                      </a:r>
                      <a:endParaRPr lang="ru-RU" sz="3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20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образование пузырей;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750099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tx1"/>
                          </a:solidFill>
                        </a:rPr>
                        <a:t>III</a:t>
                      </a:r>
                      <a:endParaRPr lang="ru-RU" sz="3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20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обугливание кожи;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750099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tx1"/>
                          </a:solidFill>
                        </a:rPr>
                        <a:t>IV</a:t>
                      </a:r>
                      <a:endParaRPr lang="ru-RU" sz="3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20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обугливание подкожной клет­чатки, мышц, сосудов, нервов, костей.</a:t>
                      </a:r>
                      <a:r>
                        <a:rPr kumimoji="0" lang="ru-RU" sz="2000" b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D4BDF-5B4B-4798-AC0B-F37609331A5B}" type="slidenum">
              <a:rPr lang="ru-RU" smtClean="0"/>
              <a:pPr/>
              <a:t>12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0" y="2924944"/>
            <a:ext cx="3957590" cy="605248"/>
            <a:chOff x="0" y="641765"/>
            <a:chExt cx="7929618" cy="1216800"/>
          </a:xfrm>
          <a:scene3d>
            <a:camera prst="orthographicFront"/>
            <a:lightRig rig="flat" dir="t"/>
          </a:scene3d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0" y="641765"/>
              <a:ext cx="7929618" cy="1216800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5" name="Скругленный прямоугольник 4"/>
            <p:cNvSpPr/>
            <p:nvPr/>
          </p:nvSpPr>
          <p:spPr>
            <a:xfrm>
              <a:off x="59399" y="701164"/>
              <a:ext cx="7810820" cy="109800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52400" tIns="152400" rIns="152400" bIns="152400" numCol="1" spcCol="1270" anchor="ctr" anchorCtr="0">
              <a:noAutofit/>
            </a:bodyPr>
            <a:lstStyle/>
            <a:p>
              <a:pPr lvl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000" dirty="0" smtClean="0"/>
                <a:t>Закон Ома</a:t>
              </a:r>
              <a:endParaRPr lang="ru-RU" sz="4000" kern="1200" dirty="0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714348" y="2285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0"/>
            <a:ext cx="4464496" cy="687652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11" name="TextBox 10"/>
          <p:cNvSpPr txBox="1"/>
          <p:nvPr/>
        </p:nvSpPr>
        <p:spPr>
          <a:xfrm>
            <a:off x="7740352" y="4797152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+mj-lt"/>
              </a:rPr>
              <a:t>В</a:t>
            </a:r>
            <a:endParaRPr lang="ru-RU" sz="2000" b="1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40352" y="5301208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+mj-lt"/>
              </a:rPr>
              <a:t>А</a:t>
            </a:r>
            <a:endParaRPr lang="ru-RU" sz="2000" b="1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740352" y="5877272"/>
            <a:ext cx="4922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+mj-lt"/>
              </a:rPr>
              <a:t>Вт</a:t>
            </a:r>
            <a:endParaRPr lang="ru-RU" sz="2000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D4BDF-5B4B-4798-AC0B-F37609331A5B}" type="slidenum">
              <a:rPr lang="ru-RU" smtClean="0"/>
              <a:pPr/>
              <a:t>13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428596" y="285728"/>
            <a:ext cx="7929618" cy="1216800"/>
            <a:chOff x="0" y="641765"/>
            <a:chExt cx="7929618" cy="1216800"/>
          </a:xfrm>
          <a:scene3d>
            <a:camera prst="orthographicFront"/>
            <a:lightRig rig="flat" dir="t"/>
          </a:scene3d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0" y="641765"/>
              <a:ext cx="7929618" cy="1216800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5" name="Скругленный прямоугольник 4"/>
            <p:cNvSpPr/>
            <p:nvPr/>
          </p:nvSpPr>
          <p:spPr>
            <a:xfrm>
              <a:off x="59399" y="701164"/>
              <a:ext cx="7810820" cy="109800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52400" tIns="152400" rIns="152400" bIns="152400" numCol="1" spcCol="1270" anchor="ctr" anchorCtr="0">
              <a:noAutofit/>
            </a:bodyPr>
            <a:lstStyle/>
            <a:p>
              <a:pPr lvl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000" dirty="0" smtClean="0"/>
                <a:t>Воздействие постоянного и переменного тока на человека</a:t>
              </a:r>
              <a:endParaRPr lang="ru-RU" sz="4000" kern="1200" dirty="0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714348" y="2285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51520" y="1628800"/>
          <a:ext cx="8594549" cy="5063374"/>
        </p:xfrm>
        <a:graphic>
          <a:graphicData uri="http://schemas.openxmlformats.org/drawingml/2006/table">
            <a:tbl>
              <a:tblPr/>
              <a:tblGrid>
                <a:gridCol w="1296144"/>
                <a:gridCol w="3672408"/>
                <a:gridCol w="3625997"/>
              </a:tblGrid>
              <a:tr h="33075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Сила тока</a:t>
                      </a:r>
                      <a:endParaRPr lang="ru-RU" sz="1800" b="1" dirty="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мА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151" marR="74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Характеристики воздействия</a:t>
                      </a:r>
                    </a:p>
                  </a:txBody>
                  <a:tcPr marL="74151" marR="74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065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Переменный ток</a:t>
                      </a:r>
                    </a:p>
                  </a:txBody>
                  <a:tcPr marL="74151" marR="74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Постоянный ток</a:t>
                      </a:r>
                    </a:p>
                  </a:txBody>
                  <a:tcPr marL="74151" marR="74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75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0,5-1,5</a:t>
                      </a:r>
                    </a:p>
                  </a:txBody>
                  <a:tcPr marL="74151" marR="74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Начало ощущений, сильное дрожание пальцев руки</a:t>
                      </a:r>
                    </a:p>
                  </a:txBody>
                  <a:tcPr marL="74151" marR="74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Не ощущается</a:t>
                      </a:r>
                    </a:p>
                  </a:txBody>
                  <a:tcPr marL="74151" marR="74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793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4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+mn-cs"/>
                        </a:rPr>
                        <a:t>2,0-3,0</a:t>
                      </a:r>
                    </a:p>
                  </a:txBody>
                  <a:tcPr marL="74151" marR="74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Сильное дрожание пальцев рук</a:t>
                      </a:r>
                    </a:p>
                  </a:txBody>
                  <a:tcPr marL="74151" marR="74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Не ощущается</a:t>
                      </a:r>
                    </a:p>
                  </a:txBody>
                  <a:tcPr marL="74151" marR="74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7585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4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+mn-cs"/>
                        </a:rPr>
                        <a:t>5,0-7,0</a:t>
                      </a:r>
                    </a:p>
                  </a:txBody>
                  <a:tcPr marL="74151" marR="74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Легкие судороги в руках. Болевые ощущения в руках</a:t>
                      </a:r>
                    </a:p>
                  </a:txBody>
                  <a:tcPr marL="74151" marR="74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Зуд, ощущение нагрева</a:t>
                      </a:r>
                    </a:p>
                  </a:txBody>
                  <a:tcPr marL="74151" marR="74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1378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4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+mn-cs"/>
                        </a:rPr>
                        <a:t>8,0-10</a:t>
                      </a:r>
                    </a:p>
                  </a:txBody>
                  <a:tcPr marL="74151" marR="74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Руки трудно, но можно оторвать от электроприборов, сильные боли в пальцах, кистях рук, предплечьях</a:t>
                      </a:r>
                    </a:p>
                  </a:txBody>
                  <a:tcPr marL="74151" marR="74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Усиление ощущения нагрева</a:t>
                      </a:r>
                    </a:p>
                  </a:txBody>
                  <a:tcPr marL="74151" marR="74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1378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4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+mn-cs"/>
                        </a:rPr>
                        <a:t>20-25</a:t>
                      </a:r>
                    </a:p>
                  </a:txBody>
                  <a:tcPr marL="74151" marR="74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Паралич рук, оторвать рук от электроприборов невозможно, очень сильные боли дыхание затруднено</a:t>
                      </a:r>
                    </a:p>
                  </a:txBody>
                  <a:tcPr marL="74151" marR="74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Еще большее усиление нагрева, сокращение мышц</a:t>
                      </a:r>
                    </a:p>
                  </a:txBody>
                  <a:tcPr marL="74151" marR="74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9893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4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+mn-cs"/>
                        </a:rPr>
                        <a:t>50-80</a:t>
                      </a:r>
                    </a:p>
                  </a:txBody>
                  <a:tcPr marL="74151" marR="74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Остановка дыхания. Начало фибрилляции сердца</a:t>
                      </a:r>
                    </a:p>
                  </a:txBody>
                  <a:tcPr marL="74151" marR="74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Сильное ощущение нагрева. Сокращение мышц рук. Судороги затруднение дыхания</a:t>
                      </a:r>
                    </a:p>
                  </a:txBody>
                  <a:tcPr marL="74151" marR="74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7585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4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+mn-cs"/>
                        </a:rPr>
                        <a:t>90-100</a:t>
                      </a:r>
                    </a:p>
                  </a:txBody>
                  <a:tcPr marL="74151" marR="74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+mn-cs"/>
                        </a:rPr>
                        <a:t>Остановка дыхания. При длительности 3сек и более остановка сердца</a:t>
                      </a:r>
                    </a:p>
                  </a:txBody>
                  <a:tcPr marL="74151" marR="74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+mn-cs"/>
                        </a:rPr>
                        <a:t>Остановка дыхания</a:t>
                      </a:r>
                    </a:p>
                  </a:txBody>
                  <a:tcPr marL="74151" marR="74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D4BDF-5B4B-4798-AC0B-F37609331A5B}" type="slidenum">
              <a:rPr lang="ru-RU" smtClean="0"/>
              <a:pPr/>
              <a:t>14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571472" y="500042"/>
          <a:ext cx="8176992" cy="58092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D4BDF-5B4B-4798-AC0B-F37609331A5B}" type="slidenum">
              <a:rPr lang="ru-RU" smtClean="0"/>
              <a:pPr/>
              <a:t>15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571472" y="500042"/>
          <a:ext cx="8176992" cy="58092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D4BDF-5B4B-4798-AC0B-F37609331A5B}" type="slidenum">
              <a:rPr lang="ru-RU" smtClean="0"/>
              <a:pPr/>
              <a:t>16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571472" y="500042"/>
          <a:ext cx="8176992" cy="58092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D4BDF-5B4B-4798-AC0B-F37609331A5B}" type="slidenum">
              <a:rPr lang="ru-RU" smtClean="0"/>
              <a:pPr/>
              <a:t>17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571472" y="500042"/>
          <a:ext cx="8176992" cy="58092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D4BDF-5B4B-4798-AC0B-F37609331A5B}" type="slidenum">
              <a:rPr lang="ru-RU" smtClean="0"/>
              <a:pPr/>
              <a:t>18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571472" y="500042"/>
          <a:ext cx="8176992" cy="58092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f6be6512c6dc40a34a72c32dd0881474f97f3ad9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238</TotalTime>
  <Words>535</Words>
  <Application>Microsoft Office PowerPoint</Application>
  <PresentationFormat>Экран (4:3)</PresentationFormat>
  <Paragraphs>119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Апекс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Company>DG Win&amp;Soft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Users</dc:creator>
  <cp:lastModifiedBy>User</cp:lastModifiedBy>
  <cp:revision>37</cp:revision>
  <dcterms:created xsi:type="dcterms:W3CDTF">2010-12-07T00:26:16Z</dcterms:created>
  <dcterms:modified xsi:type="dcterms:W3CDTF">2016-02-02T22:20:52Z</dcterms:modified>
</cp:coreProperties>
</file>