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88640"/>
            <a:ext cx="740664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№5 Исламский экстремизм</a:t>
            </a: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7776864" cy="580526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1.Ислам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мировая религия.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2.Неразделимость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религиозной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политической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власти в исламе.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Течения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исламе.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вероубеждения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радикальном исламе: ваххабизм,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салафизм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исламизм.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4.Критерии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различения традиционного и радикального ислама.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5.Международные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исламские террористические организации. </a:t>
            </a:r>
          </a:p>
        </p:txBody>
      </p:sp>
    </p:spTree>
    <p:extLst>
      <p:ext uri="{BB962C8B-B14F-4D97-AF65-F5344CB8AC3E}">
        <p14:creationId xmlns:p14="http://schemas.microsoft.com/office/powerpoint/2010/main" val="2561930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Ислам: основные характеристики</a:t>
            </a: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7818072" cy="5805264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Исторически ислам возник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VII веке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проповедях Мухаммеда, который является пророком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мусульман.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Возникший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позже христианства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воспринявший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некоторые моральные заповеди Христа,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ислам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тем не менее, во многих отношениях стоит еще ближе к иудаизму, чем христианство.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Слово «ислам» имеет несколько значений:</a:t>
            </a: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буквально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переводится как мир;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другое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значение этого слова - «предание себя Богу» («покорность Богу»). </a:t>
            </a:r>
          </a:p>
          <a:p>
            <a:pPr marL="82296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Главные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культовые обязанности праведного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мусульманина: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ежедневная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пятикратная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молитва (намаз),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один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месяц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году (рамадан)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дневной пост,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ежегодный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закят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пользу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бедных, сирот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паломничество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Мекку хотя бы раз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жизни (Исторически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началом III века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она стала основным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центром экономической и религиозной жизни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арабов,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область которой почиталась заповедной, где нельзя было убивать и оскорблять).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западной Саудовской Аравии, около 100 км от Красного моря. Является центром паломничества для мусульман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(Хадж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Немусульманам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Мекку въезд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запрещён. Мекка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священный город мусульман</a:t>
            </a:r>
          </a:p>
        </p:txBody>
      </p:sp>
    </p:spTree>
    <p:extLst>
      <p:ext uri="{BB962C8B-B14F-4D97-AF65-F5344CB8AC3E}">
        <p14:creationId xmlns:p14="http://schemas.microsoft.com/office/powerpoint/2010/main" val="133516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>Справка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7992888" cy="5760640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Приверженцев ислама называют мусульманами.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мире на данный момент насчитывается, по разным оценкам, от около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 1,57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млрд. мусульман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(то есть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22,74 % населения Земли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Население более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120 стран,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Западной, Южной и Юго-Восточной Азии и Северной Африке, из которых в 35 составляют большинство населения, а в 28 странах являются государственной религией — Египет, Саудовская Аравия, Марокко, Кувейт, Иран, Ирак,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Пакистан.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86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460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 «врага» в исламе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8064896" cy="5904656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сламская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мораль сохраняет в себе 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«образ врага»,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образ низшего, презренного человека, над которым должен властвовать мусульманин (в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иноверцев — «неверных»).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неверных мусульманин обязан не просто презирать и ненавидеть, но он обязан вести против них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«священную войну» (джихад).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Хотя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война мусульман провозглашается и не ради ограбления врагов, и не с целью присвоения материальных плодов их труда (как у иудеев), 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 торжество мусульманской веры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тем не менее, и мотив грабежа все же играет в ней значительную роль (особенно, у ранних мусульман), но, главное, этот призыв культивирует в сердцах верующих чувства высокомерия, ненависти, презрения и любви к насилию. Ислам в значительной мере унаследовал все это от иудаизма.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Пример: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«В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представлении ранних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мусульман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весь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мир делился на две части: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мир ислама — дар-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уль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-ислам, где живут и господствуют приверженцы Мухаммада, и мир войны — дар-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уль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харб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где живут неверные, которые должны быть завоеваны, покорены и обращены в ислам. Само слово «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харб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 — «война» — происходит от глагола «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хараба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», что значит не только «воевать», но и «грабить», «отнимать имущество».</a:t>
            </a:r>
          </a:p>
        </p:txBody>
      </p:sp>
    </p:spTree>
    <p:extLst>
      <p:ext uri="{BB962C8B-B14F-4D97-AF65-F5344CB8AC3E}">
        <p14:creationId xmlns:p14="http://schemas.microsoft.com/office/powerpoint/2010/main" val="2928797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>Исламский рай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052736"/>
            <a:ext cx="7962088" cy="5616624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Павшие в войне за веру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(шахиды)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почитаются в исламе выше всех других праведников и следуют непосредственно за Мухаммедом, а гибель в войне за веру — это самый надежный и самый прямой путь в мусульманский рай.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рай,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являющийся наградой за нравственное поведение, выглядит наградой более телесной и физической , нежели духовной (в мусульманском раю для мужчин даже предусмотрены прекрасные «черно­глазки» — гурии). 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изическими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же страданиями переполнен и мусульманский ад. </a:t>
            </a:r>
          </a:p>
        </p:txBody>
      </p:sp>
    </p:spTree>
    <p:extLst>
      <p:ext uri="{BB962C8B-B14F-4D97-AF65-F5344CB8AC3E}">
        <p14:creationId xmlns:p14="http://schemas.microsoft.com/office/powerpoint/2010/main" val="2498128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2950" y="437923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Ислам очень </a:t>
            </a:r>
            <a:r>
              <a:rPr lang="ru-RU" b="1" dirty="0" smtClean="0">
                <a:effectLst/>
              </a:rPr>
              <a:t>догматичен </a:t>
            </a:r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890080" cy="5616624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нем совсем мало места для собственного размышления и убеждения верующего — почти все вопросы предполагаются в нем уже решенными , раз и навсегда.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 же время, в отличие от иудаизма, в исламе нет никакого восхищения (человеческой) мудростью, как нет места в нем и чистой любознательности.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Коране уже даны ответы на все вопросы, которые имеют хоть какой-нибудь смысл. </a:t>
            </a:r>
          </a:p>
        </p:txBody>
      </p:sp>
    </p:spTree>
    <p:extLst>
      <p:ext uri="{BB962C8B-B14F-4D97-AF65-F5344CB8AC3E}">
        <p14:creationId xmlns:p14="http://schemas.microsoft.com/office/powerpoint/2010/main" val="264971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836712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</a:rPr>
              <a:t>Религия и политика в исламе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764704"/>
            <a:ext cx="8172400" cy="6093296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религия в исламе не отделена от права — последнее (в форме шариата) есть продолжение религиозной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морали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исламе действует принцип слитности религии и политики.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основе политической системы ислама лежат три основных принципа: 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Таухид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единобожие).</a:t>
            </a:r>
          </a:p>
          <a:p>
            <a:pPr marL="82296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Таухид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принцип единства Аллаха - всецело опровергает концепцию юридической и политической независимости человеческих существ, коллективно или индивидуально. Ни один индивидуум, семья, класс общества или раса не имеют права ставить себя превыше Аллаха.  Только Аллах один является Правителем и Его предписания - закон. Таким образом, никакая конституция не может ничего предписывать религии и ее служителям.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Рисалят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(пророческая миссия Мухаммеда), 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Хиляфа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(наместничество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Хиляфа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по исламу человек является представителем Аллаха на земле, Его наместником.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он призван, используя добродетели и способности, данные ему Аллахом, выполнять предписания Аллаха в этом мире в пределах, определяемых Аллахом. </a:t>
            </a:r>
          </a:p>
          <a:p>
            <a:pPr marL="82296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170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>Течения в исламе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8100392" cy="5805264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Несмотря на то, что ислам сплачивал людей на основе общности религии,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этноконфессиональные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противоречия в мусульманских странах не исчезли.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Данное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обстоятельство нашло отражение в разных течениях мусульманской религии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различия между течениями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исламе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фактически сводятся к вопросам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правоприменения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Ислам считается единой религией всех мусульман, но между представителями исламских течений существует ряд разногласий. Имеются также значительные несовпадения в принципах юридических решений, характере праздников, в отношении к иноверцам.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Согласно большинству источников,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85 % мусульман мира составляют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сунниты</a:t>
            </a: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приблизительно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15 % — </a:t>
            </a:r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шииты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вместе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небольшим меньшинством, в которое входят члены исламских сект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ахмадиты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алавиты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друзы,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ибадиты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исмаилиты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49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effectLst/>
              </a:rPr>
              <a:t>Суниты</a:t>
            </a:r>
            <a:r>
              <a:rPr lang="ru-RU" b="1" dirty="0" smtClean="0">
                <a:effectLst/>
              </a:rPr>
              <a:t> и шииты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6165304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Сунниты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самое крупное течение в исламе. Люди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сунны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признают, наряду с Кораном, многочисленные предания (сунну) о пророке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Мухаммеде. Сунниты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следуют принципам приверженности исламским ценностям, зафиксированным в Священном Предании, и идее руководящей роли мусульманской общины в решении жизненно важных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проблем.Сунниты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считают, что политическая и духовная власть должна принадлежать халифу — человеку, избираемому общиной и наиболее подходящему по личным качествам и знаниям для претворения в жизнь заветов Корана.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Шииты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вторая по величине ветвь ислама. После смерти пророка Мухаммеда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сформировалась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группа мусульман, которые считали, что власть в общине должна принадлежать исключительно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потомкам.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мнению шиитов, право на имамат (институт верховного руководства общиной) было закреплено за родом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дочери Мухаммеда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божественным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установлением.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Первоначально эта группа являлась только политической партией, а как самостоятельное религиозно-правовое течение в исламе сформировалась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позднее. Шииты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традиционно делятся на две большие группы: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умеренных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крайних.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Шииты же считают, что родство с пророком дает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членам его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«божью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благодать», и только они могут управлять мусульманами.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16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/>
              </a:rPr>
              <a:t>Основные </a:t>
            </a:r>
            <a:r>
              <a:rPr lang="ru-RU" sz="3200" b="1" dirty="0" err="1" smtClean="0">
                <a:effectLst/>
              </a:rPr>
              <a:t>вероубеждения</a:t>
            </a:r>
            <a:r>
              <a:rPr lang="ru-RU" sz="3200" b="1" dirty="0" smtClean="0">
                <a:effectLst/>
              </a:rPr>
              <a:t> в радикальном исламе:</a:t>
            </a: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052736"/>
            <a:ext cx="8244408" cy="5805264"/>
          </a:xfrm>
        </p:spPr>
        <p:txBody>
          <a:bodyPr>
            <a:normAutofit fontScale="47500" lnSpcReduction="20000"/>
          </a:bodyPr>
          <a:lstStyle/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Ваххабизм</a:t>
            </a:r>
          </a:p>
          <a:p>
            <a:pPr marL="82296" indent="0"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Религиозно-политическое движение возникло </a:t>
            </a: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в середине XVIII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века. Стержнем </a:t>
            </a: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его умения было представление о единобожии (</a:t>
            </a:r>
            <a:r>
              <a:rPr lang="ru-RU" sz="3700" dirty="0" err="1">
                <a:latin typeface="Times New Roman" pitchFamily="18" charset="0"/>
                <a:cs typeface="Times New Roman" pitchFamily="18" charset="0"/>
              </a:rPr>
              <a:t>таухид</a:t>
            </a: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), согласно которому Аллах является единственным источником творения и только он достоин поклонения со стороны людей. Однако мусульмане отошли от этого принципа, поклоняясь святым и вводя различные новшества (</a:t>
            </a:r>
            <a:r>
              <a:rPr lang="ru-RU" sz="3700" dirty="0" err="1">
                <a:latin typeface="Times New Roman" pitchFamily="18" charset="0"/>
                <a:cs typeface="Times New Roman" pitchFamily="18" charset="0"/>
              </a:rPr>
              <a:t>бида</a:t>
            </a: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), к числу которых относится и паломничество в Медину к гробу пророка. По мнению ваххабитов, необходимо очищение ислама, возврат к его изначальным установлениям путем отказа от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нового, </a:t>
            </a: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культа святых и т. д. Важное место отводится идее о джихаде против </a:t>
            </a:r>
            <a:r>
              <a:rPr lang="ru-RU" sz="3700" dirty="0" err="1">
                <a:latin typeface="Times New Roman" pitchFamily="18" charset="0"/>
                <a:cs typeface="Times New Roman" pitchFamily="18" charset="0"/>
              </a:rPr>
              <a:t>многобожников</a:t>
            </a: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 и мусульман, отступивших от принципов раннего ислама. В настоящее время ваххабизм — основа официальной идеологии Саудовской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Аравии. </a:t>
            </a:r>
          </a:p>
          <a:p>
            <a:pPr marL="82296" indent="0">
              <a:buNone/>
            </a:pP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700" b="1" dirty="0" err="1" smtClean="0">
                <a:latin typeface="Times New Roman" pitchFamily="18" charset="0"/>
                <a:cs typeface="Times New Roman" pitchFamily="18" charset="0"/>
              </a:rPr>
              <a:t>Салафизм</a:t>
            </a:r>
            <a:endParaRPr lang="ru-RU" sz="37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vi-VN" sz="3700" dirty="0">
                <a:latin typeface="Times New Roman" pitchFamily="18" charset="0"/>
                <a:cs typeface="Times New Roman" pitchFamily="18" charset="0"/>
              </a:rPr>
              <a:t>Салафи́я </a:t>
            </a:r>
            <a:r>
              <a:rPr lang="vi-VN" sz="3700" dirty="0" smtClean="0">
                <a:latin typeface="Times New Roman" pitchFamily="18" charset="0"/>
                <a:cs typeface="Times New Roman" pitchFamily="18" charset="0"/>
              </a:rPr>
              <a:t>(предки</a:t>
            </a:r>
            <a:r>
              <a:rPr lang="vi-VN" sz="3700" dirty="0">
                <a:latin typeface="Times New Roman" pitchFamily="18" charset="0"/>
                <a:cs typeface="Times New Roman" pitchFamily="18" charset="0"/>
              </a:rPr>
              <a:t>, предшественники») — направление в исламе, объединяющее мусульманских религиозных деятелей, которые в разные периоды истории ислама выступали с призывами ориентироваться на образ жизни и веру ранней мусульманской общины, на праведных предков </a:t>
            </a:r>
            <a:r>
              <a:rPr lang="vi-VN" sz="3700" dirty="0" smtClean="0">
                <a:latin typeface="Times New Roman" pitchFamily="18" charset="0"/>
                <a:cs typeface="Times New Roman" pitchFamily="18" charset="0"/>
              </a:rPr>
              <a:t>(квалифицируя </a:t>
            </a:r>
            <a:r>
              <a:rPr lang="vi-VN" sz="3700" dirty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новое</a:t>
            </a:r>
            <a:r>
              <a:rPr lang="vi-VN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700" dirty="0">
                <a:latin typeface="Times New Roman" pitchFamily="18" charset="0"/>
                <a:cs typeface="Times New Roman" pitchFamily="18" charset="0"/>
              </a:rPr>
              <a:t>все позднейшие нововведения в указанных сферах, начиная с методов символико-аллегорической трактовки Корана и заканчивая всевозможными новшествами, привнесёнными в мусульманский мир его контактами с </a:t>
            </a:r>
            <a:r>
              <a:rPr lang="vi-VN" sz="3700" dirty="0" smtClean="0">
                <a:latin typeface="Times New Roman" pitchFamily="18" charset="0"/>
                <a:cs typeface="Times New Roman" pitchFamily="18" charset="0"/>
              </a:rPr>
              <a:t>Западом.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7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vi-VN" sz="3700" dirty="0">
                <a:latin typeface="Times New Roman" pitchFamily="18" charset="0"/>
                <a:cs typeface="Times New Roman" pitchFamily="18" charset="0"/>
              </a:rPr>
              <a:t>западной литературе для характеристики идеологии салафитов используются термины «традиционализм», «фундаментализм</a:t>
            </a:r>
            <a:r>
              <a:rPr lang="vi-VN" sz="37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82296" indent="0">
              <a:buNone/>
            </a:pPr>
            <a:endParaRPr lang="ru-RU" sz="3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8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404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/>
              </a:rPr>
              <a:t>Радикальный ислам</a:t>
            </a: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6165304"/>
          </a:xfrm>
        </p:spPr>
        <p:txBody>
          <a:bodyPr>
            <a:normAutofit fontScale="47500" lnSpcReduction="20000"/>
          </a:bodyPr>
          <a:lstStyle/>
          <a:p>
            <a:pPr marL="82296" indent="0">
              <a:buNone/>
            </a:pPr>
            <a:r>
              <a:rPr lang="ru-RU" b="1" dirty="0"/>
              <a:t>Международные исламские террористические </a:t>
            </a:r>
            <a:r>
              <a:rPr lang="ru-RU" b="1" dirty="0" smtClean="0"/>
              <a:t>организации: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Аль-Каида,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Хизбаллах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Хамас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Игил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Радикальный 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ислам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– это урегулирование различных проблем решительным и необратимым способом, ведущим к индивидуальному или массовому террору, похищениям и убийствам людей и т. д. Такое насилие, рабовладение и торговля людьми, а также сам вид свирепствующих мусульманских фанатиков не может вызывать каких-либо теплых чувств к этому вероисповеданию в целом и к Аллаху в частности, так как они выступают от имени своего бога. И тут сразу же надо уточнить, что это движение никоим образом не следует идентифицировать с исламской верой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Главной задачей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радикально настроенных исламистов является убедить каждого человека в том, что он находится в смертельной опасности перед лицом так называемой западной отравы, которая несет с собой не захват или вторжение, как это было раньше, а обольщение современными материалистическими и светскими идеями, а также определенным образом жизни. Искоренить такую угрозу можно лишь монополией ислама, всецело управляющего государством.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этом истинный мусульманин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должен отвернуться от любого проявления западной идеологии, а также вступить в один из добровольных союзов. Такие объединения призваны попытаться захватить власть в государстве и максимально расширить сферу влияния путем проникновения своих членов на выборные должности в торговые и профессиональные представительства, в парламент.</a:t>
            </a:r>
          </a:p>
        </p:txBody>
      </p:sp>
    </p:spTree>
    <p:extLst>
      <p:ext uri="{BB962C8B-B14F-4D97-AF65-F5344CB8AC3E}">
        <p14:creationId xmlns:p14="http://schemas.microsoft.com/office/powerpoint/2010/main" val="11607681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630</TotalTime>
  <Words>1583</Words>
  <Application>Microsoft Office PowerPoint</Application>
  <PresentationFormat>Экран (4:3)</PresentationFormat>
  <Paragraphs>83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Лекция №5 Исламский экстремизм</vt:lpstr>
      <vt:lpstr>Ислам: основные характеристики</vt:lpstr>
      <vt:lpstr>Справка</vt:lpstr>
      <vt:lpstr>Образ «врага» в исламе</vt:lpstr>
      <vt:lpstr>Исламский рай</vt:lpstr>
      <vt:lpstr>Ислам очень догматичен  </vt:lpstr>
      <vt:lpstr>Религия и политика в исламе</vt:lpstr>
      <vt:lpstr>Течения в исламе</vt:lpstr>
      <vt:lpstr>Суниты и шииты</vt:lpstr>
      <vt:lpstr>Основные вероубеждения в радикальном исламе:</vt:lpstr>
      <vt:lpstr>Радикальный ислам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№5 Исламский экстремизм</dc:title>
  <dc:creator>Андрей</dc:creator>
  <cp:lastModifiedBy>Андрей</cp:lastModifiedBy>
  <cp:revision>32</cp:revision>
  <dcterms:created xsi:type="dcterms:W3CDTF">2016-02-03T04:36:53Z</dcterms:created>
  <dcterms:modified xsi:type="dcterms:W3CDTF">2016-02-06T13:43:32Z</dcterms:modified>
</cp:coreProperties>
</file>