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35A08E-F0AB-4763-9B77-2879272C78D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7EF74F-4DAD-41FC-A52A-A1ED6D535D56}">
      <dgm:prSet custT="1"/>
      <dgm:spPr/>
      <dgm:t>
        <a:bodyPr/>
        <a:lstStyle/>
        <a:p>
          <a:pPr rtl="0"/>
          <a:r>
            <a:rPr lang="ru-RU" sz="4400" dirty="0" smtClean="0"/>
            <a:t>Инкорпорация, </a:t>
          </a:r>
          <a:endParaRPr lang="ru-RU" sz="4400" dirty="0"/>
        </a:p>
      </dgm:t>
    </dgm:pt>
    <dgm:pt modelId="{74341C6B-0F9D-4709-AFC2-C8DC73570C5F}" type="parTrans" cxnId="{C6290656-CD4B-47E1-A76B-947D130811AF}">
      <dgm:prSet/>
      <dgm:spPr/>
      <dgm:t>
        <a:bodyPr/>
        <a:lstStyle/>
        <a:p>
          <a:endParaRPr lang="ru-RU"/>
        </a:p>
      </dgm:t>
    </dgm:pt>
    <dgm:pt modelId="{AFFD6550-BFB0-41FD-8F48-D223626EDA46}" type="sibTrans" cxnId="{C6290656-CD4B-47E1-A76B-947D130811AF}">
      <dgm:prSet/>
      <dgm:spPr/>
      <dgm:t>
        <a:bodyPr/>
        <a:lstStyle/>
        <a:p>
          <a:endParaRPr lang="ru-RU"/>
        </a:p>
      </dgm:t>
    </dgm:pt>
    <dgm:pt modelId="{220C75B6-E639-497C-83FC-90F52E882699}">
      <dgm:prSet custT="1"/>
      <dgm:spPr/>
      <dgm:t>
        <a:bodyPr/>
        <a:lstStyle/>
        <a:p>
          <a:pPr rtl="0"/>
          <a:r>
            <a:rPr lang="ru-RU" sz="4400" dirty="0" smtClean="0"/>
            <a:t>Консолидация, </a:t>
          </a:r>
          <a:endParaRPr lang="ru-RU" sz="4400" dirty="0"/>
        </a:p>
      </dgm:t>
    </dgm:pt>
    <dgm:pt modelId="{EDBD75C1-AD49-4085-A08F-EDDE744B254A}" type="parTrans" cxnId="{25EF6A3B-78BF-496B-B457-AD240809913A}">
      <dgm:prSet/>
      <dgm:spPr/>
      <dgm:t>
        <a:bodyPr/>
        <a:lstStyle/>
        <a:p>
          <a:endParaRPr lang="ru-RU"/>
        </a:p>
      </dgm:t>
    </dgm:pt>
    <dgm:pt modelId="{67CDDEF9-4FD7-478E-AEAF-219DD2BCA122}" type="sibTrans" cxnId="{25EF6A3B-78BF-496B-B457-AD240809913A}">
      <dgm:prSet/>
      <dgm:spPr/>
      <dgm:t>
        <a:bodyPr/>
        <a:lstStyle/>
        <a:p>
          <a:endParaRPr lang="ru-RU"/>
        </a:p>
      </dgm:t>
    </dgm:pt>
    <dgm:pt modelId="{23A0969C-7019-4C7D-B91D-4CEEE2D32EE5}">
      <dgm:prSet custT="1"/>
      <dgm:spPr/>
      <dgm:t>
        <a:bodyPr/>
        <a:lstStyle/>
        <a:p>
          <a:pPr rtl="0"/>
          <a:r>
            <a:rPr lang="ru-RU" sz="4400" dirty="0" smtClean="0"/>
            <a:t>Кодификация. </a:t>
          </a:r>
          <a:endParaRPr lang="ru-RU" sz="4400" dirty="0"/>
        </a:p>
      </dgm:t>
    </dgm:pt>
    <dgm:pt modelId="{B4A2CAC3-E9F2-41DC-990D-90567D78ED1C}" type="parTrans" cxnId="{FB07613E-358E-4556-B64B-71078BDAB544}">
      <dgm:prSet/>
      <dgm:spPr/>
      <dgm:t>
        <a:bodyPr/>
        <a:lstStyle/>
        <a:p>
          <a:endParaRPr lang="ru-RU"/>
        </a:p>
      </dgm:t>
    </dgm:pt>
    <dgm:pt modelId="{582026E6-242E-4EC3-A20B-8F2F8F378F26}" type="sibTrans" cxnId="{FB07613E-358E-4556-B64B-71078BDAB544}">
      <dgm:prSet/>
      <dgm:spPr/>
      <dgm:t>
        <a:bodyPr/>
        <a:lstStyle/>
        <a:p>
          <a:endParaRPr lang="ru-RU"/>
        </a:p>
      </dgm:t>
    </dgm:pt>
    <dgm:pt modelId="{578F70EC-6DC6-46F3-A9BF-3CCC36E1BA03}">
      <dgm:prSet custT="1"/>
      <dgm:spPr/>
      <dgm:t>
        <a:bodyPr/>
        <a:lstStyle/>
        <a:p>
          <a:pPr rtl="0"/>
          <a:r>
            <a:rPr lang="ru-RU" sz="4400" dirty="0" smtClean="0">
              <a:solidFill>
                <a:schemeClr val="tx1"/>
              </a:solidFill>
            </a:rPr>
            <a:t>Учёт </a:t>
          </a:r>
          <a:r>
            <a:rPr lang="ru-RU" sz="1600" dirty="0" smtClean="0">
              <a:solidFill>
                <a:schemeClr val="tx1"/>
              </a:solidFill>
            </a:rPr>
            <a:t>(вспомогательная) является необходимым условием приведения актов в систему. Он ведется в журнальной картотеке, на магнитных дисках и т. д. Поэтому поиск нужного акта осуществляется как ручным путем, так и с помощью автоматизированной обработки юридической информации.</a:t>
          </a:r>
          <a:endParaRPr lang="ru-RU" sz="1600" dirty="0">
            <a:solidFill>
              <a:schemeClr val="tx1"/>
            </a:solidFill>
          </a:endParaRPr>
        </a:p>
      </dgm:t>
    </dgm:pt>
    <dgm:pt modelId="{34D7E433-C72D-4AE3-BAA7-1B45B063A1F7}" type="parTrans" cxnId="{E05B21A0-695E-4E64-83E8-BADB20598F41}">
      <dgm:prSet/>
      <dgm:spPr/>
      <dgm:t>
        <a:bodyPr/>
        <a:lstStyle/>
        <a:p>
          <a:endParaRPr lang="ru-RU"/>
        </a:p>
      </dgm:t>
    </dgm:pt>
    <dgm:pt modelId="{7BABF6A1-4186-4984-B1E0-45E68DD18C52}" type="sibTrans" cxnId="{E05B21A0-695E-4E64-83E8-BADB20598F41}">
      <dgm:prSet/>
      <dgm:spPr/>
      <dgm:t>
        <a:bodyPr/>
        <a:lstStyle/>
        <a:p>
          <a:endParaRPr lang="ru-RU"/>
        </a:p>
      </dgm:t>
    </dgm:pt>
    <dgm:pt modelId="{A0951FB9-0AA9-4962-B1D5-2F0F7AD7A998}" type="pres">
      <dgm:prSet presAssocID="{7B35A08E-F0AB-4763-9B77-2879272C78DD}" presName="linear" presStyleCnt="0">
        <dgm:presLayoutVars>
          <dgm:animLvl val="lvl"/>
          <dgm:resizeHandles val="exact"/>
        </dgm:presLayoutVars>
      </dgm:prSet>
      <dgm:spPr/>
    </dgm:pt>
    <dgm:pt modelId="{B8AD49AD-4C96-4DE7-BE2E-69477778A9D3}" type="pres">
      <dgm:prSet presAssocID="{407EF74F-4DAD-41FC-A52A-A1ED6D535D5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6B282A-49FD-48BF-A726-DDB522C9506A}" type="pres">
      <dgm:prSet presAssocID="{AFFD6550-BFB0-41FD-8F48-D223626EDA46}" presName="spacer" presStyleCnt="0"/>
      <dgm:spPr/>
    </dgm:pt>
    <dgm:pt modelId="{D306BD43-55D2-40E5-879A-58D14742C0B9}" type="pres">
      <dgm:prSet presAssocID="{220C75B6-E639-497C-83FC-90F52E88269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68BF0A1-E31A-43B1-A13F-ED8B78762022}" type="pres">
      <dgm:prSet presAssocID="{67CDDEF9-4FD7-478E-AEAF-219DD2BCA122}" presName="spacer" presStyleCnt="0"/>
      <dgm:spPr/>
    </dgm:pt>
    <dgm:pt modelId="{2E6388BE-0C81-47FA-BB8C-D1359EF58307}" type="pres">
      <dgm:prSet presAssocID="{23A0969C-7019-4C7D-B91D-4CEEE2D32EE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5EC563E-E394-45A4-AB3B-B4ED41B8A8A3}" type="pres">
      <dgm:prSet presAssocID="{582026E6-242E-4EC3-A20B-8F2F8F378F26}" presName="spacer" presStyleCnt="0"/>
      <dgm:spPr/>
    </dgm:pt>
    <dgm:pt modelId="{6ED7A039-CFC8-4CE0-8ECC-B129F232512E}" type="pres">
      <dgm:prSet presAssocID="{578F70EC-6DC6-46F3-A9BF-3CCC36E1BA0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0BD5B4-35D3-4449-9194-AAC4B39F73D4}" type="presOf" srcId="{220C75B6-E639-497C-83FC-90F52E882699}" destId="{D306BD43-55D2-40E5-879A-58D14742C0B9}" srcOrd="0" destOrd="0" presId="urn:microsoft.com/office/officeart/2005/8/layout/vList2"/>
    <dgm:cxn modelId="{AC30980C-433A-4895-A563-2698002D2EBD}" type="presOf" srcId="{578F70EC-6DC6-46F3-A9BF-3CCC36E1BA03}" destId="{6ED7A039-CFC8-4CE0-8ECC-B129F232512E}" srcOrd="0" destOrd="0" presId="urn:microsoft.com/office/officeart/2005/8/layout/vList2"/>
    <dgm:cxn modelId="{25EF6A3B-78BF-496B-B457-AD240809913A}" srcId="{7B35A08E-F0AB-4763-9B77-2879272C78DD}" destId="{220C75B6-E639-497C-83FC-90F52E882699}" srcOrd="1" destOrd="0" parTransId="{EDBD75C1-AD49-4085-A08F-EDDE744B254A}" sibTransId="{67CDDEF9-4FD7-478E-AEAF-219DD2BCA122}"/>
    <dgm:cxn modelId="{68A526E9-9171-4ADB-BF1A-1A2867E5D895}" type="presOf" srcId="{407EF74F-4DAD-41FC-A52A-A1ED6D535D56}" destId="{B8AD49AD-4C96-4DE7-BE2E-69477778A9D3}" srcOrd="0" destOrd="0" presId="urn:microsoft.com/office/officeart/2005/8/layout/vList2"/>
    <dgm:cxn modelId="{FB07613E-358E-4556-B64B-71078BDAB544}" srcId="{7B35A08E-F0AB-4763-9B77-2879272C78DD}" destId="{23A0969C-7019-4C7D-B91D-4CEEE2D32EE5}" srcOrd="2" destOrd="0" parTransId="{B4A2CAC3-E9F2-41DC-990D-90567D78ED1C}" sibTransId="{582026E6-242E-4EC3-A20B-8F2F8F378F26}"/>
    <dgm:cxn modelId="{E05B21A0-695E-4E64-83E8-BADB20598F41}" srcId="{7B35A08E-F0AB-4763-9B77-2879272C78DD}" destId="{578F70EC-6DC6-46F3-A9BF-3CCC36E1BA03}" srcOrd="3" destOrd="0" parTransId="{34D7E433-C72D-4AE3-BAA7-1B45B063A1F7}" sibTransId="{7BABF6A1-4186-4984-B1E0-45E68DD18C52}"/>
    <dgm:cxn modelId="{C6290656-CD4B-47E1-A76B-947D130811AF}" srcId="{7B35A08E-F0AB-4763-9B77-2879272C78DD}" destId="{407EF74F-4DAD-41FC-A52A-A1ED6D535D56}" srcOrd="0" destOrd="0" parTransId="{74341C6B-0F9D-4709-AFC2-C8DC73570C5F}" sibTransId="{AFFD6550-BFB0-41FD-8F48-D223626EDA46}"/>
    <dgm:cxn modelId="{D9C7F740-E48A-4BE1-8DAB-C527CE520FF8}" type="presOf" srcId="{7B35A08E-F0AB-4763-9B77-2879272C78DD}" destId="{A0951FB9-0AA9-4962-B1D5-2F0F7AD7A998}" srcOrd="0" destOrd="0" presId="urn:microsoft.com/office/officeart/2005/8/layout/vList2"/>
    <dgm:cxn modelId="{FF73D40F-67C6-41AC-8E30-991CEF3BC4E4}" type="presOf" srcId="{23A0969C-7019-4C7D-B91D-4CEEE2D32EE5}" destId="{2E6388BE-0C81-47FA-BB8C-D1359EF58307}" srcOrd="0" destOrd="0" presId="urn:microsoft.com/office/officeart/2005/8/layout/vList2"/>
    <dgm:cxn modelId="{190A7112-419F-4073-A5F6-F392B2788841}" type="presParOf" srcId="{A0951FB9-0AA9-4962-B1D5-2F0F7AD7A998}" destId="{B8AD49AD-4C96-4DE7-BE2E-69477778A9D3}" srcOrd="0" destOrd="0" presId="urn:microsoft.com/office/officeart/2005/8/layout/vList2"/>
    <dgm:cxn modelId="{5C5CEF70-017D-44A4-83E7-B4F3E2BE85BC}" type="presParOf" srcId="{A0951FB9-0AA9-4962-B1D5-2F0F7AD7A998}" destId="{8B6B282A-49FD-48BF-A726-DDB522C9506A}" srcOrd="1" destOrd="0" presId="urn:microsoft.com/office/officeart/2005/8/layout/vList2"/>
    <dgm:cxn modelId="{B445583E-F4D4-48AA-A620-100028388C91}" type="presParOf" srcId="{A0951FB9-0AA9-4962-B1D5-2F0F7AD7A998}" destId="{D306BD43-55D2-40E5-879A-58D14742C0B9}" srcOrd="2" destOrd="0" presId="urn:microsoft.com/office/officeart/2005/8/layout/vList2"/>
    <dgm:cxn modelId="{86B18F42-9F80-49B0-A6FA-03A259D6E428}" type="presParOf" srcId="{A0951FB9-0AA9-4962-B1D5-2F0F7AD7A998}" destId="{268BF0A1-E31A-43B1-A13F-ED8B78762022}" srcOrd="3" destOrd="0" presId="urn:microsoft.com/office/officeart/2005/8/layout/vList2"/>
    <dgm:cxn modelId="{74B5B685-D983-47D1-A3E1-C45F864004B6}" type="presParOf" srcId="{A0951FB9-0AA9-4962-B1D5-2F0F7AD7A998}" destId="{2E6388BE-0C81-47FA-BB8C-D1359EF58307}" srcOrd="4" destOrd="0" presId="urn:microsoft.com/office/officeart/2005/8/layout/vList2"/>
    <dgm:cxn modelId="{0608AEE6-CA09-4899-8133-3F2DCE980300}" type="presParOf" srcId="{A0951FB9-0AA9-4962-B1D5-2F0F7AD7A998}" destId="{55EC563E-E394-45A4-AB3B-B4ED41B8A8A3}" srcOrd="5" destOrd="0" presId="urn:microsoft.com/office/officeart/2005/8/layout/vList2"/>
    <dgm:cxn modelId="{B2A89D10-E106-4DC7-8E7F-5D5609F93618}" type="presParOf" srcId="{A0951FB9-0AA9-4962-B1D5-2F0F7AD7A998}" destId="{6ED7A039-CFC8-4CE0-8ECC-B129F232512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BF7496-226C-4CDE-9821-55CE0908ABC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8368DC-2157-4FFE-809D-F3195D64DCEB}">
      <dgm:prSet phldrT="[Текст]" custT="1"/>
      <dgm:spPr/>
      <dgm:t>
        <a:bodyPr/>
        <a:lstStyle/>
        <a:p>
          <a:r>
            <a:rPr lang="ru-RU" sz="4400" u="sng" dirty="0" smtClean="0">
              <a:solidFill>
                <a:schemeClr val="tx1"/>
              </a:solidFill>
            </a:rPr>
            <a:t>Инкорпорация</a:t>
          </a:r>
          <a:endParaRPr lang="ru-RU" sz="4400" u="sng" dirty="0">
            <a:solidFill>
              <a:schemeClr val="tx1"/>
            </a:solidFill>
          </a:endParaRPr>
        </a:p>
      </dgm:t>
    </dgm:pt>
    <dgm:pt modelId="{8D4E6C68-D3DA-4C4D-BA27-19AEA52C9312}" type="parTrans" cxnId="{32D2F006-FA65-4851-9B80-E926AB1C48CC}">
      <dgm:prSet/>
      <dgm:spPr/>
      <dgm:t>
        <a:bodyPr/>
        <a:lstStyle/>
        <a:p>
          <a:endParaRPr lang="ru-RU"/>
        </a:p>
      </dgm:t>
    </dgm:pt>
    <dgm:pt modelId="{9DD4EC32-BABC-45C5-8492-A53A7C10241E}" type="sibTrans" cxnId="{32D2F006-FA65-4851-9B80-E926AB1C48CC}">
      <dgm:prSet/>
      <dgm:spPr/>
      <dgm:t>
        <a:bodyPr/>
        <a:lstStyle/>
        <a:p>
          <a:endParaRPr lang="ru-RU"/>
        </a:p>
      </dgm:t>
    </dgm:pt>
    <dgm:pt modelId="{1C39D664-8066-4816-BA75-9A4B74441A2F}">
      <dgm:prSet/>
      <dgm:spPr/>
      <dgm:t>
        <a:bodyPr/>
        <a:lstStyle/>
        <a:p>
          <a:r>
            <a:rPr lang="ru-RU" b="1" i="0" smtClean="0"/>
            <a:t>Официальная инкорпорация</a:t>
          </a:r>
          <a:endParaRPr lang="ru-RU"/>
        </a:p>
      </dgm:t>
    </dgm:pt>
    <dgm:pt modelId="{306DB27C-9A62-4873-B5A4-DB2C40E7F2BC}" type="parTrans" cxnId="{ABF4180A-71A9-4452-83CE-5D4543318B22}">
      <dgm:prSet/>
      <dgm:spPr/>
      <dgm:t>
        <a:bodyPr/>
        <a:lstStyle/>
        <a:p>
          <a:endParaRPr lang="ru-RU"/>
        </a:p>
      </dgm:t>
    </dgm:pt>
    <dgm:pt modelId="{F0175BF0-5B92-4167-BC57-37D9DDB66CA4}" type="sibTrans" cxnId="{ABF4180A-71A9-4452-83CE-5D4543318B22}">
      <dgm:prSet/>
      <dgm:spPr/>
      <dgm:t>
        <a:bodyPr/>
        <a:lstStyle/>
        <a:p>
          <a:endParaRPr lang="ru-RU"/>
        </a:p>
      </dgm:t>
    </dgm:pt>
    <dgm:pt modelId="{59DA45CE-8287-43D2-9ED4-FB44754635EB}">
      <dgm:prSet/>
      <dgm:spPr/>
      <dgm:t>
        <a:bodyPr/>
        <a:lstStyle/>
        <a:p>
          <a:r>
            <a:rPr lang="ru-RU" b="1" i="0" dirty="0" smtClean="0"/>
            <a:t>Неофициальная инкорпорация</a:t>
          </a:r>
          <a:endParaRPr lang="ru-RU" dirty="0"/>
        </a:p>
      </dgm:t>
    </dgm:pt>
    <dgm:pt modelId="{45A0E4C5-AC0B-48A8-87A2-1B2A67BCC6F3}" type="parTrans" cxnId="{28C85777-333D-4B1C-A66C-8B7CD9423FD8}">
      <dgm:prSet/>
      <dgm:spPr/>
      <dgm:t>
        <a:bodyPr/>
        <a:lstStyle/>
        <a:p>
          <a:endParaRPr lang="ru-RU"/>
        </a:p>
      </dgm:t>
    </dgm:pt>
    <dgm:pt modelId="{FADF6382-7B04-4534-B08F-F6354F3FA5D2}" type="sibTrans" cxnId="{28C85777-333D-4B1C-A66C-8B7CD9423FD8}">
      <dgm:prSet/>
      <dgm:spPr/>
      <dgm:t>
        <a:bodyPr/>
        <a:lstStyle/>
        <a:p>
          <a:endParaRPr lang="ru-RU"/>
        </a:p>
      </dgm:t>
    </dgm:pt>
    <dgm:pt modelId="{B8A3A306-7D18-4BE2-9EB3-B84E735E2C56}" type="pres">
      <dgm:prSet presAssocID="{44BF7496-226C-4CDE-9821-55CE0908ABC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117C502-C413-4485-A1CB-CA398B06886A}" type="pres">
      <dgm:prSet presAssocID="{398368DC-2157-4FFE-809D-F3195D64DCEB}" presName="hierRoot1" presStyleCnt="0">
        <dgm:presLayoutVars>
          <dgm:hierBranch val="init"/>
        </dgm:presLayoutVars>
      </dgm:prSet>
      <dgm:spPr/>
    </dgm:pt>
    <dgm:pt modelId="{9F7380C9-F92C-4FF7-B404-A83D2144A42C}" type="pres">
      <dgm:prSet presAssocID="{398368DC-2157-4FFE-809D-F3195D64DCEB}" presName="rootComposite1" presStyleCnt="0"/>
      <dgm:spPr/>
    </dgm:pt>
    <dgm:pt modelId="{1432C58A-5136-4FDA-86E9-78E6EEC7C414}" type="pres">
      <dgm:prSet presAssocID="{398368DC-2157-4FFE-809D-F3195D64DCE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1F74B7-5AB4-4E73-9D3C-591A75DE8C29}" type="pres">
      <dgm:prSet presAssocID="{398368DC-2157-4FFE-809D-F3195D64DCEB}" presName="rootConnector1" presStyleLbl="node1" presStyleIdx="0" presStyleCnt="0"/>
      <dgm:spPr/>
    </dgm:pt>
    <dgm:pt modelId="{F9647771-7ADA-4F2F-BFAD-0FBCD01E6CB5}" type="pres">
      <dgm:prSet presAssocID="{398368DC-2157-4FFE-809D-F3195D64DCEB}" presName="hierChild2" presStyleCnt="0"/>
      <dgm:spPr/>
    </dgm:pt>
    <dgm:pt modelId="{DEB9234D-0802-4886-B80B-109041621D4A}" type="pres">
      <dgm:prSet presAssocID="{306DB27C-9A62-4873-B5A4-DB2C40E7F2BC}" presName="Name37" presStyleLbl="parChTrans1D2" presStyleIdx="0" presStyleCnt="2"/>
      <dgm:spPr/>
    </dgm:pt>
    <dgm:pt modelId="{3E2F2F46-75DB-4A9B-8762-55F551553C03}" type="pres">
      <dgm:prSet presAssocID="{1C39D664-8066-4816-BA75-9A4B74441A2F}" presName="hierRoot2" presStyleCnt="0">
        <dgm:presLayoutVars>
          <dgm:hierBranch val="init"/>
        </dgm:presLayoutVars>
      </dgm:prSet>
      <dgm:spPr/>
    </dgm:pt>
    <dgm:pt modelId="{26E675D8-40F2-417A-9375-2DB85E585958}" type="pres">
      <dgm:prSet presAssocID="{1C39D664-8066-4816-BA75-9A4B74441A2F}" presName="rootComposite" presStyleCnt="0"/>
      <dgm:spPr/>
    </dgm:pt>
    <dgm:pt modelId="{3612677B-587F-4EF3-880B-A90651D0E122}" type="pres">
      <dgm:prSet presAssocID="{1C39D664-8066-4816-BA75-9A4B74441A2F}" presName="rootText" presStyleLbl="node2" presStyleIdx="0" presStyleCnt="2">
        <dgm:presLayoutVars>
          <dgm:chPref val="3"/>
        </dgm:presLayoutVars>
      </dgm:prSet>
      <dgm:spPr/>
    </dgm:pt>
    <dgm:pt modelId="{330AB410-C7F6-4D93-A6C4-C4FADB050B17}" type="pres">
      <dgm:prSet presAssocID="{1C39D664-8066-4816-BA75-9A4B74441A2F}" presName="rootConnector" presStyleLbl="node2" presStyleIdx="0" presStyleCnt="2"/>
      <dgm:spPr/>
    </dgm:pt>
    <dgm:pt modelId="{EC5A0C12-5598-4FAF-A865-5A61B1E44607}" type="pres">
      <dgm:prSet presAssocID="{1C39D664-8066-4816-BA75-9A4B74441A2F}" presName="hierChild4" presStyleCnt="0"/>
      <dgm:spPr/>
    </dgm:pt>
    <dgm:pt modelId="{28BE441D-5FE4-4491-9543-E4AB17FBF7BB}" type="pres">
      <dgm:prSet presAssocID="{1C39D664-8066-4816-BA75-9A4B74441A2F}" presName="hierChild5" presStyleCnt="0"/>
      <dgm:spPr/>
    </dgm:pt>
    <dgm:pt modelId="{2F414411-1B7E-4369-ACAD-89178E2FF565}" type="pres">
      <dgm:prSet presAssocID="{45A0E4C5-AC0B-48A8-87A2-1B2A67BCC6F3}" presName="Name37" presStyleLbl="parChTrans1D2" presStyleIdx="1" presStyleCnt="2"/>
      <dgm:spPr/>
    </dgm:pt>
    <dgm:pt modelId="{5C3EFD1A-42A7-4EDB-818A-FEBE3DD179C4}" type="pres">
      <dgm:prSet presAssocID="{59DA45CE-8287-43D2-9ED4-FB44754635EB}" presName="hierRoot2" presStyleCnt="0">
        <dgm:presLayoutVars>
          <dgm:hierBranch val="init"/>
        </dgm:presLayoutVars>
      </dgm:prSet>
      <dgm:spPr/>
    </dgm:pt>
    <dgm:pt modelId="{063F2E06-C0D5-4CDE-B1A3-5A46B04B3002}" type="pres">
      <dgm:prSet presAssocID="{59DA45CE-8287-43D2-9ED4-FB44754635EB}" presName="rootComposite" presStyleCnt="0"/>
      <dgm:spPr/>
    </dgm:pt>
    <dgm:pt modelId="{655BD8D4-7308-48A0-A025-8C0512B42AF4}" type="pres">
      <dgm:prSet presAssocID="{59DA45CE-8287-43D2-9ED4-FB44754635EB}" presName="rootText" presStyleLbl="node2" presStyleIdx="1" presStyleCnt="2">
        <dgm:presLayoutVars>
          <dgm:chPref val="3"/>
        </dgm:presLayoutVars>
      </dgm:prSet>
      <dgm:spPr/>
    </dgm:pt>
    <dgm:pt modelId="{5C0FC1D1-C1DF-41F7-84DD-DA9849F017D0}" type="pres">
      <dgm:prSet presAssocID="{59DA45CE-8287-43D2-9ED4-FB44754635EB}" presName="rootConnector" presStyleLbl="node2" presStyleIdx="1" presStyleCnt="2"/>
      <dgm:spPr/>
    </dgm:pt>
    <dgm:pt modelId="{CFDC1456-AD3B-4D3A-97EA-3DC87D9FAA2C}" type="pres">
      <dgm:prSet presAssocID="{59DA45CE-8287-43D2-9ED4-FB44754635EB}" presName="hierChild4" presStyleCnt="0"/>
      <dgm:spPr/>
    </dgm:pt>
    <dgm:pt modelId="{A9BC5E20-927E-4570-8CCB-3D3281FF2606}" type="pres">
      <dgm:prSet presAssocID="{59DA45CE-8287-43D2-9ED4-FB44754635EB}" presName="hierChild5" presStyleCnt="0"/>
      <dgm:spPr/>
    </dgm:pt>
    <dgm:pt modelId="{64C9BE7F-4BA6-4019-AADB-B3DAAB1B352E}" type="pres">
      <dgm:prSet presAssocID="{398368DC-2157-4FFE-809D-F3195D64DCEB}" presName="hierChild3" presStyleCnt="0"/>
      <dgm:spPr/>
    </dgm:pt>
  </dgm:ptLst>
  <dgm:cxnLst>
    <dgm:cxn modelId="{048FB431-6BBB-489A-9092-7C1AE101CA3C}" type="presOf" srcId="{59DA45CE-8287-43D2-9ED4-FB44754635EB}" destId="{655BD8D4-7308-48A0-A025-8C0512B42AF4}" srcOrd="0" destOrd="0" presId="urn:microsoft.com/office/officeart/2005/8/layout/orgChart1"/>
    <dgm:cxn modelId="{E84F4D72-A817-4266-AAEE-1DD8DF8137F1}" type="presOf" srcId="{59DA45CE-8287-43D2-9ED4-FB44754635EB}" destId="{5C0FC1D1-C1DF-41F7-84DD-DA9849F017D0}" srcOrd="1" destOrd="0" presId="urn:microsoft.com/office/officeart/2005/8/layout/orgChart1"/>
    <dgm:cxn modelId="{EAE99731-F6E1-440F-B6E8-42C995B92D55}" type="presOf" srcId="{306DB27C-9A62-4873-B5A4-DB2C40E7F2BC}" destId="{DEB9234D-0802-4886-B80B-109041621D4A}" srcOrd="0" destOrd="0" presId="urn:microsoft.com/office/officeart/2005/8/layout/orgChart1"/>
    <dgm:cxn modelId="{32D2F006-FA65-4851-9B80-E926AB1C48CC}" srcId="{44BF7496-226C-4CDE-9821-55CE0908ABC3}" destId="{398368DC-2157-4FFE-809D-F3195D64DCEB}" srcOrd="0" destOrd="0" parTransId="{8D4E6C68-D3DA-4C4D-BA27-19AEA52C9312}" sibTransId="{9DD4EC32-BABC-45C5-8492-A53A7C10241E}"/>
    <dgm:cxn modelId="{556958E0-F32D-4CF2-8622-248595B7FAE0}" type="presOf" srcId="{1C39D664-8066-4816-BA75-9A4B74441A2F}" destId="{330AB410-C7F6-4D93-A6C4-C4FADB050B17}" srcOrd="1" destOrd="0" presId="urn:microsoft.com/office/officeart/2005/8/layout/orgChart1"/>
    <dgm:cxn modelId="{477C69B2-4860-447F-AD41-573C82C716B5}" type="presOf" srcId="{398368DC-2157-4FFE-809D-F3195D64DCEB}" destId="{A81F74B7-5AB4-4E73-9D3C-591A75DE8C29}" srcOrd="1" destOrd="0" presId="urn:microsoft.com/office/officeart/2005/8/layout/orgChart1"/>
    <dgm:cxn modelId="{28C85777-333D-4B1C-A66C-8B7CD9423FD8}" srcId="{398368DC-2157-4FFE-809D-F3195D64DCEB}" destId="{59DA45CE-8287-43D2-9ED4-FB44754635EB}" srcOrd="1" destOrd="0" parTransId="{45A0E4C5-AC0B-48A8-87A2-1B2A67BCC6F3}" sibTransId="{FADF6382-7B04-4534-B08F-F6354F3FA5D2}"/>
    <dgm:cxn modelId="{2F25ACAD-A0EF-47EC-A4D2-46E0F5BAFD15}" type="presOf" srcId="{1C39D664-8066-4816-BA75-9A4B74441A2F}" destId="{3612677B-587F-4EF3-880B-A90651D0E122}" srcOrd="0" destOrd="0" presId="urn:microsoft.com/office/officeart/2005/8/layout/orgChart1"/>
    <dgm:cxn modelId="{ABF4180A-71A9-4452-83CE-5D4543318B22}" srcId="{398368DC-2157-4FFE-809D-F3195D64DCEB}" destId="{1C39D664-8066-4816-BA75-9A4B74441A2F}" srcOrd="0" destOrd="0" parTransId="{306DB27C-9A62-4873-B5A4-DB2C40E7F2BC}" sibTransId="{F0175BF0-5B92-4167-BC57-37D9DDB66CA4}"/>
    <dgm:cxn modelId="{574BAFAF-D1FA-474E-A325-3C1FD725EF46}" type="presOf" srcId="{398368DC-2157-4FFE-809D-F3195D64DCEB}" destId="{1432C58A-5136-4FDA-86E9-78E6EEC7C414}" srcOrd="0" destOrd="0" presId="urn:microsoft.com/office/officeart/2005/8/layout/orgChart1"/>
    <dgm:cxn modelId="{1E9324A3-D0C9-492C-A3FF-8864F76BBBEF}" type="presOf" srcId="{45A0E4C5-AC0B-48A8-87A2-1B2A67BCC6F3}" destId="{2F414411-1B7E-4369-ACAD-89178E2FF565}" srcOrd="0" destOrd="0" presId="urn:microsoft.com/office/officeart/2005/8/layout/orgChart1"/>
    <dgm:cxn modelId="{0B68F5DD-97ED-4087-87E0-B769112923A9}" type="presOf" srcId="{44BF7496-226C-4CDE-9821-55CE0908ABC3}" destId="{B8A3A306-7D18-4BE2-9EB3-B84E735E2C56}" srcOrd="0" destOrd="0" presId="urn:microsoft.com/office/officeart/2005/8/layout/orgChart1"/>
    <dgm:cxn modelId="{F0139676-9DA8-4181-BB3E-CA62B5AA4301}" type="presParOf" srcId="{B8A3A306-7D18-4BE2-9EB3-B84E735E2C56}" destId="{D117C502-C413-4485-A1CB-CA398B06886A}" srcOrd="0" destOrd="0" presId="urn:microsoft.com/office/officeart/2005/8/layout/orgChart1"/>
    <dgm:cxn modelId="{D77B1F17-2E02-4A7F-9351-BA5EC6267D12}" type="presParOf" srcId="{D117C502-C413-4485-A1CB-CA398B06886A}" destId="{9F7380C9-F92C-4FF7-B404-A83D2144A42C}" srcOrd="0" destOrd="0" presId="urn:microsoft.com/office/officeart/2005/8/layout/orgChart1"/>
    <dgm:cxn modelId="{0C243FF3-02FE-499E-89B9-983B3E07475F}" type="presParOf" srcId="{9F7380C9-F92C-4FF7-B404-A83D2144A42C}" destId="{1432C58A-5136-4FDA-86E9-78E6EEC7C414}" srcOrd="0" destOrd="0" presId="urn:microsoft.com/office/officeart/2005/8/layout/orgChart1"/>
    <dgm:cxn modelId="{496F8202-F179-431F-9E85-AD714AFAA83E}" type="presParOf" srcId="{9F7380C9-F92C-4FF7-B404-A83D2144A42C}" destId="{A81F74B7-5AB4-4E73-9D3C-591A75DE8C29}" srcOrd="1" destOrd="0" presId="urn:microsoft.com/office/officeart/2005/8/layout/orgChart1"/>
    <dgm:cxn modelId="{68ADAD5B-FEF0-483C-94D4-5BA993E148D1}" type="presParOf" srcId="{D117C502-C413-4485-A1CB-CA398B06886A}" destId="{F9647771-7ADA-4F2F-BFAD-0FBCD01E6CB5}" srcOrd="1" destOrd="0" presId="urn:microsoft.com/office/officeart/2005/8/layout/orgChart1"/>
    <dgm:cxn modelId="{D11F1671-330B-44F4-96B6-43682A468F5E}" type="presParOf" srcId="{F9647771-7ADA-4F2F-BFAD-0FBCD01E6CB5}" destId="{DEB9234D-0802-4886-B80B-109041621D4A}" srcOrd="0" destOrd="0" presId="urn:microsoft.com/office/officeart/2005/8/layout/orgChart1"/>
    <dgm:cxn modelId="{AFFCEDEF-4E75-4683-8A6A-9A359CC29E70}" type="presParOf" srcId="{F9647771-7ADA-4F2F-BFAD-0FBCD01E6CB5}" destId="{3E2F2F46-75DB-4A9B-8762-55F551553C03}" srcOrd="1" destOrd="0" presId="urn:microsoft.com/office/officeart/2005/8/layout/orgChart1"/>
    <dgm:cxn modelId="{D5AC249B-5DEB-48F6-88C2-5A746AEB98E5}" type="presParOf" srcId="{3E2F2F46-75DB-4A9B-8762-55F551553C03}" destId="{26E675D8-40F2-417A-9375-2DB85E585958}" srcOrd="0" destOrd="0" presId="urn:microsoft.com/office/officeart/2005/8/layout/orgChart1"/>
    <dgm:cxn modelId="{7D747C06-2B00-40AB-AF45-BB1E6BBF06A4}" type="presParOf" srcId="{26E675D8-40F2-417A-9375-2DB85E585958}" destId="{3612677B-587F-4EF3-880B-A90651D0E122}" srcOrd="0" destOrd="0" presId="urn:microsoft.com/office/officeart/2005/8/layout/orgChart1"/>
    <dgm:cxn modelId="{5453227A-64FC-4575-A9E4-EC0FEE19B963}" type="presParOf" srcId="{26E675D8-40F2-417A-9375-2DB85E585958}" destId="{330AB410-C7F6-4D93-A6C4-C4FADB050B17}" srcOrd="1" destOrd="0" presId="urn:microsoft.com/office/officeart/2005/8/layout/orgChart1"/>
    <dgm:cxn modelId="{DD9B3BAA-9309-4645-990B-4700FF096D48}" type="presParOf" srcId="{3E2F2F46-75DB-4A9B-8762-55F551553C03}" destId="{EC5A0C12-5598-4FAF-A865-5A61B1E44607}" srcOrd="1" destOrd="0" presId="urn:microsoft.com/office/officeart/2005/8/layout/orgChart1"/>
    <dgm:cxn modelId="{712A2354-55E1-4A11-9BDA-D8C306159E9B}" type="presParOf" srcId="{3E2F2F46-75DB-4A9B-8762-55F551553C03}" destId="{28BE441D-5FE4-4491-9543-E4AB17FBF7BB}" srcOrd="2" destOrd="0" presId="urn:microsoft.com/office/officeart/2005/8/layout/orgChart1"/>
    <dgm:cxn modelId="{9E728648-ABDD-4518-9CF7-03708288ED76}" type="presParOf" srcId="{F9647771-7ADA-4F2F-BFAD-0FBCD01E6CB5}" destId="{2F414411-1B7E-4369-ACAD-89178E2FF565}" srcOrd="2" destOrd="0" presId="urn:microsoft.com/office/officeart/2005/8/layout/orgChart1"/>
    <dgm:cxn modelId="{0C441C17-2FE3-4EB1-9DC6-83CCF3077117}" type="presParOf" srcId="{F9647771-7ADA-4F2F-BFAD-0FBCD01E6CB5}" destId="{5C3EFD1A-42A7-4EDB-818A-FEBE3DD179C4}" srcOrd="3" destOrd="0" presId="urn:microsoft.com/office/officeart/2005/8/layout/orgChart1"/>
    <dgm:cxn modelId="{83C82499-7E9F-4AE8-A0B3-E12A21DC58B0}" type="presParOf" srcId="{5C3EFD1A-42A7-4EDB-818A-FEBE3DD179C4}" destId="{063F2E06-C0D5-4CDE-B1A3-5A46B04B3002}" srcOrd="0" destOrd="0" presId="urn:microsoft.com/office/officeart/2005/8/layout/orgChart1"/>
    <dgm:cxn modelId="{03336E75-646C-4A21-B7D6-C857E54314CA}" type="presParOf" srcId="{063F2E06-C0D5-4CDE-B1A3-5A46B04B3002}" destId="{655BD8D4-7308-48A0-A025-8C0512B42AF4}" srcOrd="0" destOrd="0" presId="urn:microsoft.com/office/officeart/2005/8/layout/orgChart1"/>
    <dgm:cxn modelId="{79D14C44-5903-4612-BF88-B19421AC2CD9}" type="presParOf" srcId="{063F2E06-C0D5-4CDE-B1A3-5A46B04B3002}" destId="{5C0FC1D1-C1DF-41F7-84DD-DA9849F017D0}" srcOrd="1" destOrd="0" presId="urn:microsoft.com/office/officeart/2005/8/layout/orgChart1"/>
    <dgm:cxn modelId="{8037D3E5-66AA-43E4-9A5A-3D700E4B8CC4}" type="presParOf" srcId="{5C3EFD1A-42A7-4EDB-818A-FEBE3DD179C4}" destId="{CFDC1456-AD3B-4D3A-97EA-3DC87D9FAA2C}" srcOrd="1" destOrd="0" presId="urn:microsoft.com/office/officeart/2005/8/layout/orgChart1"/>
    <dgm:cxn modelId="{90FDC07E-6827-4A01-8433-40426E779ED0}" type="presParOf" srcId="{5C3EFD1A-42A7-4EDB-818A-FEBE3DD179C4}" destId="{A9BC5E20-927E-4570-8CCB-3D3281FF2606}" srcOrd="2" destOrd="0" presId="urn:microsoft.com/office/officeart/2005/8/layout/orgChart1"/>
    <dgm:cxn modelId="{669B1245-F243-408F-85AF-1E47052D8E2C}" type="presParOf" srcId="{D117C502-C413-4485-A1CB-CA398B06886A}" destId="{64C9BE7F-4BA6-4019-AADB-B3DAAB1B35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1209B0-FEAB-4492-9881-1216B4B9BE9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7B3D898-9635-4CAA-9852-E59559CC57D9}">
      <dgm:prSet custT="1"/>
      <dgm:spPr/>
      <dgm:t>
        <a:bodyPr/>
        <a:lstStyle/>
        <a:p>
          <a:pPr rtl="0"/>
          <a:r>
            <a:rPr lang="ru-RU" sz="2000" dirty="0" smtClean="0"/>
            <a:t>основы законодательства, устанавливающие важнейшие модельные нормативные положения определенной отрасли или сферы государственного управления в федеративном государстве;</a:t>
          </a:r>
          <a:endParaRPr lang="ru-RU" sz="2000" dirty="0"/>
        </a:p>
      </dgm:t>
    </dgm:pt>
    <dgm:pt modelId="{7FF11E18-6C0E-48D2-A347-6E291DCC21AC}" type="parTrans" cxnId="{5CF131B7-FAE7-40CE-B289-07251B82D56E}">
      <dgm:prSet/>
      <dgm:spPr/>
      <dgm:t>
        <a:bodyPr/>
        <a:lstStyle/>
        <a:p>
          <a:endParaRPr lang="ru-RU" sz="2000"/>
        </a:p>
      </dgm:t>
    </dgm:pt>
    <dgm:pt modelId="{6DF77369-7806-4947-B143-DC40A58851D5}" type="sibTrans" cxnId="{5CF131B7-FAE7-40CE-B289-07251B82D56E}">
      <dgm:prSet/>
      <dgm:spPr/>
      <dgm:t>
        <a:bodyPr/>
        <a:lstStyle/>
        <a:p>
          <a:endParaRPr lang="ru-RU" sz="2000"/>
        </a:p>
      </dgm:t>
    </dgm:pt>
    <dgm:pt modelId="{A3682F40-A6C8-4B9D-A8BC-17B71ADFFAB7}">
      <dgm:prSet custT="1"/>
      <dgm:spPr/>
      <dgm:t>
        <a:bodyPr/>
        <a:lstStyle/>
        <a:p>
          <a:pPr rtl="0"/>
          <a:r>
            <a:rPr lang="ru-RU" sz="2000" dirty="0" smtClean="0"/>
            <a:t>кодекс - комплекс правовых норм, объединенных в одном акте и регулирующих определенную сферу общественной жизни (гражданскую, уголовную и др.);</a:t>
          </a:r>
          <a:endParaRPr lang="ru-RU" sz="2000" dirty="0"/>
        </a:p>
      </dgm:t>
    </dgm:pt>
    <dgm:pt modelId="{15B3F8DE-F474-48B5-8A76-D1ECF28F159B}" type="parTrans" cxnId="{F9A94160-8C24-4EAA-80B7-6A6308E1E915}">
      <dgm:prSet/>
      <dgm:spPr/>
      <dgm:t>
        <a:bodyPr/>
        <a:lstStyle/>
        <a:p>
          <a:endParaRPr lang="ru-RU" sz="2000"/>
        </a:p>
      </dgm:t>
    </dgm:pt>
    <dgm:pt modelId="{77E0EF14-11E9-45CD-9C6E-CBB9B1055A09}" type="sibTrans" cxnId="{F9A94160-8C24-4EAA-80B7-6A6308E1E915}">
      <dgm:prSet/>
      <dgm:spPr/>
      <dgm:t>
        <a:bodyPr/>
        <a:lstStyle/>
        <a:p>
          <a:endParaRPr lang="ru-RU" sz="2000"/>
        </a:p>
      </dgm:t>
    </dgm:pt>
    <dgm:pt modelId="{E44EEA41-437E-4B65-BE88-FAEA077F028B}">
      <dgm:prSet custT="1"/>
      <dgm:spPr/>
      <dgm:t>
        <a:bodyPr/>
        <a:lstStyle/>
        <a:p>
          <a:pPr rtl="0"/>
          <a:r>
            <a:rPr lang="ru-RU" sz="2000" smtClean="0"/>
            <a:t>устав, положение - комплексные акты специального действия, которые издаются не только законодательными, но и другими правотворческими органами (президентом, правительством).</a:t>
          </a:r>
          <a:endParaRPr lang="ru-RU" sz="2000"/>
        </a:p>
      </dgm:t>
    </dgm:pt>
    <dgm:pt modelId="{4C33FA75-21D9-4AAA-821F-37CBADC620FF}" type="parTrans" cxnId="{5640461E-75AB-4E7F-94F7-DF68F87129F3}">
      <dgm:prSet/>
      <dgm:spPr/>
      <dgm:t>
        <a:bodyPr/>
        <a:lstStyle/>
        <a:p>
          <a:endParaRPr lang="ru-RU" sz="2000"/>
        </a:p>
      </dgm:t>
    </dgm:pt>
    <dgm:pt modelId="{61241B5D-4FBC-47A2-9600-ACD5362B8979}" type="sibTrans" cxnId="{5640461E-75AB-4E7F-94F7-DF68F87129F3}">
      <dgm:prSet/>
      <dgm:spPr/>
      <dgm:t>
        <a:bodyPr/>
        <a:lstStyle/>
        <a:p>
          <a:endParaRPr lang="ru-RU" sz="2000"/>
        </a:p>
      </dgm:t>
    </dgm:pt>
    <dgm:pt modelId="{C417657F-4C16-43E8-9C16-A886DAB9432D}" type="pres">
      <dgm:prSet presAssocID="{501209B0-FEAB-4492-9881-1216B4B9BE9F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59069E9C-F3ED-42D4-A79B-2051C2D8D4D5}" type="pres">
      <dgm:prSet presAssocID="{87B3D898-9635-4CAA-9852-E59559CC57D9}" presName="circle1" presStyleLbl="node1" presStyleIdx="0" presStyleCnt="3"/>
      <dgm:spPr/>
    </dgm:pt>
    <dgm:pt modelId="{15C72A8E-7198-4756-AE21-874B2EE715EB}" type="pres">
      <dgm:prSet presAssocID="{87B3D898-9635-4CAA-9852-E59559CC57D9}" presName="space" presStyleCnt="0"/>
      <dgm:spPr/>
    </dgm:pt>
    <dgm:pt modelId="{65D05758-175B-43BE-B44D-7C8F5A96DC90}" type="pres">
      <dgm:prSet presAssocID="{87B3D898-9635-4CAA-9852-E59559CC57D9}" presName="rect1" presStyleLbl="alignAcc1" presStyleIdx="0" presStyleCnt="3" custLinFactNeighborX="0" custLinFactNeighborY="-1428"/>
      <dgm:spPr/>
    </dgm:pt>
    <dgm:pt modelId="{F8E82D74-8F1B-4D5E-83C8-7C4F0F52D93F}" type="pres">
      <dgm:prSet presAssocID="{A3682F40-A6C8-4B9D-A8BC-17B71ADFFAB7}" presName="vertSpace2" presStyleLbl="node1" presStyleIdx="0" presStyleCnt="3"/>
      <dgm:spPr/>
    </dgm:pt>
    <dgm:pt modelId="{103B0F07-A020-4CFB-BB58-FFA7B7A45DF4}" type="pres">
      <dgm:prSet presAssocID="{A3682F40-A6C8-4B9D-A8BC-17B71ADFFAB7}" presName="circle2" presStyleLbl="node1" presStyleIdx="1" presStyleCnt="3"/>
      <dgm:spPr/>
    </dgm:pt>
    <dgm:pt modelId="{63AEB950-2153-44AC-8D7D-5B733531C705}" type="pres">
      <dgm:prSet presAssocID="{A3682F40-A6C8-4B9D-A8BC-17B71ADFFAB7}" presName="rect2" presStyleLbl="alignAcc1" presStyleIdx="1" presStyleCnt="3"/>
      <dgm:spPr/>
    </dgm:pt>
    <dgm:pt modelId="{EAF0C838-C073-435B-9B4E-2F314E51EADD}" type="pres">
      <dgm:prSet presAssocID="{E44EEA41-437E-4B65-BE88-FAEA077F028B}" presName="vertSpace3" presStyleLbl="node1" presStyleIdx="1" presStyleCnt="3"/>
      <dgm:spPr/>
    </dgm:pt>
    <dgm:pt modelId="{F47CF1E5-02D3-47E2-BCEC-3DE980B5D05B}" type="pres">
      <dgm:prSet presAssocID="{E44EEA41-437E-4B65-BE88-FAEA077F028B}" presName="circle3" presStyleLbl="node1" presStyleIdx="2" presStyleCnt="3"/>
      <dgm:spPr/>
    </dgm:pt>
    <dgm:pt modelId="{3C238E15-C5AA-4324-B2C6-1D52C50FCCB5}" type="pres">
      <dgm:prSet presAssocID="{E44EEA41-437E-4B65-BE88-FAEA077F028B}" presName="rect3" presStyleLbl="alignAcc1" presStyleIdx="2" presStyleCnt="3"/>
      <dgm:spPr/>
    </dgm:pt>
    <dgm:pt modelId="{F3D402F9-D429-4692-A836-3ABD25D9E38A}" type="pres">
      <dgm:prSet presAssocID="{87B3D898-9635-4CAA-9852-E59559CC57D9}" presName="rect1ParTxNoCh" presStyleLbl="alignAcc1" presStyleIdx="2" presStyleCnt="3">
        <dgm:presLayoutVars>
          <dgm:chMax val="1"/>
          <dgm:bulletEnabled val="1"/>
        </dgm:presLayoutVars>
      </dgm:prSet>
      <dgm:spPr/>
    </dgm:pt>
    <dgm:pt modelId="{44E50266-3ADA-4BA2-9153-EA679D478BD8}" type="pres">
      <dgm:prSet presAssocID="{A3682F40-A6C8-4B9D-A8BC-17B71ADFFAB7}" presName="rect2ParTxNoCh" presStyleLbl="alignAcc1" presStyleIdx="2" presStyleCnt="3">
        <dgm:presLayoutVars>
          <dgm:chMax val="1"/>
          <dgm:bulletEnabled val="1"/>
        </dgm:presLayoutVars>
      </dgm:prSet>
      <dgm:spPr/>
    </dgm:pt>
    <dgm:pt modelId="{573DBC52-9DF6-4438-A5A5-79C6A08FB6AC}" type="pres">
      <dgm:prSet presAssocID="{E44EEA41-437E-4B65-BE88-FAEA077F028B}" presName="rect3ParTxNoCh" presStyleLbl="alignAcc1" presStyleIdx="2" presStyleCnt="3">
        <dgm:presLayoutVars>
          <dgm:chMax val="1"/>
          <dgm:bulletEnabled val="1"/>
        </dgm:presLayoutVars>
      </dgm:prSet>
      <dgm:spPr/>
    </dgm:pt>
  </dgm:ptLst>
  <dgm:cxnLst>
    <dgm:cxn modelId="{5CF131B7-FAE7-40CE-B289-07251B82D56E}" srcId="{501209B0-FEAB-4492-9881-1216B4B9BE9F}" destId="{87B3D898-9635-4CAA-9852-E59559CC57D9}" srcOrd="0" destOrd="0" parTransId="{7FF11E18-6C0E-48D2-A347-6E291DCC21AC}" sibTransId="{6DF77369-7806-4947-B143-DC40A58851D5}"/>
    <dgm:cxn modelId="{0FDFABB8-8384-46FB-B190-115BCFBF8701}" type="presOf" srcId="{501209B0-FEAB-4492-9881-1216B4B9BE9F}" destId="{C417657F-4C16-43E8-9C16-A886DAB9432D}" srcOrd="0" destOrd="0" presId="urn:microsoft.com/office/officeart/2005/8/layout/target3"/>
    <dgm:cxn modelId="{F4AD546D-4680-45C2-89B0-43558E496D25}" type="presOf" srcId="{E44EEA41-437E-4B65-BE88-FAEA077F028B}" destId="{3C238E15-C5AA-4324-B2C6-1D52C50FCCB5}" srcOrd="0" destOrd="0" presId="urn:microsoft.com/office/officeart/2005/8/layout/target3"/>
    <dgm:cxn modelId="{5640461E-75AB-4E7F-94F7-DF68F87129F3}" srcId="{501209B0-FEAB-4492-9881-1216B4B9BE9F}" destId="{E44EEA41-437E-4B65-BE88-FAEA077F028B}" srcOrd="2" destOrd="0" parTransId="{4C33FA75-21D9-4AAA-821F-37CBADC620FF}" sibTransId="{61241B5D-4FBC-47A2-9600-ACD5362B8979}"/>
    <dgm:cxn modelId="{77804B5D-F336-454B-91D8-5CE2D1257377}" type="presOf" srcId="{A3682F40-A6C8-4B9D-A8BC-17B71ADFFAB7}" destId="{63AEB950-2153-44AC-8D7D-5B733531C705}" srcOrd="0" destOrd="0" presId="urn:microsoft.com/office/officeart/2005/8/layout/target3"/>
    <dgm:cxn modelId="{F9A94160-8C24-4EAA-80B7-6A6308E1E915}" srcId="{501209B0-FEAB-4492-9881-1216B4B9BE9F}" destId="{A3682F40-A6C8-4B9D-A8BC-17B71ADFFAB7}" srcOrd="1" destOrd="0" parTransId="{15B3F8DE-F474-48B5-8A76-D1ECF28F159B}" sibTransId="{77E0EF14-11E9-45CD-9C6E-CBB9B1055A09}"/>
    <dgm:cxn modelId="{DD38F4AC-E911-42E2-9035-A3DB45C65FC9}" type="presOf" srcId="{E44EEA41-437E-4B65-BE88-FAEA077F028B}" destId="{573DBC52-9DF6-4438-A5A5-79C6A08FB6AC}" srcOrd="1" destOrd="0" presId="urn:microsoft.com/office/officeart/2005/8/layout/target3"/>
    <dgm:cxn modelId="{0EE29894-3946-46FC-8974-26763322FDCE}" type="presOf" srcId="{87B3D898-9635-4CAA-9852-E59559CC57D9}" destId="{F3D402F9-D429-4692-A836-3ABD25D9E38A}" srcOrd="1" destOrd="0" presId="urn:microsoft.com/office/officeart/2005/8/layout/target3"/>
    <dgm:cxn modelId="{AB1D4385-A4BE-4D41-BF35-607FB440EDF8}" type="presOf" srcId="{87B3D898-9635-4CAA-9852-E59559CC57D9}" destId="{65D05758-175B-43BE-B44D-7C8F5A96DC90}" srcOrd="0" destOrd="0" presId="urn:microsoft.com/office/officeart/2005/8/layout/target3"/>
    <dgm:cxn modelId="{4F29FABD-586B-4932-9901-C298FA9C53B0}" type="presOf" srcId="{A3682F40-A6C8-4B9D-A8BC-17B71ADFFAB7}" destId="{44E50266-3ADA-4BA2-9153-EA679D478BD8}" srcOrd="1" destOrd="0" presId="urn:microsoft.com/office/officeart/2005/8/layout/target3"/>
    <dgm:cxn modelId="{446576F7-111C-4B65-882C-61AAD14F3E7F}" type="presParOf" srcId="{C417657F-4C16-43E8-9C16-A886DAB9432D}" destId="{59069E9C-F3ED-42D4-A79B-2051C2D8D4D5}" srcOrd="0" destOrd="0" presId="urn:microsoft.com/office/officeart/2005/8/layout/target3"/>
    <dgm:cxn modelId="{1EFAFF4C-BAAB-417C-ABD4-2ECFE8BACB40}" type="presParOf" srcId="{C417657F-4C16-43E8-9C16-A886DAB9432D}" destId="{15C72A8E-7198-4756-AE21-874B2EE715EB}" srcOrd="1" destOrd="0" presId="urn:microsoft.com/office/officeart/2005/8/layout/target3"/>
    <dgm:cxn modelId="{1AECEC1A-E520-415C-8CB3-687B9BFF5D58}" type="presParOf" srcId="{C417657F-4C16-43E8-9C16-A886DAB9432D}" destId="{65D05758-175B-43BE-B44D-7C8F5A96DC90}" srcOrd="2" destOrd="0" presId="urn:microsoft.com/office/officeart/2005/8/layout/target3"/>
    <dgm:cxn modelId="{F3C0CEB6-67C0-4330-8621-C9F68A03A973}" type="presParOf" srcId="{C417657F-4C16-43E8-9C16-A886DAB9432D}" destId="{F8E82D74-8F1B-4D5E-83C8-7C4F0F52D93F}" srcOrd="3" destOrd="0" presId="urn:microsoft.com/office/officeart/2005/8/layout/target3"/>
    <dgm:cxn modelId="{0956374C-2E12-4520-803C-1237F5E2764F}" type="presParOf" srcId="{C417657F-4C16-43E8-9C16-A886DAB9432D}" destId="{103B0F07-A020-4CFB-BB58-FFA7B7A45DF4}" srcOrd="4" destOrd="0" presId="urn:microsoft.com/office/officeart/2005/8/layout/target3"/>
    <dgm:cxn modelId="{84DAE172-8BC0-454D-8FB8-0033BA2D2536}" type="presParOf" srcId="{C417657F-4C16-43E8-9C16-A886DAB9432D}" destId="{63AEB950-2153-44AC-8D7D-5B733531C705}" srcOrd="5" destOrd="0" presId="urn:microsoft.com/office/officeart/2005/8/layout/target3"/>
    <dgm:cxn modelId="{6F828A58-7A8E-4A12-9C3F-6AB9F608B2E9}" type="presParOf" srcId="{C417657F-4C16-43E8-9C16-A886DAB9432D}" destId="{EAF0C838-C073-435B-9B4E-2F314E51EADD}" srcOrd="6" destOrd="0" presId="urn:microsoft.com/office/officeart/2005/8/layout/target3"/>
    <dgm:cxn modelId="{44F01144-E4A9-4692-95A8-BDA09FA343A4}" type="presParOf" srcId="{C417657F-4C16-43E8-9C16-A886DAB9432D}" destId="{F47CF1E5-02D3-47E2-BCEC-3DE980B5D05B}" srcOrd="7" destOrd="0" presId="urn:microsoft.com/office/officeart/2005/8/layout/target3"/>
    <dgm:cxn modelId="{291F433B-986B-4F25-AA3C-937063B330B3}" type="presParOf" srcId="{C417657F-4C16-43E8-9C16-A886DAB9432D}" destId="{3C238E15-C5AA-4324-B2C6-1D52C50FCCB5}" srcOrd="8" destOrd="0" presId="urn:microsoft.com/office/officeart/2005/8/layout/target3"/>
    <dgm:cxn modelId="{4B16C4A9-E308-42AC-8EFF-CF5C92107256}" type="presParOf" srcId="{C417657F-4C16-43E8-9C16-A886DAB9432D}" destId="{F3D402F9-D429-4692-A836-3ABD25D9E38A}" srcOrd="9" destOrd="0" presId="urn:microsoft.com/office/officeart/2005/8/layout/target3"/>
    <dgm:cxn modelId="{D0217FCF-4CF4-4F7C-871F-8683A5093739}" type="presParOf" srcId="{C417657F-4C16-43E8-9C16-A886DAB9432D}" destId="{44E50266-3ADA-4BA2-9153-EA679D478BD8}" srcOrd="10" destOrd="0" presId="urn:microsoft.com/office/officeart/2005/8/layout/target3"/>
    <dgm:cxn modelId="{E6006172-DDB4-4D52-85E3-7B78251A34EB}" type="presParOf" srcId="{C417657F-4C16-43E8-9C16-A886DAB9432D}" destId="{573DBC52-9DF6-4438-A5A5-79C6A08FB6AC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AD49AD-4C96-4DE7-BE2E-69477778A9D3}">
      <dsp:nvSpPr>
        <dsp:cNvPr id="0" name=""/>
        <dsp:cNvSpPr/>
      </dsp:nvSpPr>
      <dsp:spPr>
        <a:xfrm>
          <a:off x="0" y="188323"/>
          <a:ext cx="8596312" cy="98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Инкорпорация, </a:t>
          </a:r>
          <a:endParaRPr lang="ru-RU" sz="4400" kern="1200" dirty="0"/>
        </a:p>
      </dsp:txBody>
      <dsp:txXfrm>
        <a:off x="47976" y="236299"/>
        <a:ext cx="8500360" cy="886848"/>
      </dsp:txXfrm>
    </dsp:sp>
    <dsp:sp modelId="{D306BD43-55D2-40E5-879A-58D14742C0B9}">
      <dsp:nvSpPr>
        <dsp:cNvPr id="0" name=""/>
        <dsp:cNvSpPr/>
      </dsp:nvSpPr>
      <dsp:spPr>
        <a:xfrm>
          <a:off x="0" y="1185523"/>
          <a:ext cx="8596312" cy="98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Консолидация, </a:t>
          </a:r>
          <a:endParaRPr lang="ru-RU" sz="4400" kern="1200" dirty="0"/>
        </a:p>
      </dsp:txBody>
      <dsp:txXfrm>
        <a:off x="47976" y="1233499"/>
        <a:ext cx="8500360" cy="886848"/>
      </dsp:txXfrm>
    </dsp:sp>
    <dsp:sp modelId="{2E6388BE-0C81-47FA-BB8C-D1359EF58307}">
      <dsp:nvSpPr>
        <dsp:cNvPr id="0" name=""/>
        <dsp:cNvSpPr/>
      </dsp:nvSpPr>
      <dsp:spPr>
        <a:xfrm>
          <a:off x="0" y="2182723"/>
          <a:ext cx="8596312" cy="98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Кодификация. </a:t>
          </a:r>
          <a:endParaRPr lang="ru-RU" sz="4400" kern="1200" dirty="0"/>
        </a:p>
      </dsp:txBody>
      <dsp:txXfrm>
        <a:off x="47976" y="2230699"/>
        <a:ext cx="8500360" cy="886848"/>
      </dsp:txXfrm>
    </dsp:sp>
    <dsp:sp modelId="{6ED7A039-CFC8-4CE0-8ECC-B129F232512E}">
      <dsp:nvSpPr>
        <dsp:cNvPr id="0" name=""/>
        <dsp:cNvSpPr/>
      </dsp:nvSpPr>
      <dsp:spPr>
        <a:xfrm>
          <a:off x="0" y="3179924"/>
          <a:ext cx="8596312" cy="98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solidFill>
                <a:schemeClr val="tx1"/>
              </a:solidFill>
            </a:rPr>
            <a:t>Учёт </a:t>
          </a:r>
          <a:r>
            <a:rPr lang="ru-RU" sz="1600" kern="1200" dirty="0" smtClean="0">
              <a:solidFill>
                <a:schemeClr val="tx1"/>
              </a:solidFill>
            </a:rPr>
            <a:t>(вспомогательная) является необходимым условием приведения актов в систему. Он ведется в журнальной картотеке, на магнитных дисках и т. д. Поэтому поиск нужного акта осуществляется как ручным путем, так и с помощью автоматизированной обработки юридической информации.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47976" y="3227900"/>
        <a:ext cx="8500360" cy="8868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414411-1B7E-4369-ACAD-89178E2FF565}">
      <dsp:nvSpPr>
        <dsp:cNvPr id="0" name=""/>
        <dsp:cNvSpPr/>
      </dsp:nvSpPr>
      <dsp:spPr>
        <a:xfrm>
          <a:off x="4877305" y="2090229"/>
          <a:ext cx="2525011" cy="8764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8225"/>
              </a:lnTo>
              <a:lnTo>
                <a:pt x="2525011" y="438225"/>
              </a:lnTo>
              <a:lnTo>
                <a:pt x="2525011" y="87645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B9234D-0802-4886-B80B-109041621D4A}">
      <dsp:nvSpPr>
        <dsp:cNvPr id="0" name=""/>
        <dsp:cNvSpPr/>
      </dsp:nvSpPr>
      <dsp:spPr>
        <a:xfrm>
          <a:off x="2352293" y="2090229"/>
          <a:ext cx="2525011" cy="876450"/>
        </a:xfrm>
        <a:custGeom>
          <a:avLst/>
          <a:gdLst/>
          <a:ahLst/>
          <a:cxnLst/>
          <a:rect l="0" t="0" r="0" b="0"/>
          <a:pathLst>
            <a:path>
              <a:moveTo>
                <a:pt x="2525011" y="0"/>
              </a:moveTo>
              <a:lnTo>
                <a:pt x="2525011" y="438225"/>
              </a:lnTo>
              <a:lnTo>
                <a:pt x="0" y="438225"/>
              </a:lnTo>
              <a:lnTo>
                <a:pt x="0" y="87645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32C58A-5136-4FDA-86E9-78E6EEC7C414}">
      <dsp:nvSpPr>
        <dsp:cNvPr id="0" name=""/>
        <dsp:cNvSpPr/>
      </dsp:nvSpPr>
      <dsp:spPr>
        <a:xfrm>
          <a:off x="2790518" y="3442"/>
          <a:ext cx="4173572" cy="2086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u="sng" kern="1200" dirty="0" smtClean="0">
              <a:solidFill>
                <a:schemeClr val="tx1"/>
              </a:solidFill>
            </a:rPr>
            <a:t>Инкорпорация</a:t>
          </a:r>
          <a:endParaRPr lang="ru-RU" sz="4400" u="sng" kern="1200" dirty="0">
            <a:solidFill>
              <a:schemeClr val="tx1"/>
            </a:solidFill>
          </a:endParaRPr>
        </a:p>
      </dsp:txBody>
      <dsp:txXfrm>
        <a:off x="2790518" y="3442"/>
        <a:ext cx="4173572" cy="2086786"/>
      </dsp:txXfrm>
    </dsp:sp>
    <dsp:sp modelId="{3612677B-587F-4EF3-880B-A90651D0E122}">
      <dsp:nvSpPr>
        <dsp:cNvPr id="0" name=""/>
        <dsp:cNvSpPr/>
      </dsp:nvSpPr>
      <dsp:spPr>
        <a:xfrm>
          <a:off x="265507" y="2966679"/>
          <a:ext cx="4173572" cy="2086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b="1" i="0" kern="1200" smtClean="0"/>
            <a:t>Официальная инкорпорация</a:t>
          </a:r>
          <a:endParaRPr lang="ru-RU" sz="4100" kern="1200"/>
        </a:p>
      </dsp:txBody>
      <dsp:txXfrm>
        <a:off x="265507" y="2966679"/>
        <a:ext cx="4173572" cy="2086786"/>
      </dsp:txXfrm>
    </dsp:sp>
    <dsp:sp modelId="{655BD8D4-7308-48A0-A025-8C0512B42AF4}">
      <dsp:nvSpPr>
        <dsp:cNvPr id="0" name=""/>
        <dsp:cNvSpPr/>
      </dsp:nvSpPr>
      <dsp:spPr>
        <a:xfrm>
          <a:off x="5315530" y="2966679"/>
          <a:ext cx="4173572" cy="2086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b="1" i="0" kern="1200" dirty="0" smtClean="0"/>
            <a:t>Неофициальная инкорпорация</a:t>
          </a:r>
          <a:endParaRPr lang="ru-RU" sz="4100" kern="1200" dirty="0"/>
        </a:p>
      </dsp:txBody>
      <dsp:txXfrm>
        <a:off x="5315530" y="2966679"/>
        <a:ext cx="4173572" cy="2086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069E9C-F3ED-42D4-A79B-2051C2D8D4D5}">
      <dsp:nvSpPr>
        <dsp:cNvPr id="0" name=""/>
        <dsp:cNvSpPr/>
      </dsp:nvSpPr>
      <dsp:spPr>
        <a:xfrm>
          <a:off x="0" y="0"/>
          <a:ext cx="3880772" cy="388077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D05758-175B-43BE-B44D-7C8F5A96DC90}">
      <dsp:nvSpPr>
        <dsp:cNvPr id="0" name=""/>
        <dsp:cNvSpPr/>
      </dsp:nvSpPr>
      <dsp:spPr>
        <a:xfrm>
          <a:off x="1940386" y="0"/>
          <a:ext cx="6656281" cy="388077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основы законодательства, устанавливающие важнейшие модельные нормативные положения определенной отрасли или сферы государственного управления в федеративном государстве;</a:t>
          </a:r>
          <a:endParaRPr lang="ru-RU" sz="2000" kern="1200" dirty="0"/>
        </a:p>
      </dsp:txBody>
      <dsp:txXfrm>
        <a:off x="1940386" y="0"/>
        <a:ext cx="6656281" cy="1164234"/>
      </dsp:txXfrm>
    </dsp:sp>
    <dsp:sp modelId="{103B0F07-A020-4CFB-BB58-FFA7B7A45DF4}">
      <dsp:nvSpPr>
        <dsp:cNvPr id="0" name=""/>
        <dsp:cNvSpPr/>
      </dsp:nvSpPr>
      <dsp:spPr>
        <a:xfrm>
          <a:off x="679136" y="1164234"/>
          <a:ext cx="2522499" cy="252249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AEB950-2153-44AC-8D7D-5B733531C705}">
      <dsp:nvSpPr>
        <dsp:cNvPr id="0" name=""/>
        <dsp:cNvSpPr/>
      </dsp:nvSpPr>
      <dsp:spPr>
        <a:xfrm>
          <a:off x="1940386" y="1164234"/>
          <a:ext cx="6656281" cy="25224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кодекс - комплекс правовых норм, объединенных в одном акте и регулирующих определенную сферу общественной жизни (гражданскую, уголовную и др.);</a:t>
          </a:r>
          <a:endParaRPr lang="ru-RU" sz="2000" kern="1200" dirty="0"/>
        </a:p>
      </dsp:txBody>
      <dsp:txXfrm>
        <a:off x="1940386" y="1164234"/>
        <a:ext cx="6656281" cy="1164230"/>
      </dsp:txXfrm>
    </dsp:sp>
    <dsp:sp modelId="{F47CF1E5-02D3-47E2-BCEC-3DE980B5D05B}">
      <dsp:nvSpPr>
        <dsp:cNvPr id="0" name=""/>
        <dsp:cNvSpPr/>
      </dsp:nvSpPr>
      <dsp:spPr>
        <a:xfrm>
          <a:off x="1358271" y="2328464"/>
          <a:ext cx="1164230" cy="116423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238E15-C5AA-4324-B2C6-1D52C50FCCB5}">
      <dsp:nvSpPr>
        <dsp:cNvPr id="0" name=""/>
        <dsp:cNvSpPr/>
      </dsp:nvSpPr>
      <dsp:spPr>
        <a:xfrm>
          <a:off x="1940386" y="2328464"/>
          <a:ext cx="6656281" cy="116423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устав, положение - комплексные акты специального действия, которые издаются не только законодательными, но и другими правотворческими органами (президентом, правительством).</a:t>
          </a:r>
          <a:endParaRPr lang="ru-RU" sz="2000" kern="1200"/>
        </a:p>
      </dsp:txBody>
      <dsp:txXfrm>
        <a:off x="1940386" y="2328464"/>
        <a:ext cx="6656281" cy="1164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25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076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066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988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624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257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498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167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503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357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1582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616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084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443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705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953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B3939-C70F-48CA-B68A-1300DA0F4C75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BF6639B-D322-43FF-8F05-05C02BA7F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86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konsolidaciya-prava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latin typeface="Comic Sans MS" panose="030F0702030302020204" pitchFamily="66" charset="0"/>
              </a:rPr>
              <a:t>Систематизация нормативных правовых актов</a:t>
            </a:r>
            <a:endParaRPr lang="ru-RU" sz="6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624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48691"/>
            <a:ext cx="8596668" cy="4392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Comic Sans MS" panose="030F0702030302020204" pitchFamily="66" charset="0"/>
              </a:rPr>
              <a:t> Нормативные акты принимаются различными органами в различное время, в различных пространственных пределах и по разному поводу. Такая ситуация не может не влиять на природу действующих законов и подзаконных актов, которые порой могут между собой находиться в противоречии. Поэтому прежде чем общественные отношения будут упорядочены, необходимо, чтобы сами нормативные акты были в порядке, чтобы они были приведены в соответствующую систему.</a:t>
            </a:r>
            <a:endParaRPr lang="ru-RU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893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Систематизация нормативно-правовых актов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814225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300" dirty="0" smtClean="0">
                <a:latin typeface="Comic Sans MS" panose="030F0702030302020204" pitchFamily="66" charset="0"/>
              </a:rPr>
              <a:t>- это деятельность, направленная на упорядочение и совершенствование нормативных актов путем их внутренней и внешней обработки для системного воздействия на общественные отношения, это приведение законодательства в определенную систему. Она необходима для обеспечения доступности законодательства, удобства пользования им, устранения устаревших и неэффективных норм права, разрешения юридических конфликтов, ликвидации пробелов. Упорядоченное законодательство позволяет хорошо ориентироваться в действующем массиве нормативно-правовых актов: быстро найти необходимый акт, установить его связи с другими актами, выявить изменения, коллизии и т. д.</a:t>
            </a:r>
            <a:endParaRPr lang="ru-RU" sz="23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094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Три основные формы систематизации нормативных актов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3674129"/>
              </p:ext>
            </p:extLst>
          </p:nvPr>
        </p:nvGraphicFramePr>
        <p:xfrm>
          <a:off x="677863" y="2160588"/>
          <a:ext cx="8596312" cy="4351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6554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/>
              <a:t>Инкорпорация</a:t>
            </a:r>
            <a:endParaRPr lang="ru-RU" u="sng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4865978"/>
              </p:ext>
            </p:extLst>
          </p:nvPr>
        </p:nvGraphicFramePr>
        <p:xfrm>
          <a:off x="677863" y="1524000"/>
          <a:ext cx="9754610" cy="5056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136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07127"/>
            <a:ext cx="8596668" cy="4434235"/>
          </a:xfrm>
        </p:spPr>
        <p:txBody>
          <a:bodyPr/>
          <a:lstStyle/>
          <a:p>
            <a:pPr marL="0" indent="0">
              <a:buNone/>
            </a:pPr>
            <a:r>
              <a:rPr lang="ru-RU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Инкорпорация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представляет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внешнюю обработку или объединение в сборники и собрания действующих нормативных актов в определенном порядке без изменения их содержания по существу. При этом юридический статус инкорпорированных актов не изменяется.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0138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9625" y="1190771"/>
            <a:ext cx="8596668" cy="525159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Официальная инкорпорация -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это упорядочение правовых норм их автором либо иным уполномоченным органом путем издания сборников действующих нормативных актов. Она может осуществляться на основе хронологического («Собрание законодательства Российской Федерации») и тематического («Свод законов Российской Федерации») принципов.</a:t>
            </a:r>
          </a:p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Неофициальная инкорпорация -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это внешняя обработка законодательства, которая проводится организациями или отдельными гражданами по своей инициативе без специального поручения и контроля правотворческих органов. На них нельзя ссылаться при применении права (сборники нормативных актов по гражданскому, трудовому и другим отраслям права).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793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hlinkClick r:id="rId2" tooltip="Консолидация законодательства"/>
              </a:rPr>
              <a:t>Консолидация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dirty="0"/>
              <a:t> -</a:t>
            </a:r>
            <a:r>
              <a:rPr lang="ru-RU" sz="2800" dirty="0"/>
              <a:t> такая форма систематизации, при который происходит объединение нескольких близких по содержанию нормативных актов в единый сводный нормативно-правовой акт. Это происходит с целью преодоления множественности нормативных актов и обеспечения единства правового воздействия.</a:t>
            </a:r>
          </a:p>
          <a:p>
            <a:pPr marL="0" indent="0">
              <a:buNone/>
            </a:pPr>
            <a:r>
              <a:rPr lang="ru-RU" sz="2800" dirty="0"/>
              <a:t>В связи с этим консолидация может рассматриваться и как особый прием, используемый правотворческим органом при совершенствовании действующего законодательства.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2290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/>
              <a:t>Кодификация</a:t>
            </a:r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814945"/>
            <a:ext cx="8596668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это деятельность правотворческих органов по созданию нового, сводного, внутренне согласованного и юридически цельного нормативного акта, которая осуществляется путем глубокой и всесторонней переработки действующего законодательства в определенной сфере общественной жизни.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Кодификация обеспечивает согласование норм общеправового регулирования (норм-целей, норм-дефиниций, норм- принципов и т. д.) с нормами конкретного, специального правового регулирования. Она становится своеобразной нормативной основой комплексного подразделения системы права и законодательства (института, отрасли или комплексного массива законодательства) организованного по предметному, функциональному или целевому критериям.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956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Кодификационные акты делятся на три вида: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5711373"/>
              </p:ext>
            </p:extLst>
          </p:nvPr>
        </p:nvGraphicFramePr>
        <p:xfrm>
          <a:off x="677334" y="2132880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091576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</TotalTime>
  <Words>337</Words>
  <Application>Microsoft Office PowerPoint</Application>
  <PresentationFormat>Широкоэкранный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Comic Sans MS</vt:lpstr>
      <vt:lpstr>Times New Roman</vt:lpstr>
      <vt:lpstr>Trebuchet MS</vt:lpstr>
      <vt:lpstr>Wingdings 3</vt:lpstr>
      <vt:lpstr>Аспект</vt:lpstr>
      <vt:lpstr>Систематизация нормативных правовых актов</vt:lpstr>
      <vt:lpstr>Презентация PowerPoint</vt:lpstr>
      <vt:lpstr>Систематизация нормативно-правовых актов </vt:lpstr>
      <vt:lpstr>Три основные формы систематизации нормативных актов</vt:lpstr>
      <vt:lpstr>Инкорпорация</vt:lpstr>
      <vt:lpstr>Презентация PowerPoint</vt:lpstr>
      <vt:lpstr>Презентация PowerPoint</vt:lpstr>
      <vt:lpstr>Консолидация</vt:lpstr>
      <vt:lpstr>Кодификация </vt:lpstr>
      <vt:lpstr>Кодификационные акты делятся на три вида: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Систематизация нормативных правовых актов</dc:title>
  <dc:creator>Admin</dc:creator>
  <cp:lastModifiedBy>Admin</cp:lastModifiedBy>
  <cp:revision>3</cp:revision>
  <dcterms:created xsi:type="dcterms:W3CDTF">2016-10-10T13:14:50Z</dcterms:created>
  <dcterms:modified xsi:type="dcterms:W3CDTF">2016-10-10T13:38:16Z</dcterms:modified>
</cp:coreProperties>
</file>