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png" ContentType="image/png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9" r:id="rId13"/>
    <p:sldId id="267" r:id="rId14"/>
    <p:sldId id="268" r:id="rId15"/>
    <p:sldId id="271" r:id="rId16"/>
    <p:sldId id="270" r:id="rId17"/>
    <p:sldId id="272" r:id="rId18"/>
  </p:sldIdLst>
  <p:sldSz cx="9144000" cy="6858000" type="screen4x3"/>
  <p:notesSz cx="6858000" cy="9144000"/>
  <p:custDataLst>
    <p:tags r:id="rId2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5A37CB-2C69-46EA-8CC4-12D4746258BF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4A8415-F5B3-4B2C-91B7-241FD32B8EB0}">
      <dgm:prSet phldrT="[Текст]"/>
      <dgm:spPr/>
      <dgm:t>
        <a:bodyPr/>
        <a:lstStyle/>
        <a:p>
          <a:r>
            <a:rPr lang="ru-RU" dirty="0" smtClean="0"/>
            <a:t>ШУМ</a:t>
          </a:r>
          <a:endParaRPr lang="ru-RU" dirty="0"/>
        </a:p>
      </dgm:t>
    </dgm:pt>
    <dgm:pt modelId="{077249A7-D20C-4D50-A1FB-A10C1FED6985}" type="parTrans" cxnId="{AF1931BF-07FE-489B-AC45-70A6DCA5589A}">
      <dgm:prSet/>
      <dgm:spPr/>
      <dgm:t>
        <a:bodyPr/>
        <a:lstStyle/>
        <a:p>
          <a:endParaRPr lang="ru-RU"/>
        </a:p>
      </dgm:t>
    </dgm:pt>
    <dgm:pt modelId="{60BB7253-FD9C-4787-BB20-028799C50219}" type="sibTrans" cxnId="{AF1931BF-07FE-489B-AC45-70A6DCA5589A}">
      <dgm:prSet/>
      <dgm:spPr/>
      <dgm:t>
        <a:bodyPr/>
        <a:lstStyle/>
        <a:p>
          <a:endParaRPr lang="ru-RU"/>
        </a:p>
      </dgm:t>
    </dgm:pt>
    <dgm:pt modelId="{A3615058-7674-4D5C-9673-43A8BDA150B2}">
      <dgm:prSet phldrT="[Текст]"/>
      <dgm:spPr/>
      <dgm:t>
        <a:bodyPr/>
        <a:lstStyle/>
        <a:p>
          <a:r>
            <a:rPr lang="ru-RU" dirty="0" smtClean="0"/>
            <a:t>беспорядочные колебания различной физической природы, отличающиеся сложностью временной и спектральной структуры.</a:t>
          </a:r>
          <a:endParaRPr lang="ru-RU" dirty="0"/>
        </a:p>
      </dgm:t>
    </dgm:pt>
    <dgm:pt modelId="{8A54B152-58B9-4299-AABD-BC44F06587E1}" type="parTrans" cxnId="{B515AA46-8699-4B14-9682-8EFA301A146C}">
      <dgm:prSet/>
      <dgm:spPr/>
      <dgm:t>
        <a:bodyPr/>
        <a:lstStyle/>
        <a:p>
          <a:endParaRPr lang="ru-RU"/>
        </a:p>
      </dgm:t>
    </dgm:pt>
    <dgm:pt modelId="{5EEFB487-18FD-4468-BFA2-40A5A8085DB1}" type="sibTrans" cxnId="{B515AA46-8699-4B14-9682-8EFA301A146C}">
      <dgm:prSet/>
      <dgm:spPr/>
      <dgm:t>
        <a:bodyPr/>
        <a:lstStyle/>
        <a:p>
          <a:endParaRPr lang="ru-RU"/>
        </a:p>
      </dgm:t>
    </dgm:pt>
    <dgm:pt modelId="{A57F0587-DDEB-49E1-B087-0B621AD4E58A}">
      <dgm:prSet phldrT="[Текст]"/>
      <dgm:spPr/>
      <dgm:t>
        <a:bodyPr/>
        <a:lstStyle/>
        <a:p>
          <a:r>
            <a:rPr lang="ru-RU" dirty="0" smtClean="0"/>
            <a:t>ШУМ</a:t>
          </a:r>
          <a:endParaRPr lang="ru-RU" dirty="0"/>
        </a:p>
      </dgm:t>
    </dgm:pt>
    <dgm:pt modelId="{5E02D8DA-6714-45C6-BB7F-64A11B3F9F9E}" type="parTrans" cxnId="{1B749DE9-2181-4873-9743-FFE175A76633}">
      <dgm:prSet/>
      <dgm:spPr/>
      <dgm:t>
        <a:bodyPr/>
        <a:lstStyle/>
        <a:p>
          <a:endParaRPr lang="ru-RU"/>
        </a:p>
      </dgm:t>
    </dgm:pt>
    <dgm:pt modelId="{4F9E0D69-6B71-426E-8288-D7AEE2EBBB09}" type="sibTrans" cxnId="{1B749DE9-2181-4873-9743-FFE175A76633}">
      <dgm:prSet/>
      <dgm:spPr/>
      <dgm:t>
        <a:bodyPr/>
        <a:lstStyle/>
        <a:p>
          <a:endParaRPr lang="ru-RU"/>
        </a:p>
      </dgm:t>
    </dgm:pt>
    <dgm:pt modelId="{D5C01568-3D8A-42FB-9063-90110E0735BB}">
      <dgm:prSet phldrT="[Текст]"/>
      <dgm:spPr/>
      <dgm:t>
        <a:bodyPr/>
        <a:lstStyle/>
        <a:p>
          <a:r>
            <a:rPr lang="ru-RU" dirty="0" smtClean="0"/>
            <a:t>совокупность звуков  различной силы и высоты, беспорядочно изменяющихся но времени и вызывающих неприятные субъективные ощущения.</a:t>
          </a:r>
          <a:endParaRPr lang="ru-RU" dirty="0"/>
        </a:p>
      </dgm:t>
    </dgm:pt>
    <dgm:pt modelId="{D9F1E438-F7C9-463C-BEF8-AF4946AB704C}" type="parTrans" cxnId="{6FC9CDB5-D0EA-4ABD-9647-CD03B5F98EAD}">
      <dgm:prSet/>
      <dgm:spPr/>
      <dgm:t>
        <a:bodyPr/>
        <a:lstStyle/>
        <a:p>
          <a:endParaRPr lang="ru-RU"/>
        </a:p>
      </dgm:t>
    </dgm:pt>
    <dgm:pt modelId="{A1525891-210C-40E8-B221-99D238AFCF32}" type="sibTrans" cxnId="{6FC9CDB5-D0EA-4ABD-9647-CD03B5F98EAD}">
      <dgm:prSet/>
      <dgm:spPr/>
      <dgm:t>
        <a:bodyPr/>
        <a:lstStyle/>
        <a:p>
          <a:endParaRPr lang="ru-RU"/>
        </a:p>
      </dgm:t>
    </dgm:pt>
    <dgm:pt modelId="{49B4478C-021F-410A-8A69-D91CFD3331CF}" type="pres">
      <dgm:prSet presAssocID="{0B5A37CB-2C69-46EA-8CC4-12D4746258B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13AA8A-1452-40B2-8258-18E36DA8E229}" type="pres">
      <dgm:prSet presAssocID="{344A8415-F5B3-4B2C-91B7-241FD32B8EB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5DB024-DF8A-4815-99EB-143EDF9E4B90}" type="pres">
      <dgm:prSet presAssocID="{344A8415-F5B3-4B2C-91B7-241FD32B8EB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698C86-84D4-49C0-866C-32897F475844}" type="pres">
      <dgm:prSet presAssocID="{A57F0587-DDEB-49E1-B087-0B621AD4E58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81C8E0-9B12-4F7F-91C6-F1DCC6E5C0D2}" type="pres">
      <dgm:prSet presAssocID="{A57F0587-DDEB-49E1-B087-0B621AD4E58A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A52999-9E5D-494D-9E37-2B6F6F24E3EE}" type="presOf" srcId="{0B5A37CB-2C69-46EA-8CC4-12D4746258BF}" destId="{49B4478C-021F-410A-8A69-D91CFD3331CF}" srcOrd="0" destOrd="0" presId="urn:microsoft.com/office/officeart/2005/8/layout/vList2"/>
    <dgm:cxn modelId="{33746CE6-BBCB-4F3F-AC42-B9E00B3B1908}" type="presOf" srcId="{344A8415-F5B3-4B2C-91B7-241FD32B8EB0}" destId="{6013AA8A-1452-40B2-8258-18E36DA8E229}" srcOrd="0" destOrd="0" presId="urn:microsoft.com/office/officeart/2005/8/layout/vList2"/>
    <dgm:cxn modelId="{6FC9CDB5-D0EA-4ABD-9647-CD03B5F98EAD}" srcId="{A57F0587-DDEB-49E1-B087-0B621AD4E58A}" destId="{D5C01568-3D8A-42FB-9063-90110E0735BB}" srcOrd="0" destOrd="0" parTransId="{D9F1E438-F7C9-463C-BEF8-AF4946AB704C}" sibTransId="{A1525891-210C-40E8-B221-99D238AFCF32}"/>
    <dgm:cxn modelId="{1B749DE9-2181-4873-9743-FFE175A76633}" srcId="{0B5A37CB-2C69-46EA-8CC4-12D4746258BF}" destId="{A57F0587-DDEB-49E1-B087-0B621AD4E58A}" srcOrd="1" destOrd="0" parTransId="{5E02D8DA-6714-45C6-BB7F-64A11B3F9F9E}" sibTransId="{4F9E0D69-6B71-426E-8288-D7AEE2EBBB09}"/>
    <dgm:cxn modelId="{9664259A-C268-407F-941D-B6B05588FF90}" type="presOf" srcId="{D5C01568-3D8A-42FB-9063-90110E0735BB}" destId="{3C81C8E0-9B12-4F7F-91C6-F1DCC6E5C0D2}" srcOrd="0" destOrd="0" presId="urn:microsoft.com/office/officeart/2005/8/layout/vList2"/>
    <dgm:cxn modelId="{B515AA46-8699-4B14-9682-8EFA301A146C}" srcId="{344A8415-F5B3-4B2C-91B7-241FD32B8EB0}" destId="{A3615058-7674-4D5C-9673-43A8BDA150B2}" srcOrd="0" destOrd="0" parTransId="{8A54B152-58B9-4299-AABD-BC44F06587E1}" sibTransId="{5EEFB487-18FD-4468-BFA2-40A5A8085DB1}"/>
    <dgm:cxn modelId="{AF1931BF-07FE-489B-AC45-70A6DCA5589A}" srcId="{0B5A37CB-2C69-46EA-8CC4-12D4746258BF}" destId="{344A8415-F5B3-4B2C-91B7-241FD32B8EB0}" srcOrd="0" destOrd="0" parTransId="{077249A7-D20C-4D50-A1FB-A10C1FED6985}" sibTransId="{60BB7253-FD9C-4787-BB20-028799C50219}"/>
    <dgm:cxn modelId="{ABF8C173-5F46-4AA6-AC6B-47C71D2A107D}" type="presOf" srcId="{A3615058-7674-4D5C-9673-43A8BDA150B2}" destId="{BD5DB024-DF8A-4815-99EB-143EDF9E4B90}" srcOrd="0" destOrd="0" presId="urn:microsoft.com/office/officeart/2005/8/layout/vList2"/>
    <dgm:cxn modelId="{9C3640D7-5EC0-4DF0-AA2F-7650F9F22F04}" type="presOf" srcId="{A57F0587-DDEB-49E1-B087-0B621AD4E58A}" destId="{43698C86-84D4-49C0-866C-32897F475844}" srcOrd="0" destOrd="0" presId="urn:microsoft.com/office/officeart/2005/8/layout/vList2"/>
    <dgm:cxn modelId="{660638F5-9F35-4B24-815F-BAB0EEE68A40}" type="presParOf" srcId="{49B4478C-021F-410A-8A69-D91CFD3331CF}" destId="{6013AA8A-1452-40B2-8258-18E36DA8E229}" srcOrd="0" destOrd="0" presId="urn:microsoft.com/office/officeart/2005/8/layout/vList2"/>
    <dgm:cxn modelId="{FCB8F1FE-D035-4520-94EC-E5E4FD7ADEA4}" type="presParOf" srcId="{49B4478C-021F-410A-8A69-D91CFD3331CF}" destId="{BD5DB024-DF8A-4815-99EB-143EDF9E4B90}" srcOrd="1" destOrd="0" presId="urn:microsoft.com/office/officeart/2005/8/layout/vList2"/>
    <dgm:cxn modelId="{708FECC9-96D0-460B-875D-09DEE5AE2132}" type="presParOf" srcId="{49B4478C-021F-410A-8A69-D91CFD3331CF}" destId="{43698C86-84D4-49C0-866C-32897F475844}" srcOrd="2" destOrd="0" presId="urn:microsoft.com/office/officeart/2005/8/layout/vList2"/>
    <dgm:cxn modelId="{7EC534AA-F036-4163-9BE6-7F9B27C91D9B}" type="presParOf" srcId="{49B4478C-021F-410A-8A69-D91CFD3331CF}" destId="{3C81C8E0-9B12-4F7F-91C6-F1DCC6E5C0D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5A37CB-2C69-46EA-8CC4-12D4746258BF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4A8415-F5B3-4B2C-91B7-241FD32B8EB0}">
      <dgm:prSet phldrT="[Текст]"/>
      <dgm:spPr/>
      <dgm:t>
        <a:bodyPr/>
        <a:lstStyle/>
        <a:p>
          <a:r>
            <a:rPr lang="ru-RU" b="1" dirty="0" smtClean="0"/>
            <a:t>Звук</a:t>
          </a:r>
          <a:r>
            <a:rPr lang="ru-RU" dirty="0" smtClean="0"/>
            <a:t>, в широком смысле</a:t>
          </a:r>
          <a:endParaRPr lang="ru-RU" dirty="0"/>
        </a:p>
      </dgm:t>
    </dgm:pt>
    <dgm:pt modelId="{077249A7-D20C-4D50-A1FB-A10C1FED6985}" type="parTrans" cxnId="{AF1931BF-07FE-489B-AC45-70A6DCA5589A}">
      <dgm:prSet/>
      <dgm:spPr/>
      <dgm:t>
        <a:bodyPr/>
        <a:lstStyle/>
        <a:p>
          <a:endParaRPr lang="ru-RU"/>
        </a:p>
      </dgm:t>
    </dgm:pt>
    <dgm:pt modelId="{60BB7253-FD9C-4787-BB20-028799C50219}" type="sibTrans" cxnId="{AF1931BF-07FE-489B-AC45-70A6DCA5589A}">
      <dgm:prSet/>
      <dgm:spPr/>
      <dgm:t>
        <a:bodyPr/>
        <a:lstStyle/>
        <a:p>
          <a:endParaRPr lang="ru-RU"/>
        </a:p>
      </dgm:t>
    </dgm:pt>
    <dgm:pt modelId="{A3615058-7674-4D5C-9673-43A8BDA150B2}">
      <dgm:prSet phldrT="[Текст]"/>
      <dgm:spPr/>
      <dgm:t>
        <a:bodyPr/>
        <a:lstStyle/>
        <a:p>
          <a:r>
            <a:rPr lang="ru-RU" dirty="0" smtClean="0"/>
            <a:t>упругие волны, продольно распространяющиеся в среде и создающие в ней механические колебания; </a:t>
          </a:r>
          <a:endParaRPr lang="ru-RU" dirty="0"/>
        </a:p>
      </dgm:t>
    </dgm:pt>
    <dgm:pt modelId="{8A54B152-58B9-4299-AABD-BC44F06587E1}" type="parTrans" cxnId="{B515AA46-8699-4B14-9682-8EFA301A146C}">
      <dgm:prSet/>
      <dgm:spPr/>
      <dgm:t>
        <a:bodyPr/>
        <a:lstStyle/>
        <a:p>
          <a:endParaRPr lang="ru-RU"/>
        </a:p>
      </dgm:t>
    </dgm:pt>
    <dgm:pt modelId="{5EEFB487-18FD-4468-BFA2-40A5A8085DB1}" type="sibTrans" cxnId="{B515AA46-8699-4B14-9682-8EFA301A146C}">
      <dgm:prSet/>
      <dgm:spPr/>
      <dgm:t>
        <a:bodyPr/>
        <a:lstStyle/>
        <a:p>
          <a:endParaRPr lang="ru-RU"/>
        </a:p>
      </dgm:t>
    </dgm:pt>
    <dgm:pt modelId="{A57F0587-DDEB-49E1-B087-0B621AD4E58A}">
      <dgm:prSet phldrT="[Текст]"/>
      <dgm:spPr/>
      <dgm:t>
        <a:bodyPr/>
        <a:lstStyle/>
        <a:p>
          <a:r>
            <a:rPr lang="ru-RU" b="1" dirty="0" smtClean="0"/>
            <a:t>Звук</a:t>
          </a:r>
          <a:r>
            <a:rPr lang="ru-RU" dirty="0" smtClean="0"/>
            <a:t>, в узком смысле</a:t>
          </a:r>
          <a:endParaRPr lang="ru-RU" dirty="0"/>
        </a:p>
      </dgm:t>
    </dgm:pt>
    <dgm:pt modelId="{5E02D8DA-6714-45C6-BB7F-64A11B3F9F9E}" type="parTrans" cxnId="{1B749DE9-2181-4873-9743-FFE175A76633}">
      <dgm:prSet/>
      <dgm:spPr/>
      <dgm:t>
        <a:bodyPr/>
        <a:lstStyle/>
        <a:p>
          <a:endParaRPr lang="ru-RU"/>
        </a:p>
      </dgm:t>
    </dgm:pt>
    <dgm:pt modelId="{4F9E0D69-6B71-426E-8288-D7AEE2EBBB09}" type="sibTrans" cxnId="{1B749DE9-2181-4873-9743-FFE175A76633}">
      <dgm:prSet/>
      <dgm:spPr/>
      <dgm:t>
        <a:bodyPr/>
        <a:lstStyle/>
        <a:p>
          <a:endParaRPr lang="ru-RU"/>
        </a:p>
      </dgm:t>
    </dgm:pt>
    <dgm:pt modelId="{D5C01568-3D8A-42FB-9063-90110E0735BB}">
      <dgm:prSet phldrT="[Текст]"/>
      <dgm:spPr/>
      <dgm:t>
        <a:bodyPr/>
        <a:lstStyle/>
        <a:p>
          <a:r>
            <a:rPr lang="ru-RU" dirty="0" smtClean="0"/>
            <a:t>субъективное восприятие этих колебаний специальными органами чувств животных или человека.</a:t>
          </a:r>
          <a:endParaRPr lang="ru-RU" dirty="0"/>
        </a:p>
      </dgm:t>
    </dgm:pt>
    <dgm:pt modelId="{D9F1E438-F7C9-463C-BEF8-AF4946AB704C}" type="parTrans" cxnId="{6FC9CDB5-D0EA-4ABD-9647-CD03B5F98EAD}">
      <dgm:prSet/>
      <dgm:spPr/>
      <dgm:t>
        <a:bodyPr/>
        <a:lstStyle/>
        <a:p>
          <a:endParaRPr lang="ru-RU"/>
        </a:p>
      </dgm:t>
    </dgm:pt>
    <dgm:pt modelId="{A1525891-210C-40E8-B221-99D238AFCF32}" type="sibTrans" cxnId="{6FC9CDB5-D0EA-4ABD-9647-CD03B5F98EAD}">
      <dgm:prSet/>
      <dgm:spPr/>
      <dgm:t>
        <a:bodyPr/>
        <a:lstStyle/>
        <a:p>
          <a:endParaRPr lang="ru-RU"/>
        </a:p>
      </dgm:t>
    </dgm:pt>
    <dgm:pt modelId="{49B4478C-021F-410A-8A69-D91CFD3331CF}" type="pres">
      <dgm:prSet presAssocID="{0B5A37CB-2C69-46EA-8CC4-12D4746258B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13AA8A-1452-40B2-8258-18E36DA8E229}" type="pres">
      <dgm:prSet presAssocID="{344A8415-F5B3-4B2C-91B7-241FD32B8EB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5DB024-DF8A-4815-99EB-143EDF9E4B90}" type="pres">
      <dgm:prSet presAssocID="{344A8415-F5B3-4B2C-91B7-241FD32B8EB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698C86-84D4-49C0-866C-32897F475844}" type="pres">
      <dgm:prSet presAssocID="{A57F0587-DDEB-49E1-B087-0B621AD4E58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81C8E0-9B12-4F7F-91C6-F1DCC6E5C0D2}" type="pres">
      <dgm:prSet presAssocID="{A57F0587-DDEB-49E1-B087-0B621AD4E58A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47D15E-20FE-4F65-B37E-F711EE630906}" type="presOf" srcId="{A3615058-7674-4D5C-9673-43A8BDA150B2}" destId="{BD5DB024-DF8A-4815-99EB-143EDF9E4B90}" srcOrd="0" destOrd="0" presId="urn:microsoft.com/office/officeart/2005/8/layout/vList2"/>
    <dgm:cxn modelId="{0F6DD365-427E-4059-BACF-CD614B384D1D}" type="presOf" srcId="{0B5A37CB-2C69-46EA-8CC4-12D4746258BF}" destId="{49B4478C-021F-410A-8A69-D91CFD3331CF}" srcOrd="0" destOrd="0" presId="urn:microsoft.com/office/officeart/2005/8/layout/vList2"/>
    <dgm:cxn modelId="{09DA4AFD-EF7B-4532-9557-133388D38415}" type="presOf" srcId="{D5C01568-3D8A-42FB-9063-90110E0735BB}" destId="{3C81C8E0-9B12-4F7F-91C6-F1DCC6E5C0D2}" srcOrd="0" destOrd="0" presId="urn:microsoft.com/office/officeart/2005/8/layout/vList2"/>
    <dgm:cxn modelId="{6FC9CDB5-D0EA-4ABD-9647-CD03B5F98EAD}" srcId="{A57F0587-DDEB-49E1-B087-0B621AD4E58A}" destId="{D5C01568-3D8A-42FB-9063-90110E0735BB}" srcOrd="0" destOrd="0" parTransId="{D9F1E438-F7C9-463C-BEF8-AF4946AB704C}" sibTransId="{A1525891-210C-40E8-B221-99D238AFCF32}"/>
    <dgm:cxn modelId="{1B749DE9-2181-4873-9743-FFE175A76633}" srcId="{0B5A37CB-2C69-46EA-8CC4-12D4746258BF}" destId="{A57F0587-DDEB-49E1-B087-0B621AD4E58A}" srcOrd="1" destOrd="0" parTransId="{5E02D8DA-6714-45C6-BB7F-64A11B3F9F9E}" sibTransId="{4F9E0D69-6B71-426E-8288-D7AEE2EBBB09}"/>
    <dgm:cxn modelId="{8F8D0F9C-9DD7-4EE1-991B-CA87C51BCFCE}" type="presOf" srcId="{A57F0587-DDEB-49E1-B087-0B621AD4E58A}" destId="{43698C86-84D4-49C0-866C-32897F475844}" srcOrd="0" destOrd="0" presId="urn:microsoft.com/office/officeart/2005/8/layout/vList2"/>
    <dgm:cxn modelId="{0BEA83BE-5CF0-4E01-BE4D-E4407C38E80D}" type="presOf" srcId="{344A8415-F5B3-4B2C-91B7-241FD32B8EB0}" destId="{6013AA8A-1452-40B2-8258-18E36DA8E229}" srcOrd="0" destOrd="0" presId="urn:microsoft.com/office/officeart/2005/8/layout/vList2"/>
    <dgm:cxn modelId="{B515AA46-8699-4B14-9682-8EFA301A146C}" srcId="{344A8415-F5B3-4B2C-91B7-241FD32B8EB0}" destId="{A3615058-7674-4D5C-9673-43A8BDA150B2}" srcOrd="0" destOrd="0" parTransId="{8A54B152-58B9-4299-AABD-BC44F06587E1}" sibTransId="{5EEFB487-18FD-4468-BFA2-40A5A8085DB1}"/>
    <dgm:cxn modelId="{AF1931BF-07FE-489B-AC45-70A6DCA5589A}" srcId="{0B5A37CB-2C69-46EA-8CC4-12D4746258BF}" destId="{344A8415-F5B3-4B2C-91B7-241FD32B8EB0}" srcOrd="0" destOrd="0" parTransId="{077249A7-D20C-4D50-A1FB-A10C1FED6985}" sibTransId="{60BB7253-FD9C-4787-BB20-028799C50219}"/>
    <dgm:cxn modelId="{A89AEACC-1F9A-4B67-9777-D8C791746F1C}" type="presParOf" srcId="{49B4478C-021F-410A-8A69-D91CFD3331CF}" destId="{6013AA8A-1452-40B2-8258-18E36DA8E229}" srcOrd="0" destOrd="0" presId="urn:microsoft.com/office/officeart/2005/8/layout/vList2"/>
    <dgm:cxn modelId="{6D49777D-9C01-49FA-8EF4-859AAE4D0ECB}" type="presParOf" srcId="{49B4478C-021F-410A-8A69-D91CFD3331CF}" destId="{BD5DB024-DF8A-4815-99EB-143EDF9E4B90}" srcOrd="1" destOrd="0" presId="urn:microsoft.com/office/officeart/2005/8/layout/vList2"/>
    <dgm:cxn modelId="{3415B4B4-F868-47D7-ADD9-0CB587F3C195}" type="presParOf" srcId="{49B4478C-021F-410A-8A69-D91CFD3331CF}" destId="{43698C86-84D4-49C0-866C-32897F475844}" srcOrd="2" destOrd="0" presId="urn:microsoft.com/office/officeart/2005/8/layout/vList2"/>
    <dgm:cxn modelId="{7DF7019F-B946-40D6-9773-2882CFCEA28C}" type="presParOf" srcId="{49B4478C-021F-410A-8A69-D91CFD3331CF}" destId="{3C81C8E0-9B12-4F7F-91C6-F1DCC6E5C0D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BD5B433-AE3E-476C-848F-8517ACDB6063}" type="doc">
      <dgm:prSet loTypeId="urn:microsoft.com/office/officeart/2005/8/layout/hierarchy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5E387FA-8502-48F6-BD70-186B15F8600E}">
      <dgm:prSet phldrT="[Текст]"/>
      <dgm:spPr/>
      <dgm:t>
        <a:bodyPr/>
        <a:lstStyle/>
        <a:p>
          <a:r>
            <a:rPr lang="ru-RU" b="1" dirty="0" smtClean="0"/>
            <a:t>Классификация шумов</a:t>
          </a:r>
          <a:endParaRPr lang="ru-RU" dirty="0"/>
        </a:p>
      </dgm:t>
    </dgm:pt>
    <dgm:pt modelId="{73B3D336-8DFE-4C76-A3DE-DDDD8FB08A0B}" type="parTrans" cxnId="{6D5A015E-C565-438C-9A86-C653018B9F0A}">
      <dgm:prSet/>
      <dgm:spPr/>
      <dgm:t>
        <a:bodyPr/>
        <a:lstStyle/>
        <a:p>
          <a:endParaRPr lang="ru-RU"/>
        </a:p>
      </dgm:t>
    </dgm:pt>
    <dgm:pt modelId="{ABF146C1-A145-4654-9684-374C1C0E5FAF}" type="sibTrans" cxnId="{6D5A015E-C565-438C-9A86-C653018B9F0A}">
      <dgm:prSet/>
      <dgm:spPr/>
      <dgm:t>
        <a:bodyPr/>
        <a:lstStyle/>
        <a:p>
          <a:endParaRPr lang="ru-RU"/>
        </a:p>
      </dgm:t>
    </dgm:pt>
    <dgm:pt modelId="{5BA11D77-6C8C-4F0B-9070-2F9770F1E4DE}">
      <dgm:prSet phldrT="[Текст]"/>
      <dgm:spPr/>
      <dgm:t>
        <a:bodyPr/>
        <a:lstStyle/>
        <a:p>
          <a:pPr algn="just"/>
          <a:r>
            <a:rPr lang="ru-RU" dirty="0" smtClean="0"/>
            <a:t>По спектру</a:t>
          </a:r>
          <a:endParaRPr lang="ru-RU" dirty="0"/>
        </a:p>
      </dgm:t>
    </dgm:pt>
    <dgm:pt modelId="{ED489FEF-EED7-4888-9DB4-50041D9EA4BE}" type="parTrans" cxnId="{047F6334-4F1D-4B04-BED4-A28660B09FAF}">
      <dgm:prSet/>
      <dgm:spPr/>
      <dgm:t>
        <a:bodyPr/>
        <a:lstStyle/>
        <a:p>
          <a:endParaRPr lang="ru-RU"/>
        </a:p>
      </dgm:t>
    </dgm:pt>
    <dgm:pt modelId="{1F54B823-0BB2-4917-A46D-BAEC7B7E3C6D}" type="sibTrans" cxnId="{047F6334-4F1D-4B04-BED4-A28660B09FAF}">
      <dgm:prSet/>
      <dgm:spPr/>
      <dgm:t>
        <a:bodyPr/>
        <a:lstStyle/>
        <a:p>
          <a:endParaRPr lang="ru-RU"/>
        </a:p>
      </dgm:t>
    </dgm:pt>
    <dgm:pt modelId="{263EEE02-A377-4B62-B941-F5A0CAB727E7}">
      <dgm:prSet phldrT="[Текст]"/>
      <dgm:spPr/>
      <dgm:t>
        <a:bodyPr/>
        <a:lstStyle/>
        <a:p>
          <a:pPr algn="just"/>
          <a:r>
            <a:rPr lang="ru-RU" dirty="0" smtClean="0"/>
            <a:t>По природе возникновения</a:t>
          </a:r>
          <a:endParaRPr lang="ru-RU" dirty="0"/>
        </a:p>
      </dgm:t>
    </dgm:pt>
    <dgm:pt modelId="{3080A883-FCE0-4DD0-8169-0C58BA7E0F71}" type="parTrans" cxnId="{CBE3A77B-683D-478C-A3C7-0539A569BB09}">
      <dgm:prSet/>
      <dgm:spPr/>
      <dgm:t>
        <a:bodyPr/>
        <a:lstStyle/>
        <a:p>
          <a:endParaRPr lang="ru-RU"/>
        </a:p>
      </dgm:t>
    </dgm:pt>
    <dgm:pt modelId="{A6CBB58D-35F0-4473-85E3-E7C6304385EE}" type="sibTrans" cxnId="{CBE3A77B-683D-478C-A3C7-0539A569BB09}">
      <dgm:prSet/>
      <dgm:spPr/>
      <dgm:t>
        <a:bodyPr/>
        <a:lstStyle/>
        <a:p>
          <a:endParaRPr lang="ru-RU"/>
        </a:p>
      </dgm:t>
    </dgm:pt>
    <dgm:pt modelId="{177CBD61-F72A-4675-9D4E-47C4F2B14612}">
      <dgm:prSet/>
      <dgm:spPr/>
      <dgm:t>
        <a:bodyPr/>
        <a:lstStyle/>
        <a:p>
          <a:pPr algn="just"/>
          <a:r>
            <a:rPr lang="ru-RU" dirty="0" smtClean="0"/>
            <a:t>По характеру спектра</a:t>
          </a:r>
          <a:endParaRPr lang="ru-RU" dirty="0"/>
        </a:p>
      </dgm:t>
    </dgm:pt>
    <dgm:pt modelId="{604BE54A-0C8B-4C47-B993-1105C275114E}" type="parTrans" cxnId="{C5D02952-D8D4-4D07-ABE5-EFD18230C36D}">
      <dgm:prSet/>
      <dgm:spPr/>
      <dgm:t>
        <a:bodyPr/>
        <a:lstStyle/>
        <a:p>
          <a:endParaRPr lang="ru-RU"/>
        </a:p>
      </dgm:t>
    </dgm:pt>
    <dgm:pt modelId="{744455F0-2F22-41C5-84AF-3E6A4516575B}" type="sibTrans" cxnId="{C5D02952-D8D4-4D07-ABE5-EFD18230C36D}">
      <dgm:prSet/>
      <dgm:spPr/>
      <dgm:t>
        <a:bodyPr/>
        <a:lstStyle/>
        <a:p>
          <a:endParaRPr lang="ru-RU"/>
        </a:p>
      </dgm:t>
    </dgm:pt>
    <dgm:pt modelId="{B0FBD1B8-4577-42B3-A0CF-A0DCEFC3488D}">
      <dgm:prSet/>
      <dgm:spPr/>
      <dgm:t>
        <a:bodyPr/>
        <a:lstStyle/>
        <a:p>
          <a:pPr algn="just"/>
          <a:r>
            <a:rPr lang="ru-RU" dirty="0" smtClean="0"/>
            <a:t>По частоте (Гц)</a:t>
          </a:r>
          <a:endParaRPr lang="ru-RU" dirty="0"/>
        </a:p>
      </dgm:t>
    </dgm:pt>
    <dgm:pt modelId="{5133CA8D-4238-4AE2-A304-9E092D3B9BC9}" type="parTrans" cxnId="{DE0582DE-03A9-4DD3-9C43-27F7717C51C3}">
      <dgm:prSet/>
      <dgm:spPr/>
      <dgm:t>
        <a:bodyPr/>
        <a:lstStyle/>
        <a:p>
          <a:endParaRPr lang="ru-RU"/>
        </a:p>
      </dgm:t>
    </dgm:pt>
    <dgm:pt modelId="{09CC5FB0-9865-4E40-BDFE-D53849F4E0AB}" type="sibTrans" cxnId="{DE0582DE-03A9-4DD3-9C43-27F7717C51C3}">
      <dgm:prSet/>
      <dgm:spPr/>
      <dgm:t>
        <a:bodyPr/>
        <a:lstStyle/>
        <a:p>
          <a:endParaRPr lang="ru-RU"/>
        </a:p>
      </dgm:t>
    </dgm:pt>
    <dgm:pt modelId="{B588AA3D-950A-479B-ADB2-3216DF9E41F0}">
      <dgm:prSet/>
      <dgm:spPr/>
      <dgm:t>
        <a:bodyPr/>
        <a:lstStyle/>
        <a:p>
          <a:pPr algn="just"/>
          <a:r>
            <a:rPr lang="ru-RU" dirty="0" smtClean="0"/>
            <a:t>По </a:t>
          </a:r>
          <a:r>
            <a:rPr lang="ru-RU" dirty="0" err="1" smtClean="0"/>
            <a:t>временны́м</a:t>
          </a:r>
          <a:r>
            <a:rPr lang="ru-RU" dirty="0" smtClean="0"/>
            <a:t> характеристикам</a:t>
          </a:r>
          <a:endParaRPr lang="ru-RU" dirty="0"/>
        </a:p>
      </dgm:t>
    </dgm:pt>
    <dgm:pt modelId="{632CEF19-CC64-49CD-950F-422478E43B54}" type="parTrans" cxnId="{FDA0F70B-4801-4637-B8E9-63D3A468A3E2}">
      <dgm:prSet/>
      <dgm:spPr/>
      <dgm:t>
        <a:bodyPr/>
        <a:lstStyle/>
        <a:p>
          <a:endParaRPr lang="ru-RU"/>
        </a:p>
      </dgm:t>
    </dgm:pt>
    <dgm:pt modelId="{4F71F31F-6005-4946-886A-786B76EA2565}" type="sibTrans" cxnId="{FDA0F70B-4801-4637-B8E9-63D3A468A3E2}">
      <dgm:prSet/>
      <dgm:spPr/>
      <dgm:t>
        <a:bodyPr/>
        <a:lstStyle/>
        <a:p>
          <a:endParaRPr lang="ru-RU"/>
        </a:p>
      </dgm:t>
    </dgm:pt>
    <dgm:pt modelId="{C7F6F1CD-1FDD-473F-AC30-C89BC7D88934}" type="pres">
      <dgm:prSet presAssocID="{ABD5B433-AE3E-476C-848F-8517ACDB606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74D0BEB-79FB-414D-B0E0-274347386285}" type="pres">
      <dgm:prSet presAssocID="{F5E387FA-8502-48F6-BD70-186B15F8600E}" presName="root" presStyleCnt="0"/>
      <dgm:spPr/>
    </dgm:pt>
    <dgm:pt modelId="{F3303452-DEAF-4DA2-B73C-984FF15800A0}" type="pres">
      <dgm:prSet presAssocID="{F5E387FA-8502-48F6-BD70-186B15F8600E}" presName="rootComposite" presStyleCnt="0"/>
      <dgm:spPr/>
    </dgm:pt>
    <dgm:pt modelId="{62310341-4F4A-4883-8789-5F4FA494299B}" type="pres">
      <dgm:prSet presAssocID="{F5E387FA-8502-48F6-BD70-186B15F8600E}" presName="rootText" presStyleLbl="node1" presStyleIdx="0" presStyleCnt="1" custScaleX="306429"/>
      <dgm:spPr/>
      <dgm:t>
        <a:bodyPr/>
        <a:lstStyle/>
        <a:p>
          <a:endParaRPr lang="ru-RU"/>
        </a:p>
      </dgm:t>
    </dgm:pt>
    <dgm:pt modelId="{691AF17A-D02E-4322-BC3D-172DBEDDF427}" type="pres">
      <dgm:prSet presAssocID="{F5E387FA-8502-48F6-BD70-186B15F8600E}" presName="rootConnector" presStyleLbl="node1" presStyleIdx="0" presStyleCnt="1"/>
      <dgm:spPr/>
      <dgm:t>
        <a:bodyPr/>
        <a:lstStyle/>
        <a:p>
          <a:endParaRPr lang="ru-RU"/>
        </a:p>
      </dgm:t>
    </dgm:pt>
    <dgm:pt modelId="{4DBACBDB-FD29-4D77-8E6A-35E8673E822A}" type="pres">
      <dgm:prSet presAssocID="{F5E387FA-8502-48F6-BD70-186B15F8600E}" presName="childShape" presStyleCnt="0"/>
      <dgm:spPr/>
    </dgm:pt>
    <dgm:pt modelId="{588C37B9-6B44-4178-B914-AA24F7C65824}" type="pres">
      <dgm:prSet presAssocID="{ED489FEF-EED7-4888-9DB4-50041D9EA4BE}" presName="Name13" presStyleLbl="parChTrans1D2" presStyleIdx="0" presStyleCnt="5"/>
      <dgm:spPr/>
      <dgm:t>
        <a:bodyPr/>
        <a:lstStyle/>
        <a:p>
          <a:endParaRPr lang="ru-RU"/>
        </a:p>
      </dgm:t>
    </dgm:pt>
    <dgm:pt modelId="{9148D6F3-AA1F-48A7-B59C-AC5DB6AA7C92}" type="pres">
      <dgm:prSet presAssocID="{5BA11D77-6C8C-4F0B-9070-2F9770F1E4DE}" presName="childText" presStyleLbl="bgAcc1" presStyleIdx="0" presStyleCnt="5" custScaleX="243688" custLinFactNeighborX="-287" custLinFactNeighborY="-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4C09B3-1FA8-494E-8F8E-6C9F1CB6D492}" type="pres">
      <dgm:prSet presAssocID="{604BE54A-0C8B-4C47-B993-1105C275114E}" presName="Name13" presStyleLbl="parChTrans1D2" presStyleIdx="1" presStyleCnt="5"/>
      <dgm:spPr/>
      <dgm:t>
        <a:bodyPr/>
        <a:lstStyle/>
        <a:p>
          <a:endParaRPr lang="ru-RU"/>
        </a:p>
      </dgm:t>
    </dgm:pt>
    <dgm:pt modelId="{03D45A49-0C81-46A0-8C07-41A423B7B292}" type="pres">
      <dgm:prSet presAssocID="{177CBD61-F72A-4675-9D4E-47C4F2B14612}" presName="childText" presStyleLbl="bgAcc1" presStyleIdx="1" presStyleCnt="5" custScaleX="381957" custLinFactNeighborX="-6474" custLinFactNeighborY="89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E03CA4-FD4C-4EA7-BB5C-07B0428AB0DD}" type="pres">
      <dgm:prSet presAssocID="{5133CA8D-4238-4AE2-A304-9E092D3B9BC9}" presName="Name13" presStyleLbl="parChTrans1D2" presStyleIdx="2" presStyleCnt="5"/>
      <dgm:spPr/>
      <dgm:t>
        <a:bodyPr/>
        <a:lstStyle/>
        <a:p>
          <a:endParaRPr lang="ru-RU"/>
        </a:p>
      </dgm:t>
    </dgm:pt>
    <dgm:pt modelId="{D054ECA4-EA85-49EA-A9AA-6CF4871CA462}" type="pres">
      <dgm:prSet presAssocID="{B0FBD1B8-4577-42B3-A0CF-A0DCEFC3488D}" presName="childText" presStyleLbl="bgAcc1" presStyleIdx="2" presStyleCnt="5" custScaleX="3603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18E18C-AE55-43B6-9899-AEBF447155FF}" type="pres">
      <dgm:prSet presAssocID="{632CEF19-CC64-49CD-950F-422478E43B54}" presName="Name13" presStyleLbl="parChTrans1D2" presStyleIdx="3" presStyleCnt="5"/>
      <dgm:spPr/>
      <dgm:t>
        <a:bodyPr/>
        <a:lstStyle/>
        <a:p>
          <a:endParaRPr lang="ru-RU"/>
        </a:p>
      </dgm:t>
    </dgm:pt>
    <dgm:pt modelId="{24B42B6B-F608-4D92-ACA6-348191110C77}" type="pres">
      <dgm:prSet presAssocID="{B588AA3D-950A-479B-ADB2-3216DF9E41F0}" presName="childText" presStyleLbl="bgAcc1" presStyleIdx="3" presStyleCnt="5" custScaleX="4466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C0EA22-FBF1-448A-AA0B-145DBF0E2056}" type="pres">
      <dgm:prSet presAssocID="{3080A883-FCE0-4DD0-8169-0C58BA7E0F71}" presName="Name13" presStyleLbl="parChTrans1D2" presStyleIdx="4" presStyleCnt="5"/>
      <dgm:spPr/>
      <dgm:t>
        <a:bodyPr/>
        <a:lstStyle/>
        <a:p>
          <a:endParaRPr lang="ru-RU"/>
        </a:p>
      </dgm:t>
    </dgm:pt>
    <dgm:pt modelId="{62E875F8-CDCE-43AC-8FA6-64BF97822A91}" type="pres">
      <dgm:prSet presAssocID="{263EEE02-A377-4B62-B941-F5A0CAB727E7}" presName="childText" presStyleLbl="bgAcc1" presStyleIdx="4" presStyleCnt="5" custScaleX="4251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CF0956-1CED-48E9-BFEE-E43025BCFC09}" type="presOf" srcId="{ABD5B433-AE3E-476C-848F-8517ACDB6063}" destId="{C7F6F1CD-1FDD-473F-AC30-C89BC7D88934}" srcOrd="0" destOrd="0" presId="urn:microsoft.com/office/officeart/2005/8/layout/hierarchy3"/>
    <dgm:cxn modelId="{28D67BE6-EB0C-4DC7-8A8A-540A03B96E9A}" type="presOf" srcId="{5133CA8D-4238-4AE2-A304-9E092D3B9BC9}" destId="{ABE03CA4-FD4C-4EA7-BB5C-07B0428AB0DD}" srcOrd="0" destOrd="0" presId="urn:microsoft.com/office/officeart/2005/8/layout/hierarchy3"/>
    <dgm:cxn modelId="{3CA5E7F5-49E8-4F23-9F87-0AD0033083BF}" type="presOf" srcId="{604BE54A-0C8B-4C47-B993-1105C275114E}" destId="{F34C09B3-1FA8-494E-8F8E-6C9F1CB6D492}" srcOrd="0" destOrd="0" presId="urn:microsoft.com/office/officeart/2005/8/layout/hierarchy3"/>
    <dgm:cxn modelId="{100DCDAE-6D93-4F69-9388-C275BA705294}" type="presOf" srcId="{5BA11D77-6C8C-4F0B-9070-2F9770F1E4DE}" destId="{9148D6F3-AA1F-48A7-B59C-AC5DB6AA7C92}" srcOrd="0" destOrd="0" presId="urn:microsoft.com/office/officeart/2005/8/layout/hierarchy3"/>
    <dgm:cxn modelId="{C5D02952-D8D4-4D07-ABE5-EFD18230C36D}" srcId="{F5E387FA-8502-48F6-BD70-186B15F8600E}" destId="{177CBD61-F72A-4675-9D4E-47C4F2B14612}" srcOrd="1" destOrd="0" parTransId="{604BE54A-0C8B-4C47-B993-1105C275114E}" sibTransId="{744455F0-2F22-41C5-84AF-3E6A4516575B}"/>
    <dgm:cxn modelId="{0DEB26F3-B029-4871-97EB-A12F4B3BC47A}" type="presOf" srcId="{F5E387FA-8502-48F6-BD70-186B15F8600E}" destId="{691AF17A-D02E-4322-BC3D-172DBEDDF427}" srcOrd="1" destOrd="0" presId="urn:microsoft.com/office/officeart/2005/8/layout/hierarchy3"/>
    <dgm:cxn modelId="{0ADA429A-7CA8-4AF0-8FAE-BD81F4677673}" type="presOf" srcId="{177CBD61-F72A-4675-9D4E-47C4F2B14612}" destId="{03D45A49-0C81-46A0-8C07-41A423B7B292}" srcOrd="0" destOrd="0" presId="urn:microsoft.com/office/officeart/2005/8/layout/hierarchy3"/>
    <dgm:cxn modelId="{941ED7A8-9453-4298-B543-897FA8D0C399}" type="presOf" srcId="{632CEF19-CC64-49CD-950F-422478E43B54}" destId="{1A18E18C-AE55-43B6-9899-AEBF447155FF}" srcOrd="0" destOrd="0" presId="urn:microsoft.com/office/officeart/2005/8/layout/hierarchy3"/>
    <dgm:cxn modelId="{FDA0F70B-4801-4637-B8E9-63D3A468A3E2}" srcId="{F5E387FA-8502-48F6-BD70-186B15F8600E}" destId="{B588AA3D-950A-479B-ADB2-3216DF9E41F0}" srcOrd="3" destOrd="0" parTransId="{632CEF19-CC64-49CD-950F-422478E43B54}" sibTransId="{4F71F31F-6005-4946-886A-786B76EA2565}"/>
    <dgm:cxn modelId="{6D5A015E-C565-438C-9A86-C653018B9F0A}" srcId="{ABD5B433-AE3E-476C-848F-8517ACDB6063}" destId="{F5E387FA-8502-48F6-BD70-186B15F8600E}" srcOrd="0" destOrd="0" parTransId="{73B3D336-8DFE-4C76-A3DE-DDDD8FB08A0B}" sibTransId="{ABF146C1-A145-4654-9684-374C1C0E5FAF}"/>
    <dgm:cxn modelId="{CBE3A77B-683D-478C-A3C7-0539A569BB09}" srcId="{F5E387FA-8502-48F6-BD70-186B15F8600E}" destId="{263EEE02-A377-4B62-B941-F5A0CAB727E7}" srcOrd="4" destOrd="0" parTransId="{3080A883-FCE0-4DD0-8169-0C58BA7E0F71}" sibTransId="{A6CBB58D-35F0-4473-85E3-E7C6304385EE}"/>
    <dgm:cxn modelId="{D30C0577-6D39-4A91-A167-7F2B7D5F8DA5}" type="presOf" srcId="{263EEE02-A377-4B62-B941-F5A0CAB727E7}" destId="{62E875F8-CDCE-43AC-8FA6-64BF97822A91}" srcOrd="0" destOrd="0" presId="urn:microsoft.com/office/officeart/2005/8/layout/hierarchy3"/>
    <dgm:cxn modelId="{047F6334-4F1D-4B04-BED4-A28660B09FAF}" srcId="{F5E387FA-8502-48F6-BD70-186B15F8600E}" destId="{5BA11D77-6C8C-4F0B-9070-2F9770F1E4DE}" srcOrd="0" destOrd="0" parTransId="{ED489FEF-EED7-4888-9DB4-50041D9EA4BE}" sibTransId="{1F54B823-0BB2-4917-A46D-BAEC7B7E3C6D}"/>
    <dgm:cxn modelId="{79CCA851-9AF4-450D-8841-C2CF53FE100B}" type="presOf" srcId="{F5E387FA-8502-48F6-BD70-186B15F8600E}" destId="{62310341-4F4A-4883-8789-5F4FA494299B}" srcOrd="0" destOrd="0" presId="urn:microsoft.com/office/officeart/2005/8/layout/hierarchy3"/>
    <dgm:cxn modelId="{CB3C033F-F626-44DD-A550-3614B6A89802}" type="presOf" srcId="{3080A883-FCE0-4DD0-8169-0C58BA7E0F71}" destId="{23C0EA22-FBF1-448A-AA0B-145DBF0E2056}" srcOrd="0" destOrd="0" presId="urn:microsoft.com/office/officeart/2005/8/layout/hierarchy3"/>
    <dgm:cxn modelId="{55231A53-94B8-4AA0-98B2-6774875210B0}" type="presOf" srcId="{B588AA3D-950A-479B-ADB2-3216DF9E41F0}" destId="{24B42B6B-F608-4D92-ACA6-348191110C77}" srcOrd="0" destOrd="0" presId="urn:microsoft.com/office/officeart/2005/8/layout/hierarchy3"/>
    <dgm:cxn modelId="{06ECBE6C-CA21-4E67-B4D6-EA8EB54FF582}" type="presOf" srcId="{B0FBD1B8-4577-42B3-A0CF-A0DCEFC3488D}" destId="{D054ECA4-EA85-49EA-A9AA-6CF4871CA462}" srcOrd="0" destOrd="0" presId="urn:microsoft.com/office/officeart/2005/8/layout/hierarchy3"/>
    <dgm:cxn modelId="{DE0582DE-03A9-4DD3-9C43-27F7717C51C3}" srcId="{F5E387FA-8502-48F6-BD70-186B15F8600E}" destId="{B0FBD1B8-4577-42B3-A0CF-A0DCEFC3488D}" srcOrd="2" destOrd="0" parTransId="{5133CA8D-4238-4AE2-A304-9E092D3B9BC9}" sibTransId="{09CC5FB0-9865-4E40-BDFE-D53849F4E0AB}"/>
    <dgm:cxn modelId="{72E72B93-141D-44FA-9EE8-F01EF2677CD1}" type="presOf" srcId="{ED489FEF-EED7-4888-9DB4-50041D9EA4BE}" destId="{588C37B9-6B44-4178-B914-AA24F7C65824}" srcOrd="0" destOrd="0" presId="urn:microsoft.com/office/officeart/2005/8/layout/hierarchy3"/>
    <dgm:cxn modelId="{F6B02040-E827-41B9-83F3-16430CA5D1FD}" type="presParOf" srcId="{C7F6F1CD-1FDD-473F-AC30-C89BC7D88934}" destId="{374D0BEB-79FB-414D-B0E0-274347386285}" srcOrd="0" destOrd="0" presId="urn:microsoft.com/office/officeart/2005/8/layout/hierarchy3"/>
    <dgm:cxn modelId="{2BC155B9-F2AE-4E54-815A-AA10FA2173FB}" type="presParOf" srcId="{374D0BEB-79FB-414D-B0E0-274347386285}" destId="{F3303452-DEAF-4DA2-B73C-984FF15800A0}" srcOrd="0" destOrd="0" presId="urn:microsoft.com/office/officeart/2005/8/layout/hierarchy3"/>
    <dgm:cxn modelId="{16F8EF04-48D0-47B5-9FB2-CB4D89439554}" type="presParOf" srcId="{F3303452-DEAF-4DA2-B73C-984FF15800A0}" destId="{62310341-4F4A-4883-8789-5F4FA494299B}" srcOrd="0" destOrd="0" presId="urn:microsoft.com/office/officeart/2005/8/layout/hierarchy3"/>
    <dgm:cxn modelId="{3B58EE8C-0062-4AD7-A61A-7B015C7E0D20}" type="presParOf" srcId="{F3303452-DEAF-4DA2-B73C-984FF15800A0}" destId="{691AF17A-D02E-4322-BC3D-172DBEDDF427}" srcOrd="1" destOrd="0" presId="urn:microsoft.com/office/officeart/2005/8/layout/hierarchy3"/>
    <dgm:cxn modelId="{748DAD94-A0CC-4B80-B373-47F254C71B1F}" type="presParOf" srcId="{374D0BEB-79FB-414D-B0E0-274347386285}" destId="{4DBACBDB-FD29-4D77-8E6A-35E8673E822A}" srcOrd="1" destOrd="0" presId="urn:microsoft.com/office/officeart/2005/8/layout/hierarchy3"/>
    <dgm:cxn modelId="{C4D8F94C-1D94-40C0-9F7F-FA5BFF174B44}" type="presParOf" srcId="{4DBACBDB-FD29-4D77-8E6A-35E8673E822A}" destId="{588C37B9-6B44-4178-B914-AA24F7C65824}" srcOrd="0" destOrd="0" presId="urn:microsoft.com/office/officeart/2005/8/layout/hierarchy3"/>
    <dgm:cxn modelId="{F6402B94-82FC-48EE-A96D-C9C0A44B1F92}" type="presParOf" srcId="{4DBACBDB-FD29-4D77-8E6A-35E8673E822A}" destId="{9148D6F3-AA1F-48A7-B59C-AC5DB6AA7C92}" srcOrd="1" destOrd="0" presId="urn:microsoft.com/office/officeart/2005/8/layout/hierarchy3"/>
    <dgm:cxn modelId="{5A394A7A-DEC9-4E7D-807D-80227AE627FD}" type="presParOf" srcId="{4DBACBDB-FD29-4D77-8E6A-35E8673E822A}" destId="{F34C09B3-1FA8-494E-8F8E-6C9F1CB6D492}" srcOrd="2" destOrd="0" presId="urn:microsoft.com/office/officeart/2005/8/layout/hierarchy3"/>
    <dgm:cxn modelId="{98B6DED9-5FED-4571-8DD8-6D9598ACE54E}" type="presParOf" srcId="{4DBACBDB-FD29-4D77-8E6A-35E8673E822A}" destId="{03D45A49-0C81-46A0-8C07-41A423B7B292}" srcOrd="3" destOrd="0" presId="urn:microsoft.com/office/officeart/2005/8/layout/hierarchy3"/>
    <dgm:cxn modelId="{5497DFA1-E818-45C3-B7FC-E4F8E430D077}" type="presParOf" srcId="{4DBACBDB-FD29-4D77-8E6A-35E8673E822A}" destId="{ABE03CA4-FD4C-4EA7-BB5C-07B0428AB0DD}" srcOrd="4" destOrd="0" presId="urn:microsoft.com/office/officeart/2005/8/layout/hierarchy3"/>
    <dgm:cxn modelId="{40703E3D-82C3-4911-BF27-F5E4877EBFD9}" type="presParOf" srcId="{4DBACBDB-FD29-4D77-8E6A-35E8673E822A}" destId="{D054ECA4-EA85-49EA-A9AA-6CF4871CA462}" srcOrd="5" destOrd="0" presId="urn:microsoft.com/office/officeart/2005/8/layout/hierarchy3"/>
    <dgm:cxn modelId="{FE47598E-F0DA-4865-BFC0-3F9D507B6A18}" type="presParOf" srcId="{4DBACBDB-FD29-4D77-8E6A-35E8673E822A}" destId="{1A18E18C-AE55-43B6-9899-AEBF447155FF}" srcOrd="6" destOrd="0" presId="urn:microsoft.com/office/officeart/2005/8/layout/hierarchy3"/>
    <dgm:cxn modelId="{C603E89B-B0B7-4358-8B9B-141A2ADAA1B1}" type="presParOf" srcId="{4DBACBDB-FD29-4D77-8E6A-35E8673E822A}" destId="{24B42B6B-F608-4D92-ACA6-348191110C77}" srcOrd="7" destOrd="0" presId="urn:microsoft.com/office/officeart/2005/8/layout/hierarchy3"/>
    <dgm:cxn modelId="{78CC01AE-2FAB-4728-84EF-CDC75D110B7D}" type="presParOf" srcId="{4DBACBDB-FD29-4D77-8E6A-35E8673E822A}" destId="{23C0EA22-FBF1-448A-AA0B-145DBF0E2056}" srcOrd="8" destOrd="0" presId="urn:microsoft.com/office/officeart/2005/8/layout/hierarchy3"/>
    <dgm:cxn modelId="{C9A7953B-F3BE-49E1-98D8-34FCA01220DF}" type="presParOf" srcId="{4DBACBDB-FD29-4D77-8E6A-35E8673E822A}" destId="{62E875F8-CDCE-43AC-8FA6-64BF97822A91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6796B10-933E-4CC2-ADF2-21ACD5159A92}" type="doc">
      <dgm:prSet loTypeId="urn:microsoft.com/office/officeart/2005/8/layout/hierarchy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579337-9432-42F3-803B-1E1EF9B07D62}">
      <dgm:prSet phldrT="[Текст]"/>
      <dgm:spPr/>
      <dgm:t>
        <a:bodyPr/>
        <a:lstStyle/>
        <a:p>
          <a:r>
            <a:rPr lang="ru-RU" dirty="0" smtClean="0"/>
            <a:t>По спектру</a:t>
          </a:r>
          <a:endParaRPr lang="ru-RU" dirty="0"/>
        </a:p>
      </dgm:t>
    </dgm:pt>
    <dgm:pt modelId="{C3BFA68B-4993-4706-BEB2-38B506F1D6A1}" type="parTrans" cxnId="{0E136C28-CBD1-4472-A986-DF0DE1081FB7}">
      <dgm:prSet/>
      <dgm:spPr/>
      <dgm:t>
        <a:bodyPr/>
        <a:lstStyle/>
        <a:p>
          <a:endParaRPr lang="ru-RU"/>
        </a:p>
      </dgm:t>
    </dgm:pt>
    <dgm:pt modelId="{11FB8956-3B72-4749-8EBA-B94F14BCC629}" type="sibTrans" cxnId="{0E136C28-CBD1-4472-A986-DF0DE1081FB7}">
      <dgm:prSet/>
      <dgm:spPr/>
      <dgm:t>
        <a:bodyPr/>
        <a:lstStyle/>
        <a:p>
          <a:endParaRPr lang="ru-RU"/>
        </a:p>
      </dgm:t>
    </dgm:pt>
    <dgm:pt modelId="{E2D46846-5B3E-48A0-9020-7AE334C8F1CA}">
      <dgm:prSet phldrT="[Текст]"/>
      <dgm:spPr/>
      <dgm:t>
        <a:bodyPr/>
        <a:lstStyle/>
        <a:p>
          <a:pPr algn="l"/>
          <a:r>
            <a:rPr lang="ru-RU" dirty="0" smtClean="0"/>
            <a:t>стационарные </a:t>
          </a:r>
          <a:endParaRPr lang="ru-RU" dirty="0"/>
        </a:p>
      </dgm:t>
    </dgm:pt>
    <dgm:pt modelId="{AFC0209F-6855-4B58-A501-0CE98EED7F31}" type="parTrans" cxnId="{B4B1D848-9FE6-450A-B2B1-9ED2486F73D5}">
      <dgm:prSet/>
      <dgm:spPr/>
      <dgm:t>
        <a:bodyPr/>
        <a:lstStyle/>
        <a:p>
          <a:endParaRPr lang="ru-RU"/>
        </a:p>
      </dgm:t>
    </dgm:pt>
    <dgm:pt modelId="{3B98B966-4BE5-49AD-A766-BE5F6FE0CFCE}" type="sibTrans" cxnId="{B4B1D848-9FE6-450A-B2B1-9ED2486F73D5}">
      <dgm:prSet/>
      <dgm:spPr/>
      <dgm:t>
        <a:bodyPr/>
        <a:lstStyle/>
        <a:p>
          <a:endParaRPr lang="ru-RU"/>
        </a:p>
      </dgm:t>
    </dgm:pt>
    <dgm:pt modelId="{9B17ABBA-4327-4630-92AC-32989FDF732E}">
      <dgm:prSet phldrT="[Текст]"/>
      <dgm:spPr/>
      <dgm:t>
        <a:bodyPr/>
        <a:lstStyle/>
        <a:p>
          <a:pPr algn="l"/>
          <a:r>
            <a:rPr lang="ru-RU" dirty="0" smtClean="0"/>
            <a:t>нестационарные </a:t>
          </a:r>
          <a:endParaRPr lang="ru-RU" dirty="0"/>
        </a:p>
      </dgm:t>
    </dgm:pt>
    <dgm:pt modelId="{70F46697-7DB2-4205-B49E-494445999A94}" type="parTrans" cxnId="{F38E4E1F-A556-44F9-9CF0-C607A29A8C5A}">
      <dgm:prSet/>
      <dgm:spPr/>
      <dgm:t>
        <a:bodyPr/>
        <a:lstStyle/>
        <a:p>
          <a:endParaRPr lang="ru-RU"/>
        </a:p>
      </dgm:t>
    </dgm:pt>
    <dgm:pt modelId="{B9CBEAD9-0770-4380-B1BF-ADD12BF8A53A}" type="sibTrans" cxnId="{F38E4E1F-A556-44F9-9CF0-C607A29A8C5A}">
      <dgm:prSet/>
      <dgm:spPr/>
      <dgm:t>
        <a:bodyPr/>
        <a:lstStyle/>
        <a:p>
          <a:endParaRPr lang="ru-RU"/>
        </a:p>
      </dgm:t>
    </dgm:pt>
    <dgm:pt modelId="{15F3B2EA-D8B4-40A8-AFC6-35C394571620}" type="pres">
      <dgm:prSet presAssocID="{B6796B10-933E-4CC2-ADF2-21ACD5159A9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6763E06-A8E8-4A71-88AB-CEF5EAC79816}" type="pres">
      <dgm:prSet presAssocID="{03579337-9432-42F3-803B-1E1EF9B07D62}" presName="root" presStyleCnt="0"/>
      <dgm:spPr/>
    </dgm:pt>
    <dgm:pt modelId="{1C4F0278-8C7C-45B2-B8BB-A45A14B8FD38}" type="pres">
      <dgm:prSet presAssocID="{03579337-9432-42F3-803B-1E1EF9B07D62}" presName="rootComposite" presStyleCnt="0"/>
      <dgm:spPr/>
    </dgm:pt>
    <dgm:pt modelId="{E0A1AD51-B8A2-44C7-BED9-BB3F414FE3B9}" type="pres">
      <dgm:prSet presAssocID="{03579337-9432-42F3-803B-1E1EF9B07D62}" presName="rootText" presStyleLbl="node1" presStyleIdx="0" presStyleCnt="1"/>
      <dgm:spPr/>
      <dgm:t>
        <a:bodyPr/>
        <a:lstStyle/>
        <a:p>
          <a:endParaRPr lang="ru-RU"/>
        </a:p>
      </dgm:t>
    </dgm:pt>
    <dgm:pt modelId="{9C94C83D-C108-4CC1-9D19-CB9FD6453ADC}" type="pres">
      <dgm:prSet presAssocID="{03579337-9432-42F3-803B-1E1EF9B07D62}" presName="rootConnector" presStyleLbl="node1" presStyleIdx="0" presStyleCnt="1"/>
      <dgm:spPr/>
      <dgm:t>
        <a:bodyPr/>
        <a:lstStyle/>
        <a:p>
          <a:endParaRPr lang="ru-RU"/>
        </a:p>
      </dgm:t>
    </dgm:pt>
    <dgm:pt modelId="{13F1746A-D634-4807-9E5E-D549FED5A2DD}" type="pres">
      <dgm:prSet presAssocID="{03579337-9432-42F3-803B-1E1EF9B07D62}" presName="childShape" presStyleCnt="0"/>
      <dgm:spPr/>
    </dgm:pt>
    <dgm:pt modelId="{2AEEF55B-EE9E-4E7A-9447-843423EDB2AC}" type="pres">
      <dgm:prSet presAssocID="{AFC0209F-6855-4B58-A501-0CE98EED7F31}" presName="Name13" presStyleLbl="parChTrans1D2" presStyleIdx="0" presStyleCnt="2"/>
      <dgm:spPr/>
      <dgm:t>
        <a:bodyPr/>
        <a:lstStyle/>
        <a:p>
          <a:endParaRPr lang="ru-RU"/>
        </a:p>
      </dgm:t>
    </dgm:pt>
    <dgm:pt modelId="{8B3504AD-45E9-42A2-AADA-A75132F6A8D2}" type="pres">
      <dgm:prSet presAssocID="{E2D46846-5B3E-48A0-9020-7AE334C8F1CA}" presName="childText" presStyleLbl="bgAcc1" presStyleIdx="0" presStyleCnt="2" custScaleX="2113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EC9C8A-0421-42C4-ACFF-2830E7FCDA3E}" type="pres">
      <dgm:prSet presAssocID="{70F46697-7DB2-4205-B49E-494445999A94}" presName="Name13" presStyleLbl="parChTrans1D2" presStyleIdx="1" presStyleCnt="2"/>
      <dgm:spPr/>
      <dgm:t>
        <a:bodyPr/>
        <a:lstStyle/>
        <a:p>
          <a:endParaRPr lang="ru-RU"/>
        </a:p>
      </dgm:t>
    </dgm:pt>
    <dgm:pt modelId="{A6239DD1-F611-412C-8765-8E8FAB21E824}" type="pres">
      <dgm:prSet presAssocID="{9B17ABBA-4327-4630-92AC-32989FDF732E}" presName="childText" presStyleLbl="bgAcc1" presStyleIdx="1" presStyleCnt="2" custScaleX="2170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6DAFF3-C9B2-4215-831D-D091FB7B0487}" type="presOf" srcId="{AFC0209F-6855-4B58-A501-0CE98EED7F31}" destId="{2AEEF55B-EE9E-4E7A-9447-843423EDB2AC}" srcOrd="0" destOrd="0" presId="urn:microsoft.com/office/officeart/2005/8/layout/hierarchy3"/>
    <dgm:cxn modelId="{F38E4E1F-A556-44F9-9CF0-C607A29A8C5A}" srcId="{03579337-9432-42F3-803B-1E1EF9B07D62}" destId="{9B17ABBA-4327-4630-92AC-32989FDF732E}" srcOrd="1" destOrd="0" parTransId="{70F46697-7DB2-4205-B49E-494445999A94}" sibTransId="{B9CBEAD9-0770-4380-B1BF-ADD12BF8A53A}"/>
    <dgm:cxn modelId="{A0B9B98C-451D-4FB0-8998-B75920A87899}" type="presOf" srcId="{03579337-9432-42F3-803B-1E1EF9B07D62}" destId="{E0A1AD51-B8A2-44C7-BED9-BB3F414FE3B9}" srcOrd="0" destOrd="0" presId="urn:microsoft.com/office/officeart/2005/8/layout/hierarchy3"/>
    <dgm:cxn modelId="{0E136C28-CBD1-4472-A986-DF0DE1081FB7}" srcId="{B6796B10-933E-4CC2-ADF2-21ACD5159A92}" destId="{03579337-9432-42F3-803B-1E1EF9B07D62}" srcOrd="0" destOrd="0" parTransId="{C3BFA68B-4993-4706-BEB2-38B506F1D6A1}" sibTransId="{11FB8956-3B72-4749-8EBA-B94F14BCC629}"/>
    <dgm:cxn modelId="{563BE48B-1AFF-4758-ABFC-AF5E831C7AA2}" type="presOf" srcId="{70F46697-7DB2-4205-B49E-494445999A94}" destId="{5AEC9C8A-0421-42C4-ACFF-2830E7FCDA3E}" srcOrd="0" destOrd="0" presId="urn:microsoft.com/office/officeart/2005/8/layout/hierarchy3"/>
    <dgm:cxn modelId="{B4B1D848-9FE6-450A-B2B1-9ED2486F73D5}" srcId="{03579337-9432-42F3-803B-1E1EF9B07D62}" destId="{E2D46846-5B3E-48A0-9020-7AE334C8F1CA}" srcOrd="0" destOrd="0" parTransId="{AFC0209F-6855-4B58-A501-0CE98EED7F31}" sibTransId="{3B98B966-4BE5-49AD-A766-BE5F6FE0CFCE}"/>
    <dgm:cxn modelId="{BD7BA92A-4512-4D0F-95FF-884C98B6B691}" type="presOf" srcId="{9B17ABBA-4327-4630-92AC-32989FDF732E}" destId="{A6239DD1-F611-412C-8765-8E8FAB21E824}" srcOrd="0" destOrd="0" presId="urn:microsoft.com/office/officeart/2005/8/layout/hierarchy3"/>
    <dgm:cxn modelId="{CCD65062-692D-447F-95E0-372F73677CC3}" type="presOf" srcId="{B6796B10-933E-4CC2-ADF2-21ACD5159A92}" destId="{15F3B2EA-D8B4-40A8-AFC6-35C394571620}" srcOrd="0" destOrd="0" presId="urn:microsoft.com/office/officeart/2005/8/layout/hierarchy3"/>
    <dgm:cxn modelId="{673FA137-4D74-41E6-88D9-6EB2B1ECDF0E}" type="presOf" srcId="{E2D46846-5B3E-48A0-9020-7AE334C8F1CA}" destId="{8B3504AD-45E9-42A2-AADA-A75132F6A8D2}" srcOrd="0" destOrd="0" presId="urn:microsoft.com/office/officeart/2005/8/layout/hierarchy3"/>
    <dgm:cxn modelId="{E27408A6-A096-4E73-964E-4C4AF286F69D}" type="presOf" srcId="{03579337-9432-42F3-803B-1E1EF9B07D62}" destId="{9C94C83D-C108-4CC1-9D19-CB9FD6453ADC}" srcOrd="1" destOrd="0" presId="urn:microsoft.com/office/officeart/2005/8/layout/hierarchy3"/>
    <dgm:cxn modelId="{8F61E2B3-F666-4FC1-AC82-6D456FAEEC11}" type="presParOf" srcId="{15F3B2EA-D8B4-40A8-AFC6-35C394571620}" destId="{56763E06-A8E8-4A71-88AB-CEF5EAC79816}" srcOrd="0" destOrd="0" presId="urn:microsoft.com/office/officeart/2005/8/layout/hierarchy3"/>
    <dgm:cxn modelId="{DE354DD8-D25B-43E9-8520-B8355204156F}" type="presParOf" srcId="{56763E06-A8E8-4A71-88AB-CEF5EAC79816}" destId="{1C4F0278-8C7C-45B2-B8BB-A45A14B8FD38}" srcOrd="0" destOrd="0" presId="urn:microsoft.com/office/officeart/2005/8/layout/hierarchy3"/>
    <dgm:cxn modelId="{38E4B66E-3CC7-4989-98BF-CC24FE8F13AE}" type="presParOf" srcId="{1C4F0278-8C7C-45B2-B8BB-A45A14B8FD38}" destId="{E0A1AD51-B8A2-44C7-BED9-BB3F414FE3B9}" srcOrd="0" destOrd="0" presId="urn:microsoft.com/office/officeart/2005/8/layout/hierarchy3"/>
    <dgm:cxn modelId="{BFD4BBBB-2E4A-49F9-8094-33A373FE9A1F}" type="presParOf" srcId="{1C4F0278-8C7C-45B2-B8BB-A45A14B8FD38}" destId="{9C94C83D-C108-4CC1-9D19-CB9FD6453ADC}" srcOrd="1" destOrd="0" presId="urn:microsoft.com/office/officeart/2005/8/layout/hierarchy3"/>
    <dgm:cxn modelId="{62B31E89-7F82-4CE2-AC79-D12C4D639263}" type="presParOf" srcId="{56763E06-A8E8-4A71-88AB-CEF5EAC79816}" destId="{13F1746A-D634-4807-9E5E-D549FED5A2DD}" srcOrd="1" destOrd="0" presId="urn:microsoft.com/office/officeart/2005/8/layout/hierarchy3"/>
    <dgm:cxn modelId="{60EEFFA6-E032-4C13-978F-A5EB0AA5BD51}" type="presParOf" srcId="{13F1746A-D634-4807-9E5E-D549FED5A2DD}" destId="{2AEEF55B-EE9E-4E7A-9447-843423EDB2AC}" srcOrd="0" destOrd="0" presId="urn:microsoft.com/office/officeart/2005/8/layout/hierarchy3"/>
    <dgm:cxn modelId="{A21F162A-27DD-4332-A048-0D07E3DAB324}" type="presParOf" srcId="{13F1746A-D634-4807-9E5E-D549FED5A2DD}" destId="{8B3504AD-45E9-42A2-AADA-A75132F6A8D2}" srcOrd="1" destOrd="0" presId="urn:microsoft.com/office/officeart/2005/8/layout/hierarchy3"/>
    <dgm:cxn modelId="{75F7FE1A-4919-4EC6-ADB3-89C0679B9A67}" type="presParOf" srcId="{13F1746A-D634-4807-9E5E-D549FED5A2DD}" destId="{5AEC9C8A-0421-42C4-ACFF-2830E7FCDA3E}" srcOrd="2" destOrd="0" presId="urn:microsoft.com/office/officeart/2005/8/layout/hierarchy3"/>
    <dgm:cxn modelId="{1EDBD7AA-DBD8-40AE-9B7D-45C3FD15B006}" type="presParOf" srcId="{13F1746A-D634-4807-9E5E-D549FED5A2DD}" destId="{A6239DD1-F611-412C-8765-8E8FAB21E82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494BF05-3980-41A6-86F7-25F473AE7368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871264F-ED8D-45AC-A2FF-42ADCC5F3CCF}">
      <dgm:prSet phldrT="[Текст]"/>
      <dgm:spPr/>
      <dgm:t>
        <a:bodyPr/>
        <a:lstStyle/>
        <a:p>
          <a:r>
            <a:rPr lang="ru-RU" b="0" dirty="0" smtClean="0"/>
            <a:t>Стационарный шум</a:t>
          </a:r>
          <a:endParaRPr lang="ru-RU" b="0" dirty="0"/>
        </a:p>
      </dgm:t>
    </dgm:pt>
    <dgm:pt modelId="{93E8275C-1CBC-4977-9669-A3FED2231DFA}" type="parTrans" cxnId="{463AF3B2-3868-4DD9-99C3-AEB3EF637CEE}">
      <dgm:prSet/>
      <dgm:spPr/>
      <dgm:t>
        <a:bodyPr/>
        <a:lstStyle/>
        <a:p>
          <a:endParaRPr lang="ru-RU"/>
        </a:p>
      </dgm:t>
    </dgm:pt>
    <dgm:pt modelId="{4932BE36-3A20-4D64-88B4-A2BAC8070C0D}" type="sibTrans" cxnId="{463AF3B2-3868-4DD9-99C3-AEB3EF637CEE}">
      <dgm:prSet/>
      <dgm:spPr/>
      <dgm:t>
        <a:bodyPr/>
        <a:lstStyle/>
        <a:p>
          <a:endParaRPr lang="ru-RU"/>
        </a:p>
      </dgm:t>
    </dgm:pt>
    <dgm:pt modelId="{382FBAC8-356B-4532-945E-7FF4329EAA39}">
      <dgm:prSet phldrT="[Текст]"/>
      <dgm:spPr/>
      <dgm:t>
        <a:bodyPr/>
        <a:lstStyle/>
        <a:p>
          <a:r>
            <a:rPr lang="ru-RU" dirty="0" smtClean="0"/>
            <a:t>шум, который характеризуется постоянством средних параметров: интенсивности (мощности), распределения интенсивности по спектру (спектральная плотность), автокорреляционной функции.</a:t>
          </a:r>
          <a:endParaRPr lang="ru-RU" dirty="0"/>
        </a:p>
      </dgm:t>
    </dgm:pt>
    <dgm:pt modelId="{BCFB6E32-A165-4E1E-A0E9-8679517CC2A9}" type="parTrans" cxnId="{40DDF3DF-0FF5-4BB9-B4F1-6ACBF0E8260D}">
      <dgm:prSet/>
      <dgm:spPr/>
      <dgm:t>
        <a:bodyPr/>
        <a:lstStyle/>
        <a:p>
          <a:endParaRPr lang="ru-RU"/>
        </a:p>
      </dgm:t>
    </dgm:pt>
    <dgm:pt modelId="{001B71E2-9ECE-427D-8E2F-98AA570CF7D9}" type="sibTrans" cxnId="{40DDF3DF-0FF5-4BB9-B4F1-6ACBF0E8260D}">
      <dgm:prSet/>
      <dgm:spPr/>
      <dgm:t>
        <a:bodyPr/>
        <a:lstStyle/>
        <a:p>
          <a:endParaRPr lang="ru-RU"/>
        </a:p>
      </dgm:t>
    </dgm:pt>
    <dgm:pt modelId="{0F15E1CB-9440-45B3-B7BE-8A2C2F602A0F}" type="pres">
      <dgm:prSet presAssocID="{D494BF05-3980-41A6-86F7-25F473AE736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B43938-6AB8-4E2A-87A8-B0C35D5AA10F}" type="pres">
      <dgm:prSet presAssocID="{2871264F-ED8D-45AC-A2FF-42ADCC5F3CC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FEBB98-DEB8-4A4B-8657-AA112A917B36}" type="pres">
      <dgm:prSet presAssocID="{2871264F-ED8D-45AC-A2FF-42ADCC5F3CC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DDF3DF-0FF5-4BB9-B4F1-6ACBF0E8260D}" srcId="{2871264F-ED8D-45AC-A2FF-42ADCC5F3CCF}" destId="{382FBAC8-356B-4532-945E-7FF4329EAA39}" srcOrd="0" destOrd="0" parTransId="{BCFB6E32-A165-4E1E-A0E9-8679517CC2A9}" sibTransId="{001B71E2-9ECE-427D-8E2F-98AA570CF7D9}"/>
    <dgm:cxn modelId="{9C569EA2-C314-48C6-ABCE-6B2AAA326205}" type="presOf" srcId="{382FBAC8-356B-4532-945E-7FF4329EAA39}" destId="{0DFEBB98-DEB8-4A4B-8657-AA112A917B36}" srcOrd="0" destOrd="0" presId="urn:microsoft.com/office/officeart/2005/8/layout/vList2"/>
    <dgm:cxn modelId="{E8226C24-5C29-40C2-99C9-F31617AEFD16}" type="presOf" srcId="{2871264F-ED8D-45AC-A2FF-42ADCC5F3CCF}" destId="{B1B43938-6AB8-4E2A-87A8-B0C35D5AA10F}" srcOrd="0" destOrd="0" presId="urn:microsoft.com/office/officeart/2005/8/layout/vList2"/>
    <dgm:cxn modelId="{6290621A-4619-4F75-840B-CADF524B77D4}" type="presOf" srcId="{D494BF05-3980-41A6-86F7-25F473AE7368}" destId="{0F15E1CB-9440-45B3-B7BE-8A2C2F602A0F}" srcOrd="0" destOrd="0" presId="urn:microsoft.com/office/officeart/2005/8/layout/vList2"/>
    <dgm:cxn modelId="{463AF3B2-3868-4DD9-99C3-AEB3EF637CEE}" srcId="{D494BF05-3980-41A6-86F7-25F473AE7368}" destId="{2871264F-ED8D-45AC-A2FF-42ADCC5F3CCF}" srcOrd="0" destOrd="0" parTransId="{93E8275C-1CBC-4977-9669-A3FED2231DFA}" sibTransId="{4932BE36-3A20-4D64-88B4-A2BAC8070C0D}"/>
    <dgm:cxn modelId="{99CCCDC1-911F-426C-ADD7-1CB625D329A9}" type="presParOf" srcId="{0F15E1CB-9440-45B3-B7BE-8A2C2F602A0F}" destId="{B1B43938-6AB8-4E2A-87A8-B0C35D5AA10F}" srcOrd="0" destOrd="0" presId="urn:microsoft.com/office/officeart/2005/8/layout/vList2"/>
    <dgm:cxn modelId="{2BE97886-8431-4CEB-BB98-F9F0B21D5E28}" type="presParOf" srcId="{0F15E1CB-9440-45B3-B7BE-8A2C2F602A0F}" destId="{0DFEBB98-DEB8-4A4B-8657-AA112A917B3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6796B10-933E-4CC2-ADF2-21ACD5159A92}" type="doc">
      <dgm:prSet loTypeId="urn:microsoft.com/office/officeart/2005/8/layout/hierarchy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579337-9432-42F3-803B-1E1EF9B07D62}">
      <dgm:prSet phldrT="[Текст]"/>
      <dgm:spPr/>
      <dgm:t>
        <a:bodyPr/>
        <a:lstStyle/>
        <a:p>
          <a:r>
            <a:rPr lang="ru-RU" dirty="0" smtClean="0"/>
            <a:t>По характеру спектра</a:t>
          </a:r>
          <a:endParaRPr lang="ru-RU" dirty="0"/>
        </a:p>
      </dgm:t>
    </dgm:pt>
    <dgm:pt modelId="{C3BFA68B-4993-4706-BEB2-38B506F1D6A1}" type="parTrans" cxnId="{0E136C28-CBD1-4472-A986-DF0DE1081FB7}">
      <dgm:prSet/>
      <dgm:spPr/>
      <dgm:t>
        <a:bodyPr/>
        <a:lstStyle/>
        <a:p>
          <a:endParaRPr lang="ru-RU"/>
        </a:p>
      </dgm:t>
    </dgm:pt>
    <dgm:pt modelId="{11FB8956-3B72-4749-8EBA-B94F14BCC629}" type="sibTrans" cxnId="{0E136C28-CBD1-4472-A986-DF0DE1081FB7}">
      <dgm:prSet/>
      <dgm:spPr/>
      <dgm:t>
        <a:bodyPr/>
        <a:lstStyle/>
        <a:p>
          <a:endParaRPr lang="ru-RU"/>
        </a:p>
      </dgm:t>
    </dgm:pt>
    <dgm:pt modelId="{E2D46846-5B3E-48A0-9020-7AE334C8F1CA}">
      <dgm:prSet phldrT="[Текст]"/>
      <dgm:spPr/>
      <dgm:t>
        <a:bodyPr/>
        <a:lstStyle/>
        <a:p>
          <a:pPr algn="l"/>
          <a:r>
            <a:rPr lang="ru-RU" dirty="0" smtClean="0"/>
            <a:t>широкополосный шум  </a:t>
          </a:r>
          <a:endParaRPr lang="ru-RU" dirty="0"/>
        </a:p>
      </dgm:t>
    </dgm:pt>
    <dgm:pt modelId="{AFC0209F-6855-4B58-A501-0CE98EED7F31}" type="parTrans" cxnId="{B4B1D848-9FE6-450A-B2B1-9ED2486F73D5}">
      <dgm:prSet/>
      <dgm:spPr/>
      <dgm:t>
        <a:bodyPr/>
        <a:lstStyle/>
        <a:p>
          <a:endParaRPr lang="ru-RU"/>
        </a:p>
      </dgm:t>
    </dgm:pt>
    <dgm:pt modelId="{3B98B966-4BE5-49AD-A766-BE5F6FE0CFCE}" type="sibTrans" cxnId="{B4B1D848-9FE6-450A-B2B1-9ED2486F73D5}">
      <dgm:prSet/>
      <dgm:spPr/>
      <dgm:t>
        <a:bodyPr/>
        <a:lstStyle/>
        <a:p>
          <a:endParaRPr lang="ru-RU"/>
        </a:p>
      </dgm:t>
    </dgm:pt>
    <dgm:pt modelId="{9B17ABBA-4327-4630-92AC-32989FDF732E}">
      <dgm:prSet phldrT="[Текст]"/>
      <dgm:spPr/>
      <dgm:t>
        <a:bodyPr/>
        <a:lstStyle/>
        <a:p>
          <a:pPr algn="l"/>
          <a:r>
            <a:rPr lang="ru-RU" dirty="0" smtClean="0"/>
            <a:t>тональный шум </a:t>
          </a:r>
          <a:endParaRPr lang="ru-RU" dirty="0"/>
        </a:p>
      </dgm:t>
    </dgm:pt>
    <dgm:pt modelId="{70F46697-7DB2-4205-B49E-494445999A94}" type="parTrans" cxnId="{F38E4E1F-A556-44F9-9CF0-C607A29A8C5A}">
      <dgm:prSet/>
      <dgm:spPr/>
      <dgm:t>
        <a:bodyPr/>
        <a:lstStyle/>
        <a:p>
          <a:endParaRPr lang="ru-RU"/>
        </a:p>
      </dgm:t>
    </dgm:pt>
    <dgm:pt modelId="{B9CBEAD9-0770-4380-B1BF-ADD12BF8A53A}" type="sibTrans" cxnId="{F38E4E1F-A556-44F9-9CF0-C607A29A8C5A}">
      <dgm:prSet/>
      <dgm:spPr/>
      <dgm:t>
        <a:bodyPr/>
        <a:lstStyle/>
        <a:p>
          <a:endParaRPr lang="ru-RU"/>
        </a:p>
      </dgm:t>
    </dgm:pt>
    <dgm:pt modelId="{15F3B2EA-D8B4-40A8-AFC6-35C394571620}" type="pres">
      <dgm:prSet presAssocID="{B6796B10-933E-4CC2-ADF2-21ACD5159A9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6763E06-A8E8-4A71-88AB-CEF5EAC79816}" type="pres">
      <dgm:prSet presAssocID="{03579337-9432-42F3-803B-1E1EF9B07D62}" presName="root" presStyleCnt="0"/>
      <dgm:spPr/>
    </dgm:pt>
    <dgm:pt modelId="{1C4F0278-8C7C-45B2-B8BB-A45A14B8FD38}" type="pres">
      <dgm:prSet presAssocID="{03579337-9432-42F3-803B-1E1EF9B07D62}" presName="rootComposite" presStyleCnt="0"/>
      <dgm:spPr/>
    </dgm:pt>
    <dgm:pt modelId="{E0A1AD51-B8A2-44C7-BED9-BB3F414FE3B9}" type="pres">
      <dgm:prSet presAssocID="{03579337-9432-42F3-803B-1E1EF9B07D62}" presName="rootText" presStyleLbl="node1" presStyleIdx="0" presStyleCnt="1" custScaleX="203128"/>
      <dgm:spPr/>
      <dgm:t>
        <a:bodyPr/>
        <a:lstStyle/>
        <a:p>
          <a:endParaRPr lang="ru-RU"/>
        </a:p>
      </dgm:t>
    </dgm:pt>
    <dgm:pt modelId="{9C94C83D-C108-4CC1-9D19-CB9FD6453ADC}" type="pres">
      <dgm:prSet presAssocID="{03579337-9432-42F3-803B-1E1EF9B07D62}" presName="rootConnector" presStyleLbl="node1" presStyleIdx="0" presStyleCnt="1"/>
      <dgm:spPr/>
      <dgm:t>
        <a:bodyPr/>
        <a:lstStyle/>
        <a:p>
          <a:endParaRPr lang="ru-RU"/>
        </a:p>
      </dgm:t>
    </dgm:pt>
    <dgm:pt modelId="{13F1746A-D634-4807-9E5E-D549FED5A2DD}" type="pres">
      <dgm:prSet presAssocID="{03579337-9432-42F3-803B-1E1EF9B07D62}" presName="childShape" presStyleCnt="0"/>
      <dgm:spPr/>
    </dgm:pt>
    <dgm:pt modelId="{2AEEF55B-EE9E-4E7A-9447-843423EDB2AC}" type="pres">
      <dgm:prSet presAssocID="{AFC0209F-6855-4B58-A501-0CE98EED7F31}" presName="Name13" presStyleLbl="parChTrans1D2" presStyleIdx="0" presStyleCnt="2"/>
      <dgm:spPr/>
      <dgm:t>
        <a:bodyPr/>
        <a:lstStyle/>
        <a:p>
          <a:endParaRPr lang="ru-RU"/>
        </a:p>
      </dgm:t>
    </dgm:pt>
    <dgm:pt modelId="{8B3504AD-45E9-42A2-AADA-A75132F6A8D2}" type="pres">
      <dgm:prSet presAssocID="{E2D46846-5B3E-48A0-9020-7AE334C8F1CA}" presName="childText" presStyleLbl="bgAcc1" presStyleIdx="0" presStyleCnt="2" custScaleX="255298" custScaleY="624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EC9C8A-0421-42C4-ACFF-2830E7FCDA3E}" type="pres">
      <dgm:prSet presAssocID="{70F46697-7DB2-4205-B49E-494445999A94}" presName="Name13" presStyleLbl="parChTrans1D2" presStyleIdx="1" presStyleCnt="2"/>
      <dgm:spPr/>
      <dgm:t>
        <a:bodyPr/>
        <a:lstStyle/>
        <a:p>
          <a:endParaRPr lang="ru-RU"/>
        </a:p>
      </dgm:t>
    </dgm:pt>
    <dgm:pt modelId="{A6239DD1-F611-412C-8765-8E8FAB21E824}" type="pres">
      <dgm:prSet presAssocID="{9B17ABBA-4327-4630-92AC-32989FDF732E}" presName="childText" presStyleLbl="bgAcc1" presStyleIdx="1" presStyleCnt="2" custScaleX="254464" custScaleY="605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0C15C6-1C8D-4FE6-950E-C0AB884404BB}" type="presOf" srcId="{70F46697-7DB2-4205-B49E-494445999A94}" destId="{5AEC9C8A-0421-42C4-ACFF-2830E7FCDA3E}" srcOrd="0" destOrd="0" presId="urn:microsoft.com/office/officeart/2005/8/layout/hierarchy3"/>
    <dgm:cxn modelId="{335E9FCD-438A-44E2-9957-8814EF416A09}" type="presOf" srcId="{9B17ABBA-4327-4630-92AC-32989FDF732E}" destId="{A6239DD1-F611-412C-8765-8E8FAB21E824}" srcOrd="0" destOrd="0" presId="urn:microsoft.com/office/officeart/2005/8/layout/hierarchy3"/>
    <dgm:cxn modelId="{F38E4E1F-A556-44F9-9CF0-C607A29A8C5A}" srcId="{03579337-9432-42F3-803B-1E1EF9B07D62}" destId="{9B17ABBA-4327-4630-92AC-32989FDF732E}" srcOrd="1" destOrd="0" parTransId="{70F46697-7DB2-4205-B49E-494445999A94}" sibTransId="{B9CBEAD9-0770-4380-B1BF-ADD12BF8A53A}"/>
    <dgm:cxn modelId="{2118956F-2B7A-4695-B0E5-8A365A5CC878}" type="presOf" srcId="{AFC0209F-6855-4B58-A501-0CE98EED7F31}" destId="{2AEEF55B-EE9E-4E7A-9447-843423EDB2AC}" srcOrd="0" destOrd="0" presId="urn:microsoft.com/office/officeart/2005/8/layout/hierarchy3"/>
    <dgm:cxn modelId="{9BFC12F5-6FBE-47C7-A8D9-AB3E1C8B27DB}" type="presOf" srcId="{E2D46846-5B3E-48A0-9020-7AE334C8F1CA}" destId="{8B3504AD-45E9-42A2-AADA-A75132F6A8D2}" srcOrd="0" destOrd="0" presId="urn:microsoft.com/office/officeart/2005/8/layout/hierarchy3"/>
    <dgm:cxn modelId="{0E136C28-CBD1-4472-A986-DF0DE1081FB7}" srcId="{B6796B10-933E-4CC2-ADF2-21ACD5159A92}" destId="{03579337-9432-42F3-803B-1E1EF9B07D62}" srcOrd="0" destOrd="0" parTransId="{C3BFA68B-4993-4706-BEB2-38B506F1D6A1}" sibTransId="{11FB8956-3B72-4749-8EBA-B94F14BCC629}"/>
    <dgm:cxn modelId="{0C70179D-ADDC-48F0-BA17-2225A2ACD0A3}" type="presOf" srcId="{B6796B10-933E-4CC2-ADF2-21ACD5159A92}" destId="{15F3B2EA-D8B4-40A8-AFC6-35C394571620}" srcOrd="0" destOrd="0" presId="urn:microsoft.com/office/officeart/2005/8/layout/hierarchy3"/>
    <dgm:cxn modelId="{B4B1D848-9FE6-450A-B2B1-9ED2486F73D5}" srcId="{03579337-9432-42F3-803B-1E1EF9B07D62}" destId="{E2D46846-5B3E-48A0-9020-7AE334C8F1CA}" srcOrd="0" destOrd="0" parTransId="{AFC0209F-6855-4B58-A501-0CE98EED7F31}" sibTransId="{3B98B966-4BE5-49AD-A766-BE5F6FE0CFCE}"/>
    <dgm:cxn modelId="{2B2A6F67-C560-4F96-9CC5-FF2A7CC171A4}" type="presOf" srcId="{03579337-9432-42F3-803B-1E1EF9B07D62}" destId="{E0A1AD51-B8A2-44C7-BED9-BB3F414FE3B9}" srcOrd="0" destOrd="0" presId="urn:microsoft.com/office/officeart/2005/8/layout/hierarchy3"/>
    <dgm:cxn modelId="{A5281F7E-632C-49DD-A895-8E236E9EBA02}" type="presOf" srcId="{03579337-9432-42F3-803B-1E1EF9B07D62}" destId="{9C94C83D-C108-4CC1-9D19-CB9FD6453ADC}" srcOrd="1" destOrd="0" presId="urn:microsoft.com/office/officeart/2005/8/layout/hierarchy3"/>
    <dgm:cxn modelId="{21384F05-F37E-42C1-8F90-CFB1731EE932}" type="presParOf" srcId="{15F3B2EA-D8B4-40A8-AFC6-35C394571620}" destId="{56763E06-A8E8-4A71-88AB-CEF5EAC79816}" srcOrd="0" destOrd="0" presId="urn:microsoft.com/office/officeart/2005/8/layout/hierarchy3"/>
    <dgm:cxn modelId="{AFD1388E-6A39-4FD3-8FFE-67AE8EC379AD}" type="presParOf" srcId="{56763E06-A8E8-4A71-88AB-CEF5EAC79816}" destId="{1C4F0278-8C7C-45B2-B8BB-A45A14B8FD38}" srcOrd="0" destOrd="0" presId="urn:microsoft.com/office/officeart/2005/8/layout/hierarchy3"/>
    <dgm:cxn modelId="{B4F38021-20A8-4D9C-8222-41E7CE43B703}" type="presParOf" srcId="{1C4F0278-8C7C-45B2-B8BB-A45A14B8FD38}" destId="{E0A1AD51-B8A2-44C7-BED9-BB3F414FE3B9}" srcOrd="0" destOrd="0" presId="urn:microsoft.com/office/officeart/2005/8/layout/hierarchy3"/>
    <dgm:cxn modelId="{5E33A1E1-7E0C-4CE6-9EE3-597D4E516B56}" type="presParOf" srcId="{1C4F0278-8C7C-45B2-B8BB-A45A14B8FD38}" destId="{9C94C83D-C108-4CC1-9D19-CB9FD6453ADC}" srcOrd="1" destOrd="0" presId="urn:microsoft.com/office/officeart/2005/8/layout/hierarchy3"/>
    <dgm:cxn modelId="{331EE805-54C2-4FB1-9D67-3815404EB292}" type="presParOf" srcId="{56763E06-A8E8-4A71-88AB-CEF5EAC79816}" destId="{13F1746A-D634-4807-9E5E-D549FED5A2DD}" srcOrd="1" destOrd="0" presId="urn:microsoft.com/office/officeart/2005/8/layout/hierarchy3"/>
    <dgm:cxn modelId="{99295763-5E88-4CD3-A403-AEE0EC5222CE}" type="presParOf" srcId="{13F1746A-D634-4807-9E5E-D549FED5A2DD}" destId="{2AEEF55B-EE9E-4E7A-9447-843423EDB2AC}" srcOrd="0" destOrd="0" presId="urn:microsoft.com/office/officeart/2005/8/layout/hierarchy3"/>
    <dgm:cxn modelId="{7A1DD09B-272A-4D98-BC75-FE2E003E63A3}" type="presParOf" srcId="{13F1746A-D634-4807-9E5E-D549FED5A2DD}" destId="{8B3504AD-45E9-42A2-AADA-A75132F6A8D2}" srcOrd="1" destOrd="0" presId="urn:microsoft.com/office/officeart/2005/8/layout/hierarchy3"/>
    <dgm:cxn modelId="{F84B10E8-CFD9-490B-B31E-6B25504354FD}" type="presParOf" srcId="{13F1746A-D634-4807-9E5E-D549FED5A2DD}" destId="{5AEC9C8A-0421-42C4-ACFF-2830E7FCDA3E}" srcOrd="2" destOrd="0" presId="urn:microsoft.com/office/officeart/2005/8/layout/hierarchy3"/>
    <dgm:cxn modelId="{8033CDD1-C410-4BCF-8DF9-F0DC21FF7BB8}" type="presParOf" srcId="{13F1746A-D634-4807-9E5E-D549FED5A2DD}" destId="{A6239DD1-F611-412C-8765-8E8FAB21E82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DFBE54D-EEA5-48FC-B3C3-ABBA558807BF}" type="doc">
      <dgm:prSet loTypeId="urn:microsoft.com/office/officeart/2005/8/layout/hierarchy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B6C45C-CDAB-4DF8-B7D9-544BF8FE137B}">
      <dgm:prSet phldrT="[Текст]"/>
      <dgm:spPr/>
      <dgm:t>
        <a:bodyPr/>
        <a:lstStyle/>
        <a:p>
          <a:r>
            <a:rPr lang="ru-RU" dirty="0" smtClean="0"/>
            <a:t>По частоте</a:t>
          </a:r>
          <a:endParaRPr lang="ru-RU" dirty="0"/>
        </a:p>
      </dgm:t>
    </dgm:pt>
    <dgm:pt modelId="{CB1B8461-D2CD-4F7D-B2F2-F52C1679A976}" type="parTrans" cxnId="{ADE6B3E7-836D-42DA-81E8-D076E2999671}">
      <dgm:prSet/>
      <dgm:spPr/>
      <dgm:t>
        <a:bodyPr/>
        <a:lstStyle/>
        <a:p>
          <a:endParaRPr lang="ru-RU"/>
        </a:p>
      </dgm:t>
    </dgm:pt>
    <dgm:pt modelId="{5BEC020B-60A3-4564-B1AF-12C9E9110DD0}" type="sibTrans" cxnId="{ADE6B3E7-836D-42DA-81E8-D076E2999671}">
      <dgm:prSet/>
      <dgm:spPr/>
      <dgm:t>
        <a:bodyPr/>
        <a:lstStyle/>
        <a:p>
          <a:endParaRPr lang="ru-RU"/>
        </a:p>
      </dgm:t>
    </dgm:pt>
    <dgm:pt modelId="{5E658DEF-07AD-4837-B6E8-C38C33B57B87}">
      <dgm:prSet phldrT="[Текст]"/>
      <dgm:spPr/>
      <dgm:t>
        <a:bodyPr/>
        <a:lstStyle/>
        <a:p>
          <a:pPr algn="just"/>
          <a:r>
            <a:rPr lang="ru-RU" dirty="0" smtClean="0"/>
            <a:t>низкочастотный</a:t>
          </a:r>
          <a:endParaRPr lang="ru-RU" dirty="0"/>
        </a:p>
      </dgm:t>
    </dgm:pt>
    <dgm:pt modelId="{8D5994C0-F65A-4FE5-B3CA-0E86C2ABC4B4}" type="parTrans" cxnId="{E8E13BC5-6EBF-42DA-82E8-9FDD37B8A1BC}">
      <dgm:prSet/>
      <dgm:spPr/>
      <dgm:t>
        <a:bodyPr/>
        <a:lstStyle/>
        <a:p>
          <a:endParaRPr lang="ru-RU"/>
        </a:p>
      </dgm:t>
    </dgm:pt>
    <dgm:pt modelId="{7A2BF525-0CA5-4CDB-9D6D-C7250FB4FE25}" type="sibTrans" cxnId="{E8E13BC5-6EBF-42DA-82E8-9FDD37B8A1BC}">
      <dgm:prSet/>
      <dgm:spPr/>
      <dgm:t>
        <a:bodyPr/>
        <a:lstStyle/>
        <a:p>
          <a:endParaRPr lang="ru-RU"/>
        </a:p>
      </dgm:t>
    </dgm:pt>
    <dgm:pt modelId="{5E65348D-3B24-4C7F-A368-36B2124A4158}">
      <dgm:prSet phldrT="[Текст]"/>
      <dgm:spPr/>
      <dgm:t>
        <a:bodyPr/>
        <a:lstStyle/>
        <a:p>
          <a:pPr algn="just"/>
          <a:r>
            <a:rPr lang="ru-RU" dirty="0" smtClean="0"/>
            <a:t>высокочастотный</a:t>
          </a:r>
          <a:endParaRPr lang="ru-RU" dirty="0"/>
        </a:p>
      </dgm:t>
    </dgm:pt>
    <dgm:pt modelId="{E190D40F-273A-4767-B747-18CCFF394DE2}" type="parTrans" cxnId="{8A2FE3FB-ED3C-4D8E-BCD3-1C4CCD0BAD2C}">
      <dgm:prSet/>
      <dgm:spPr/>
      <dgm:t>
        <a:bodyPr/>
        <a:lstStyle/>
        <a:p>
          <a:endParaRPr lang="ru-RU"/>
        </a:p>
      </dgm:t>
    </dgm:pt>
    <dgm:pt modelId="{DB8C72D7-F2B0-4E5D-A3E5-C5AE1375E7A5}" type="sibTrans" cxnId="{8A2FE3FB-ED3C-4D8E-BCD3-1C4CCD0BAD2C}">
      <dgm:prSet/>
      <dgm:spPr/>
      <dgm:t>
        <a:bodyPr/>
        <a:lstStyle/>
        <a:p>
          <a:endParaRPr lang="ru-RU"/>
        </a:p>
      </dgm:t>
    </dgm:pt>
    <dgm:pt modelId="{865BE46F-20B6-436B-9F25-1AAFBC0120B9}">
      <dgm:prSet/>
      <dgm:spPr/>
      <dgm:t>
        <a:bodyPr/>
        <a:lstStyle/>
        <a:p>
          <a:pPr algn="just"/>
          <a:r>
            <a:rPr lang="ru-RU" dirty="0" smtClean="0"/>
            <a:t>среднечастотный</a:t>
          </a:r>
          <a:endParaRPr lang="ru-RU" dirty="0"/>
        </a:p>
      </dgm:t>
    </dgm:pt>
    <dgm:pt modelId="{3F909154-D869-40F0-85D0-BE10CC57E7ED}" type="parTrans" cxnId="{7D9EC3B8-FD54-4000-86B6-EF52B384FE89}">
      <dgm:prSet/>
      <dgm:spPr/>
      <dgm:t>
        <a:bodyPr/>
        <a:lstStyle/>
        <a:p>
          <a:endParaRPr lang="ru-RU"/>
        </a:p>
      </dgm:t>
    </dgm:pt>
    <dgm:pt modelId="{509D5766-15DD-4C50-95B8-AC550CC9E524}" type="sibTrans" cxnId="{7D9EC3B8-FD54-4000-86B6-EF52B384FE89}">
      <dgm:prSet/>
      <dgm:spPr/>
      <dgm:t>
        <a:bodyPr/>
        <a:lstStyle/>
        <a:p>
          <a:endParaRPr lang="ru-RU"/>
        </a:p>
      </dgm:t>
    </dgm:pt>
    <dgm:pt modelId="{92017BB4-E0DD-45AF-974F-20D188BFA5B0}" type="pres">
      <dgm:prSet presAssocID="{5DFBE54D-EEA5-48FC-B3C3-ABBA558807B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8E2A8CC-5E6F-421E-A2D7-126996FFECF0}" type="pres">
      <dgm:prSet presAssocID="{47B6C45C-CDAB-4DF8-B7D9-544BF8FE137B}" presName="root" presStyleCnt="0"/>
      <dgm:spPr/>
    </dgm:pt>
    <dgm:pt modelId="{7194ED61-683C-47B0-A5E8-249A2CDCE5EA}" type="pres">
      <dgm:prSet presAssocID="{47B6C45C-CDAB-4DF8-B7D9-544BF8FE137B}" presName="rootComposite" presStyleCnt="0"/>
      <dgm:spPr/>
    </dgm:pt>
    <dgm:pt modelId="{1D446287-0F0B-4808-ACF9-9AED2A172ED3}" type="pres">
      <dgm:prSet presAssocID="{47B6C45C-CDAB-4DF8-B7D9-544BF8FE137B}" presName="rootText" presStyleLbl="node1" presStyleIdx="0" presStyleCnt="1" custScaleX="139154"/>
      <dgm:spPr/>
      <dgm:t>
        <a:bodyPr/>
        <a:lstStyle/>
        <a:p>
          <a:endParaRPr lang="ru-RU"/>
        </a:p>
      </dgm:t>
    </dgm:pt>
    <dgm:pt modelId="{E7BD531A-3063-4CBE-8BDC-819E00D93CA0}" type="pres">
      <dgm:prSet presAssocID="{47B6C45C-CDAB-4DF8-B7D9-544BF8FE137B}" presName="rootConnector" presStyleLbl="node1" presStyleIdx="0" presStyleCnt="1"/>
      <dgm:spPr/>
      <dgm:t>
        <a:bodyPr/>
        <a:lstStyle/>
        <a:p>
          <a:endParaRPr lang="ru-RU"/>
        </a:p>
      </dgm:t>
    </dgm:pt>
    <dgm:pt modelId="{52090FEA-4824-4F12-9577-F802B4814790}" type="pres">
      <dgm:prSet presAssocID="{47B6C45C-CDAB-4DF8-B7D9-544BF8FE137B}" presName="childShape" presStyleCnt="0"/>
      <dgm:spPr/>
    </dgm:pt>
    <dgm:pt modelId="{791EB7F6-CC6E-4068-83EA-61A270E3A928}" type="pres">
      <dgm:prSet presAssocID="{8D5994C0-F65A-4FE5-B3CA-0E86C2ABC4B4}" presName="Name13" presStyleLbl="parChTrans1D2" presStyleIdx="0" presStyleCnt="3"/>
      <dgm:spPr/>
      <dgm:t>
        <a:bodyPr/>
        <a:lstStyle/>
        <a:p>
          <a:endParaRPr lang="ru-RU"/>
        </a:p>
      </dgm:t>
    </dgm:pt>
    <dgm:pt modelId="{4B902B00-3AEA-48F4-B2B6-2BA73952EDCF}" type="pres">
      <dgm:prSet presAssocID="{5E658DEF-07AD-4837-B6E8-C38C33B57B87}" presName="childText" presStyleLbl="bgAcc1" presStyleIdx="0" presStyleCnt="3" custScaleX="1826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9CF7DA-2DBD-4F7B-8484-E95FA3D87D02}" type="pres">
      <dgm:prSet presAssocID="{3F909154-D869-40F0-85D0-BE10CC57E7ED}" presName="Name13" presStyleLbl="parChTrans1D2" presStyleIdx="1" presStyleCnt="3"/>
      <dgm:spPr/>
      <dgm:t>
        <a:bodyPr/>
        <a:lstStyle/>
        <a:p>
          <a:endParaRPr lang="ru-RU"/>
        </a:p>
      </dgm:t>
    </dgm:pt>
    <dgm:pt modelId="{2BF5CFD3-4C95-4A8B-9E06-058CFA4C7719}" type="pres">
      <dgm:prSet presAssocID="{865BE46F-20B6-436B-9F25-1AAFBC0120B9}" presName="childText" presStyleLbl="bgAcc1" presStyleIdx="1" presStyleCnt="3" custScaleX="1826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952681-2832-4A6C-AC2B-75CCA0FCA7E8}" type="pres">
      <dgm:prSet presAssocID="{E190D40F-273A-4767-B747-18CCFF394DE2}" presName="Name13" presStyleLbl="parChTrans1D2" presStyleIdx="2" presStyleCnt="3"/>
      <dgm:spPr/>
      <dgm:t>
        <a:bodyPr/>
        <a:lstStyle/>
        <a:p>
          <a:endParaRPr lang="ru-RU"/>
        </a:p>
      </dgm:t>
    </dgm:pt>
    <dgm:pt modelId="{E11FE477-8402-4358-B68F-2E5549351201}" type="pres">
      <dgm:prSet presAssocID="{5E65348D-3B24-4C7F-A368-36B2124A4158}" presName="childText" presStyleLbl="bgAcc1" presStyleIdx="2" presStyleCnt="3" custScaleX="1898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9EC3B8-FD54-4000-86B6-EF52B384FE89}" srcId="{47B6C45C-CDAB-4DF8-B7D9-544BF8FE137B}" destId="{865BE46F-20B6-436B-9F25-1AAFBC0120B9}" srcOrd="1" destOrd="0" parTransId="{3F909154-D869-40F0-85D0-BE10CC57E7ED}" sibTransId="{509D5766-15DD-4C50-95B8-AC550CC9E524}"/>
    <dgm:cxn modelId="{E0673B2F-245B-480A-886F-DDA5C38D8A5C}" type="presOf" srcId="{5E65348D-3B24-4C7F-A368-36B2124A4158}" destId="{E11FE477-8402-4358-B68F-2E5549351201}" srcOrd="0" destOrd="0" presId="urn:microsoft.com/office/officeart/2005/8/layout/hierarchy3"/>
    <dgm:cxn modelId="{8A7CDE53-404D-4673-BBEF-F96BDC57B308}" type="presOf" srcId="{E190D40F-273A-4767-B747-18CCFF394DE2}" destId="{14952681-2832-4A6C-AC2B-75CCA0FCA7E8}" srcOrd="0" destOrd="0" presId="urn:microsoft.com/office/officeart/2005/8/layout/hierarchy3"/>
    <dgm:cxn modelId="{871F7170-5415-4D0B-8120-A34EFA99253D}" type="presOf" srcId="{47B6C45C-CDAB-4DF8-B7D9-544BF8FE137B}" destId="{1D446287-0F0B-4808-ACF9-9AED2A172ED3}" srcOrd="0" destOrd="0" presId="urn:microsoft.com/office/officeart/2005/8/layout/hierarchy3"/>
    <dgm:cxn modelId="{06C5C1BA-AE4E-46AA-A11A-8313B40166D2}" type="presOf" srcId="{5DFBE54D-EEA5-48FC-B3C3-ABBA558807BF}" destId="{92017BB4-E0DD-45AF-974F-20D188BFA5B0}" srcOrd="0" destOrd="0" presId="urn:microsoft.com/office/officeart/2005/8/layout/hierarchy3"/>
    <dgm:cxn modelId="{AFA91478-B42D-426E-89EF-1988B2AEEE31}" type="presOf" srcId="{865BE46F-20B6-436B-9F25-1AAFBC0120B9}" destId="{2BF5CFD3-4C95-4A8B-9E06-058CFA4C7719}" srcOrd="0" destOrd="0" presId="urn:microsoft.com/office/officeart/2005/8/layout/hierarchy3"/>
    <dgm:cxn modelId="{DF7CA034-0704-4690-9B63-A814063D4E9B}" type="presOf" srcId="{8D5994C0-F65A-4FE5-B3CA-0E86C2ABC4B4}" destId="{791EB7F6-CC6E-4068-83EA-61A270E3A928}" srcOrd="0" destOrd="0" presId="urn:microsoft.com/office/officeart/2005/8/layout/hierarchy3"/>
    <dgm:cxn modelId="{ADE6B3E7-836D-42DA-81E8-D076E2999671}" srcId="{5DFBE54D-EEA5-48FC-B3C3-ABBA558807BF}" destId="{47B6C45C-CDAB-4DF8-B7D9-544BF8FE137B}" srcOrd="0" destOrd="0" parTransId="{CB1B8461-D2CD-4F7D-B2F2-F52C1679A976}" sibTransId="{5BEC020B-60A3-4564-B1AF-12C9E9110DD0}"/>
    <dgm:cxn modelId="{48608B36-7C12-4FDB-B6FB-B178340967DB}" type="presOf" srcId="{5E658DEF-07AD-4837-B6E8-C38C33B57B87}" destId="{4B902B00-3AEA-48F4-B2B6-2BA73952EDCF}" srcOrd="0" destOrd="0" presId="urn:microsoft.com/office/officeart/2005/8/layout/hierarchy3"/>
    <dgm:cxn modelId="{E8E13BC5-6EBF-42DA-82E8-9FDD37B8A1BC}" srcId="{47B6C45C-CDAB-4DF8-B7D9-544BF8FE137B}" destId="{5E658DEF-07AD-4837-B6E8-C38C33B57B87}" srcOrd="0" destOrd="0" parTransId="{8D5994C0-F65A-4FE5-B3CA-0E86C2ABC4B4}" sibTransId="{7A2BF525-0CA5-4CDB-9D6D-C7250FB4FE25}"/>
    <dgm:cxn modelId="{587A42A2-2205-44F2-9399-CAC1B34A2E3E}" type="presOf" srcId="{3F909154-D869-40F0-85D0-BE10CC57E7ED}" destId="{DB9CF7DA-2DBD-4F7B-8484-E95FA3D87D02}" srcOrd="0" destOrd="0" presId="urn:microsoft.com/office/officeart/2005/8/layout/hierarchy3"/>
    <dgm:cxn modelId="{F48C4E68-33BA-4AFA-8CEB-3B02C1891CE1}" type="presOf" srcId="{47B6C45C-CDAB-4DF8-B7D9-544BF8FE137B}" destId="{E7BD531A-3063-4CBE-8BDC-819E00D93CA0}" srcOrd="1" destOrd="0" presId="urn:microsoft.com/office/officeart/2005/8/layout/hierarchy3"/>
    <dgm:cxn modelId="{8A2FE3FB-ED3C-4D8E-BCD3-1C4CCD0BAD2C}" srcId="{47B6C45C-CDAB-4DF8-B7D9-544BF8FE137B}" destId="{5E65348D-3B24-4C7F-A368-36B2124A4158}" srcOrd="2" destOrd="0" parTransId="{E190D40F-273A-4767-B747-18CCFF394DE2}" sibTransId="{DB8C72D7-F2B0-4E5D-A3E5-C5AE1375E7A5}"/>
    <dgm:cxn modelId="{BF8B1B54-86A5-4611-82F1-52A0138DECDC}" type="presParOf" srcId="{92017BB4-E0DD-45AF-974F-20D188BFA5B0}" destId="{68E2A8CC-5E6F-421E-A2D7-126996FFECF0}" srcOrd="0" destOrd="0" presId="urn:microsoft.com/office/officeart/2005/8/layout/hierarchy3"/>
    <dgm:cxn modelId="{58DB21AD-F46A-4456-9511-D04B0CF95021}" type="presParOf" srcId="{68E2A8CC-5E6F-421E-A2D7-126996FFECF0}" destId="{7194ED61-683C-47B0-A5E8-249A2CDCE5EA}" srcOrd="0" destOrd="0" presId="urn:microsoft.com/office/officeart/2005/8/layout/hierarchy3"/>
    <dgm:cxn modelId="{4D46C14F-2235-4BE5-AAB1-8288E6DC9E6C}" type="presParOf" srcId="{7194ED61-683C-47B0-A5E8-249A2CDCE5EA}" destId="{1D446287-0F0B-4808-ACF9-9AED2A172ED3}" srcOrd="0" destOrd="0" presId="urn:microsoft.com/office/officeart/2005/8/layout/hierarchy3"/>
    <dgm:cxn modelId="{18C893E1-1DBE-4DDA-8699-1D3F37A43C2E}" type="presParOf" srcId="{7194ED61-683C-47B0-A5E8-249A2CDCE5EA}" destId="{E7BD531A-3063-4CBE-8BDC-819E00D93CA0}" srcOrd="1" destOrd="0" presId="urn:microsoft.com/office/officeart/2005/8/layout/hierarchy3"/>
    <dgm:cxn modelId="{D2BBB8F7-272B-4270-8AFF-ADADEE0F8D0F}" type="presParOf" srcId="{68E2A8CC-5E6F-421E-A2D7-126996FFECF0}" destId="{52090FEA-4824-4F12-9577-F802B4814790}" srcOrd="1" destOrd="0" presId="urn:microsoft.com/office/officeart/2005/8/layout/hierarchy3"/>
    <dgm:cxn modelId="{A99997DD-14AD-4D7A-ACE9-4DDF68FF802F}" type="presParOf" srcId="{52090FEA-4824-4F12-9577-F802B4814790}" destId="{791EB7F6-CC6E-4068-83EA-61A270E3A928}" srcOrd="0" destOrd="0" presId="urn:microsoft.com/office/officeart/2005/8/layout/hierarchy3"/>
    <dgm:cxn modelId="{845104DB-E4C9-4BB7-A3BD-1A892D661AF3}" type="presParOf" srcId="{52090FEA-4824-4F12-9577-F802B4814790}" destId="{4B902B00-3AEA-48F4-B2B6-2BA73952EDCF}" srcOrd="1" destOrd="0" presId="urn:microsoft.com/office/officeart/2005/8/layout/hierarchy3"/>
    <dgm:cxn modelId="{90E1802F-B192-4932-959C-B3AC5FFAD973}" type="presParOf" srcId="{52090FEA-4824-4F12-9577-F802B4814790}" destId="{DB9CF7DA-2DBD-4F7B-8484-E95FA3D87D02}" srcOrd="2" destOrd="0" presId="urn:microsoft.com/office/officeart/2005/8/layout/hierarchy3"/>
    <dgm:cxn modelId="{788C2FF1-89BF-44B0-AE67-7B36DB0864E7}" type="presParOf" srcId="{52090FEA-4824-4F12-9577-F802B4814790}" destId="{2BF5CFD3-4C95-4A8B-9E06-058CFA4C7719}" srcOrd="3" destOrd="0" presId="urn:microsoft.com/office/officeart/2005/8/layout/hierarchy3"/>
    <dgm:cxn modelId="{9B82137A-9B71-420B-A786-63CE4CD1BD18}" type="presParOf" srcId="{52090FEA-4824-4F12-9577-F802B4814790}" destId="{14952681-2832-4A6C-AC2B-75CCA0FCA7E8}" srcOrd="4" destOrd="0" presId="urn:microsoft.com/office/officeart/2005/8/layout/hierarchy3"/>
    <dgm:cxn modelId="{EFA20009-DAC0-45F3-9D79-FE28E3B70C05}" type="presParOf" srcId="{52090FEA-4824-4F12-9577-F802B4814790}" destId="{E11FE477-8402-4358-B68F-2E5549351201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E614859-B699-4D9D-A4AB-3E8E26CBE0F2}" type="doc">
      <dgm:prSet loTypeId="urn:microsoft.com/office/officeart/2005/8/layout/hierarchy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B913A41-AAAA-42FF-A155-93C5068EB153}">
      <dgm:prSet phldrT="[Текст]"/>
      <dgm:spPr/>
      <dgm:t>
        <a:bodyPr/>
        <a:lstStyle/>
        <a:p>
          <a:r>
            <a:rPr lang="ru-RU" dirty="0" smtClean="0"/>
            <a:t>По </a:t>
          </a:r>
          <a:r>
            <a:rPr lang="ru-RU" dirty="0" err="1" smtClean="0"/>
            <a:t>временны́м</a:t>
          </a:r>
          <a:r>
            <a:rPr lang="ru-RU" dirty="0" smtClean="0"/>
            <a:t> характеристикам</a:t>
          </a:r>
          <a:endParaRPr lang="ru-RU" dirty="0"/>
        </a:p>
      </dgm:t>
    </dgm:pt>
    <dgm:pt modelId="{87333180-8FF2-4F58-ACA3-1183863C7BF8}" type="parTrans" cxnId="{6B052893-7690-4CD8-A86B-F30982819EDA}">
      <dgm:prSet/>
      <dgm:spPr/>
      <dgm:t>
        <a:bodyPr/>
        <a:lstStyle/>
        <a:p>
          <a:endParaRPr lang="ru-RU"/>
        </a:p>
      </dgm:t>
    </dgm:pt>
    <dgm:pt modelId="{D121DAB3-937C-4765-A586-F9C8166DEB47}" type="sibTrans" cxnId="{6B052893-7690-4CD8-A86B-F30982819EDA}">
      <dgm:prSet/>
      <dgm:spPr/>
      <dgm:t>
        <a:bodyPr/>
        <a:lstStyle/>
        <a:p>
          <a:endParaRPr lang="ru-RU"/>
        </a:p>
      </dgm:t>
    </dgm:pt>
    <dgm:pt modelId="{848C4AE2-AF88-4972-A244-F42F386F79A6}">
      <dgm:prSet phldrT="[Текст]"/>
      <dgm:spPr/>
      <dgm:t>
        <a:bodyPr/>
        <a:lstStyle/>
        <a:p>
          <a:pPr algn="just"/>
          <a:r>
            <a:rPr lang="ru-RU" dirty="0" smtClean="0"/>
            <a:t>постоянный</a:t>
          </a:r>
          <a:endParaRPr lang="ru-RU" dirty="0"/>
        </a:p>
      </dgm:t>
    </dgm:pt>
    <dgm:pt modelId="{34BE200D-FA9B-47F4-8AE5-98A072E512CF}" type="parTrans" cxnId="{2919DA06-9AAB-4CE5-AB9F-07B106F18473}">
      <dgm:prSet/>
      <dgm:spPr/>
      <dgm:t>
        <a:bodyPr/>
        <a:lstStyle/>
        <a:p>
          <a:endParaRPr lang="ru-RU"/>
        </a:p>
      </dgm:t>
    </dgm:pt>
    <dgm:pt modelId="{26F36C79-7613-4CDC-BEEF-E686932F896F}" type="sibTrans" cxnId="{2919DA06-9AAB-4CE5-AB9F-07B106F18473}">
      <dgm:prSet/>
      <dgm:spPr/>
      <dgm:t>
        <a:bodyPr/>
        <a:lstStyle/>
        <a:p>
          <a:endParaRPr lang="ru-RU"/>
        </a:p>
      </dgm:t>
    </dgm:pt>
    <dgm:pt modelId="{0F1CA39B-06F3-47E5-B01C-4EFE6B1B0235}">
      <dgm:prSet phldrT="[Текст]"/>
      <dgm:spPr/>
      <dgm:t>
        <a:bodyPr/>
        <a:lstStyle/>
        <a:p>
          <a:pPr algn="just"/>
          <a:r>
            <a:rPr lang="ru-RU" dirty="0" smtClean="0"/>
            <a:t>непостоянный</a:t>
          </a:r>
          <a:endParaRPr lang="ru-RU" dirty="0"/>
        </a:p>
      </dgm:t>
    </dgm:pt>
    <dgm:pt modelId="{250699A4-3DB6-4D4F-B7E6-A02F6528F3D4}" type="parTrans" cxnId="{C7E4336F-A1BD-48D3-8569-C719D4B44DF9}">
      <dgm:prSet/>
      <dgm:spPr/>
      <dgm:t>
        <a:bodyPr/>
        <a:lstStyle/>
        <a:p>
          <a:endParaRPr lang="ru-RU"/>
        </a:p>
      </dgm:t>
    </dgm:pt>
    <dgm:pt modelId="{9EAAD5D8-5AC2-474B-BC6E-9E53F2448F8F}" type="sibTrans" cxnId="{C7E4336F-A1BD-48D3-8569-C719D4B44DF9}">
      <dgm:prSet/>
      <dgm:spPr/>
      <dgm:t>
        <a:bodyPr/>
        <a:lstStyle/>
        <a:p>
          <a:endParaRPr lang="ru-RU"/>
        </a:p>
      </dgm:t>
    </dgm:pt>
    <dgm:pt modelId="{474158AD-1D5C-47E7-8564-C4CBB586A5D6}">
      <dgm:prSet phldrT="[Текст]"/>
      <dgm:spPr/>
      <dgm:t>
        <a:bodyPr/>
        <a:lstStyle/>
        <a:p>
          <a:r>
            <a:rPr lang="ru-RU" dirty="0" smtClean="0"/>
            <a:t>Непостоянный шум</a:t>
          </a:r>
          <a:endParaRPr lang="ru-RU" dirty="0"/>
        </a:p>
      </dgm:t>
    </dgm:pt>
    <dgm:pt modelId="{F50993E6-92C1-4023-B451-158B2D4FCD42}" type="parTrans" cxnId="{07BEFEAE-33DD-4A39-BD3B-CA69E67826D6}">
      <dgm:prSet/>
      <dgm:spPr/>
      <dgm:t>
        <a:bodyPr/>
        <a:lstStyle/>
        <a:p>
          <a:endParaRPr lang="ru-RU"/>
        </a:p>
      </dgm:t>
    </dgm:pt>
    <dgm:pt modelId="{7CFC275E-0334-4916-A7F9-3D2C51F88513}" type="sibTrans" cxnId="{07BEFEAE-33DD-4A39-BD3B-CA69E67826D6}">
      <dgm:prSet/>
      <dgm:spPr/>
      <dgm:t>
        <a:bodyPr/>
        <a:lstStyle/>
        <a:p>
          <a:endParaRPr lang="ru-RU"/>
        </a:p>
      </dgm:t>
    </dgm:pt>
    <dgm:pt modelId="{D950A673-0C9B-4E7C-A97B-D163DCBBA5F9}">
      <dgm:prSet phldrT="[Текст]"/>
      <dgm:spPr/>
      <dgm:t>
        <a:bodyPr/>
        <a:lstStyle/>
        <a:p>
          <a:pPr algn="just"/>
          <a:r>
            <a:rPr lang="ru-RU" dirty="0" smtClean="0"/>
            <a:t>колеблющийся</a:t>
          </a:r>
          <a:endParaRPr lang="ru-RU" dirty="0"/>
        </a:p>
      </dgm:t>
    </dgm:pt>
    <dgm:pt modelId="{D9DB4955-9E2F-402B-BEAB-6EFEA1FDFAE3}" type="parTrans" cxnId="{7E2E1053-BB52-44F1-81EF-6284F7DF0054}">
      <dgm:prSet/>
      <dgm:spPr/>
      <dgm:t>
        <a:bodyPr/>
        <a:lstStyle/>
        <a:p>
          <a:endParaRPr lang="ru-RU"/>
        </a:p>
      </dgm:t>
    </dgm:pt>
    <dgm:pt modelId="{0B695710-DE8E-461C-9143-CA37B4949898}" type="sibTrans" cxnId="{7E2E1053-BB52-44F1-81EF-6284F7DF0054}">
      <dgm:prSet/>
      <dgm:spPr/>
      <dgm:t>
        <a:bodyPr/>
        <a:lstStyle/>
        <a:p>
          <a:endParaRPr lang="ru-RU"/>
        </a:p>
      </dgm:t>
    </dgm:pt>
    <dgm:pt modelId="{58318C3D-D771-41F5-B8E5-F3590996C860}">
      <dgm:prSet phldrT="[Текст]"/>
      <dgm:spPr/>
      <dgm:t>
        <a:bodyPr/>
        <a:lstStyle/>
        <a:p>
          <a:pPr algn="just"/>
          <a:r>
            <a:rPr lang="ru-RU" dirty="0" smtClean="0"/>
            <a:t>прерывистый </a:t>
          </a:r>
          <a:endParaRPr lang="ru-RU" dirty="0"/>
        </a:p>
      </dgm:t>
    </dgm:pt>
    <dgm:pt modelId="{B2E7BB38-6AD4-4AC5-B897-F7B18E68F791}" type="parTrans" cxnId="{2606BC78-DFD0-452D-8D55-1679275C6664}">
      <dgm:prSet/>
      <dgm:spPr/>
      <dgm:t>
        <a:bodyPr/>
        <a:lstStyle/>
        <a:p>
          <a:endParaRPr lang="ru-RU"/>
        </a:p>
      </dgm:t>
    </dgm:pt>
    <dgm:pt modelId="{E6BE11A1-2EAF-4501-A6F6-1ECE00A6E71F}" type="sibTrans" cxnId="{2606BC78-DFD0-452D-8D55-1679275C6664}">
      <dgm:prSet/>
      <dgm:spPr/>
      <dgm:t>
        <a:bodyPr/>
        <a:lstStyle/>
        <a:p>
          <a:endParaRPr lang="ru-RU"/>
        </a:p>
      </dgm:t>
    </dgm:pt>
    <dgm:pt modelId="{0B23BA4B-FB0B-4D64-B12F-3CC9B4A0046C}">
      <dgm:prSet/>
      <dgm:spPr/>
      <dgm:t>
        <a:bodyPr/>
        <a:lstStyle/>
        <a:p>
          <a:pPr algn="just"/>
          <a:r>
            <a:rPr lang="ru-RU" dirty="0" smtClean="0"/>
            <a:t>импульсный</a:t>
          </a:r>
          <a:endParaRPr lang="ru-RU" dirty="0"/>
        </a:p>
      </dgm:t>
    </dgm:pt>
    <dgm:pt modelId="{3718A895-05D8-4B6C-A181-EFB77B8FF6BE}" type="parTrans" cxnId="{1CDE7183-425B-49EF-9D17-9E2A1A1D233C}">
      <dgm:prSet/>
      <dgm:spPr/>
      <dgm:t>
        <a:bodyPr/>
        <a:lstStyle/>
        <a:p>
          <a:endParaRPr lang="ru-RU"/>
        </a:p>
      </dgm:t>
    </dgm:pt>
    <dgm:pt modelId="{BEE4B4C3-3875-4C7F-B553-FF9DF1CFD2A3}" type="sibTrans" cxnId="{1CDE7183-425B-49EF-9D17-9E2A1A1D233C}">
      <dgm:prSet/>
      <dgm:spPr/>
      <dgm:t>
        <a:bodyPr/>
        <a:lstStyle/>
        <a:p>
          <a:endParaRPr lang="ru-RU"/>
        </a:p>
      </dgm:t>
    </dgm:pt>
    <dgm:pt modelId="{227CEDB4-8328-45E6-9D0E-AB10B507CC57}" type="pres">
      <dgm:prSet presAssocID="{EE614859-B699-4D9D-A4AB-3E8E26CBE0F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02566B1-B561-4FA9-8F89-42209076BCC0}" type="pres">
      <dgm:prSet presAssocID="{5B913A41-AAAA-42FF-A155-93C5068EB153}" presName="root" presStyleCnt="0"/>
      <dgm:spPr/>
    </dgm:pt>
    <dgm:pt modelId="{D2B7C0C4-6C48-4468-89AD-DFC25EB51FB5}" type="pres">
      <dgm:prSet presAssocID="{5B913A41-AAAA-42FF-A155-93C5068EB153}" presName="rootComposite" presStyleCnt="0"/>
      <dgm:spPr/>
    </dgm:pt>
    <dgm:pt modelId="{BF5553B6-BAF9-4134-B7FE-8503431B0B1D}" type="pres">
      <dgm:prSet presAssocID="{5B913A41-AAAA-42FF-A155-93C5068EB153}" presName="rootText" presStyleLbl="node1" presStyleIdx="0" presStyleCnt="2" custScaleX="137244"/>
      <dgm:spPr/>
      <dgm:t>
        <a:bodyPr/>
        <a:lstStyle/>
        <a:p>
          <a:endParaRPr lang="ru-RU"/>
        </a:p>
      </dgm:t>
    </dgm:pt>
    <dgm:pt modelId="{4E229808-E660-40B9-B2A7-A53B2BF6C20F}" type="pres">
      <dgm:prSet presAssocID="{5B913A41-AAAA-42FF-A155-93C5068EB153}" presName="rootConnector" presStyleLbl="node1" presStyleIdx="0" presStyleCnt="2"/>
      <dgm:spPr/>
      <dgm:t>
        <a:bodyPr/>
        <a:lstStyle/>
        <a:p>
          <a:endParaRPr lang="ru-RU"/>
        </a:p>
      </dgm:t>
    </dgm:pt>
    <dgm:pt modelId="{32CA7CF7-EEF0-4FD5-B4F3-7A7EA5344351}" type="pres">
      <dgm:prSet presAssocID="{5B913A41-AAAA-42FF-A155-93C5068EB153}" presName="childShape" presStyleCnt="0"/>
      <dgm:spPr/>
    </dgm:pt>
    <dgm:pt modelId="{6B2046A5-5BAF-436B-BB26-612639857A77}" type="pres">
      <dgm:prSet presAssocID="{34BE200D-FA9B-47F4-8AE5-98A072E512CF}" presName="Name13" presStyleLbl="parChTrans1D2" presStyleIdx="0" presStyleCnt="5"/>
      <dgm:spPr/>
      <dgm:t>
        <a:bodyPr/>
        <a:lstStyle/>
        <a:p>
          <a:endParaRPr lang="ru-RU"/>
        </a:p>
      </dgm:t>
    </dgm:pt>
    <dgm:pt modelId="{32ABA527-BFDB-4983-AF45-61993644C0BB}" type="pres">
      <dgm:prSet presAssocID="{848C4AE2-AF88-4972-A244-F42F386F79A6}" presName="childText" presStyleLbl="bgAcc1" presStyleIdx="0" presStyleCnt="5" custScaleX="132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AC926A-39FE-481E-B39F-226DBF608C3A}" type="pres">
      <dgm:prSet presAssocID="{250699A4-3DB6-4D4F-B7E6-A02F6528F3D4}" presName="Name13" presStyleLbl="parChTrans1D2" presStyleIdx="1" presStyleCnt="5"/>
      <dgm:spPr/>
      <dgm:t>
        <a:bodyPr/>
        <a:lstStyle/>
        <a:p>
          <a:endParaRPr lang="ru-RU"/>
        </a:p>
      </dgm:t>
    </dgm:pt>
    <dgm:pt modelId="{8345CD08-83B5-41A3-BEAF-2C152C7FA43E}" type="pres">
      <dgm:prSet presAssocID="{0F1CA39B-06F3-47E5-B01C-4EFE6B1B0235}" presName="childText" presStyleLbl="bgAcc1" presStyleIdx="1" presStyleCnt="5" custScaleX="1470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B6F556-1162-4962-A18A-194C72482B1D}" type="pres">
      <dgm:prSet presAssocID="{474158AD-1D5C-47E7-8564-C4CBB586A5D6}" presName="root" presStyleCnt="0"/>
      <dgm:spPr/>
    </dgm:pt>
    <dgm:pt modelId="{47C78EF4-4C26-46D8-A955-76FF79E47089}" type="pres">
      <dgm:prSet presAssocID="{474158AD-1D5C-47E7-8564-C4CBB586A5D6}" presName="rootComposite" presStyleCnt="0"/>
      <dgm:spPr/>
    </dgm:pt>
    <dgm:pt modelId="{3A285CB7-3414-472D-B644-5E2B48665A4F}" type="pres">
      <dgm:prSet presAssocID="{474158AD-1D5C-47E7-8564-C4CBB586A5D6}" presName="rootText" presStyleLbl="node1" presStyleIdx="1" presStyleCnt="2" custScaleX="171750"/>
      <dgm:spPr/>
      <dgm:t>
        <a:bodyPr/>
        <a:lstStyle/>
        <a:p>
          <a:endParaRPr lang="ru-RU"/>
        </a:p>
      </dgm:t>
    </dgm:pt>
    <dgm:pt modelId="{6F5543FC-B171-440B-A6CB-18E7B3092B96}" type="pres">
      <dgm:prSet presAssocID="{474158AD-1D5C-47E7-8564-C4CBB586A5D6}" presName="rootConnector" presStyleLbl="node1" presStyleIdx="1" presStyleCnt="2"/>
      <dgm:spPr/>
      <dgm:t>
        <a:bodyPr/>
        <a:lstStyle/>
        <a:p>
          <a:endParaRPr lang="ru-RU"/>
        </a:p>
      </dgm:t>
    </dgm:pt>
    <dgm:pt modelId="{28D4BB3E-0EDF-45BC-B4F6-DA49ACC63A9F}" type="pres">
      <dgm:prSet presAssocID="{474158AD-1D5C-47E7-8564-C4CBB586A5D6}" presName="childShape" presStyleCnt="0"/>
      <dgm:spPr/>
    </dgm:pt>
    <dgm:pt modelId="{7BFE98E2-6A26-4146-855F-4414DB7D9E97}" type="pres">
      <dgm:prSet presAssocID="{D9DB4955-9E2F-402B-BEAB-6EFEA1FDFAE3}" presName="Name13" presStyleLbl="parChTrans1D2" presStyleIdx="2" presStyleCnt="5"/>
      <dgm:spPr/>
      <dgm:t>
        <a:bodyPr/>
        <a:lstStyle/>
        <a:p>
          <a:endParaRPr lang="ru-RU"/>
        </a:p>
      </dgm:t>
    </dgm:pt>
    <dgm:pt modelId="{82E2E5E1-4C45-408F-902F-31F63436E7F7}" type="pres">
      <dgm:prSet presAssocID="{D950A673-0C9B-4E7C-A97B-D163DCBBA5F9}" presName="childText" presStyleLbl="bgAcc1" presStyleIdx="2" presStyleCnt="5" custScaleX="1505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C79439-F524-4A84-B936-1591553B2880}" type="pres">
      <dgm:prSet presAssocID="{B2E7BB38-6AD4-4AC5-B897-F7B18E68F791}" presName="Name13" presStyleLbl="parChTrans1D2" presStyleIdx="3" presStyleCnt="5"/>
      <dgm:spPr/>
      <dgm:t>
        <a:bodyPr/>
        <a:lstStyle/>
        <a:p>
          <a:endParaRPr lang="ru-RU"/>
        </a:p>
      </dgm:t>
    </dgm:pt>
    <dgm:pt modelId="{D57C0AE6-E508-41FC-9167-5C55E69476D2}" type="pres">
      <dgm:prSet presAssocID="{58318C3D-D771-41F5-B8E5-F3590996C860}" presName="childText" presStyleLbl="bgAcc1" presStyleIdx="3" presStyleCnt="5" custScaleX="1480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5DC1D6-E805-4943-A7D4-79B2A970E923}" type="pres">
      <dgm:prSet presAssocID="{3718A895-05D8-4B6C-A181-EFB77B8FF6BE}" presName="Name13" presStyleLbl="parChTrans1D2" presStyleIdx="4" presStyleCnt="5"/>
      <dgm:spPr/>
      <dgm:t>
        <a:bodyPr/>
        <a:lstStyle/>
        <a:p>
          <a:endParaRPr lang="ru-RU"/>
        </a:p>
      </dgm:t>
    </dgm:pt>
    <dgm:pt modelId="{0558D39C-F5F6-47B3-8EFE-6E5B9ADA7E02}" type="pres">
      <dgm:prSet presAssocID="{0B23BA4B-FB0B-4D64-B12F-3CC9B4A0046C}" presName="childText" presStyleLbl="bgAcc1" presStyleIdx="4" presStyleCnt="5" custScaleX="1557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675069-8430-4B5F-80BA-873960852170}" type="presOf" srcId="{474158AD-1D5C-47E7-8564-C4CBB586A5D6}" destId="{6F5543FC-B171-440B-A6CB-18E7B3092B96}" srcOrd="1" destOrd="0" presId="urn:microsoft.com/office/officeart/2005/8/layout/hierarchy3"/>
    <dgm:cxn modelId="{5742E74C-9B67-4C7C-A347-1C4A0101A895}" type="presOf" srcId="{D9DB4955-9E2F-402B-BEAB-6EFEA1FDFAE3}" destId="{7BFE98E2-6A26-4146-855F-4414DB7D9E97}" srcOrd="0" destOrd="0" presId="urn:microsoft.com/office/officeart/2005/8/layout/hierarchy3"/>
    <dgm:cxn modelId="{1CDE7183-425B-49EF-9D17-9E2A1A1D233C}" srcId="{474158AD-1D5C-47E7-8564-C4CBB586A5D6}" destId="{0B23BA4B-FB0B-4D64-B12F-3CC9B4A0046C}" srcOrd="2" destOrd="0" parTransId="{3718A895-05D8-4B6C-A181-EFB77B8FF6BE}" sibTransId="{BEE4B4C3-3875-4C7F-B553-FF9DF1CFD2A3}"/>
    <dgm:cxn modelId="{5F660CB4-CA25-4DCC-8CBE-ABC1BBDC2B48}" type="presOf" srcId="{5B913A41-AAAA-42FF-A155-93C5068EB153}" destId="{BF5553B6-BAF9-4134-B7FE-8503431B0B1D}" srcOrd="0" destOrd="0" presId="urn:microsoft.com/office/officeart/2005/8/layout/hierarchy3"/>
    <dgm:cxn modelId="{4A5E1B3C-E15F-47F1-9FED-13F9ECD59271}" type="presOf" srcId="{250699A4-3DB6-4D4F-B7E6-A02F6528F3D4}" destId="{1CAC926A-39FE-481E-B39F-226DBF608C3A}" srcOrd="0" destOrd="0" presId="urn:microsoft.com/office/officeart/2005/8/layout/hierarchy3"/>
    <dgm:cxn modelId="{2606BC78-DFD0-452D-8D55-1679275C6664}" srcId="{474158AD-1D5C-47E7-8564-C4CBB586A5D6}" destId="{58318C3D-D771-41F5-B8E5-F3590996C860}" srcOrd="1" destOrd="0" parTransId="{B2E7BB38-6AD4-4AC5-B897-F7B18E68F791}" sibTransId="{E6BE11A1-2EAF-4501-A6F6-1ECE00A6E71F}"/>
    <dgm:cxn modelId="{6B052893-7690-4CD8-A86B-F30982819EDA}" srcId="{EE614859-B699-4D9D-A4AB-3E8E26CBE0F2}" destId="{5B913A41-AAAA-42FF-A155-93C5068EB153}" srcOrd="0" destOrd="0" parTransId="{87333180-8FF2-4F58-ACA3-1183863C7BF8}" sibTransId="{D121DAB3-937C-4765-A586-F9C8166DEB47}"/>
    <dgm:cxn modelId="{2919DA06-9AAB-4CE5-AB9F-07B106F18473}" srcId="{5B913A41-AAAA-42FF-A155-93C5068EB153}" destId="{848C4AE2-AF88-4972-A244-F42F386F79A6}" srcOrd="0" destOrd="0" parTransId="{34BE200D-FA9B-47F4-8AE5-98A072E512CF}" sibTransId="{26F36C79-7613-4CDC-BEEF-E686932F896F}"/>
    <dgm:cxn modelId="{7E2E1053-BB52-44F1-81EF-6284F7DF0054}" srcId="{474158AD-1D5C-47E7-8564-C4CBB586A5D6}" destId="{D950A673-0C9B-4E7C-A97B-D163DCBBA5F9}" srcOrd="0" destOrd="0" parTransId="{D9DB4955-9E2F-402B-BEAB-6EFEA1FDFAE3}" sibTransId="{0B695710-DE8E-461C-9143-CA37B4949898}"/>
    <dgm:cxn modelId="{A021000F-BE9A-467E-ADDA-EF554BE89089}" type="presOf" srcId="{5B913A41-AAAA-42FF-A155-93C5068EB153}" destId="{4E229808-E660-40B9-B2A7-A53B2BF6C20F}" srcOrd="1" destOrd="0" presId="urn:microsoft.com/office/officeart/2005/8/layout/hierarchy3"/>
    <dgm:cxn modelId="{49C52417-F099-4C17-B6A7-FA449683F77A}" type="presOf" srcId="{0F1CA39B-06F3-47E5-B01C-4EFE6B1B0235}" destId="{8345CD08-83B5-41A3-BEAF-2C152C7FA43E}" srcOrd="0" destOrd="0" presId="urn:microsoft.com/office/officeart/2005/8/layout/hierarchy3"/>
    <dgm:cxn modelId="{07BEFEAE-33DD-4A39-BD3B-CA69E67826D6}" srcId="{EE614859-B699-4D9D-A4AB-3E8E26CBE0F2}" destId="{474158AD-1D5C-47E7-8564-C4CBB586A5D6}" srcOrd="1" destOrd="0" parTransId="{F50993E6-92C1-4023-B451-158B2D4FCD42}" sibTransId="{7CFC275E-0334-4916-A7F9-3D2C51F88513}"/>
    <dgm:cxn modelId="{3184A744-8778-4D9C-BDED-A89DF181893E}" type="presOf" srcId="{34BE200D-FA9B-47F4-8AE5-98A072E512CF}" destId="{6B2046A5-5BAF-436B-BB26-612639857A77}" srcOrd="0" destOrd="0" presId="urn:microsoft.com/office/officeart/2005/8/layout/hierarchy3"/>
    <dgm:cxn modelId="{8F2539E3-E31C-4388-BBD2-06F830E3C8C1}" type="presOf" srcId="{848C4AE2-AF88-4972-A244-F42F386F79A6}" destId="{32ABA527-BFDB-4983-AF45-61993644C0BB}" srcOrd="0" destOrd="0" presId="urn:microsoft.com/office/officeart/2005/8/layout/hierarchy3"/>
    <dgm:cxn modelId="{2930511B-50C1-4AD6-98B0-8F9154481CDB}" type="presOf" srcId="{58318C3D-D771-41F5-B8E5-F3590996C860}" destId="{D57C0AE6-E508-41FC-9167-5C55E69476D2}" srcOrd="0" destOrd="0" presId="urn:microsoft.com/office/officeart/2005/8/layout/hierarchy3"/>
    <dgm:cxn modelId="{F048005D-9D99-4E76-83FA-8BCEC9132C5E}" type="presOf" srcId="{474158AD-1D5C-47E7-8564-C4CBB586A5D6}" destId="{3A285CB7-3414-472D-B644-5E2B48665A4F}" srcOrd="0" destOrd="0" presId="urn:microsoft.com/office/officeart/2005/8/layout/hierarchy3"/>
    <dgm:cxn modelId="{2FCC3CA6-48AB-4C58-93AE-0FD896B089FB}" type="presOf" srcId="{D950A673-0C9B-4E7C-A97B-D163DCBBA5F9}" destId="{82E2E5E1-4C45-408F-902F-31F63436E7F7}" srcOrd="0" destOrd="0" presId="urn:microsoft.com/office/officeart/2005/8/layout/hierarchy3"/>
    <dgm:cxn modelId="{B08AC74B-21BC-4C13-A45F-25875C9171B0}" type="presOf" srcId="{0B23BA4B-FB0B-4D64-B12F-3CC9B4A0046C}" destId="{0558D39C-F5F6-47B3-8EFE-6E5B9ADA7E02}" srcOrd="0" destOrd="0" presId="urn:microsoft.com/office/officeart/2005/8/layout/hierarchy3"/>
    <dgm:cxn modelId="{7754EA8A-CA79-4331-BD39-B73989A01060}" type="presOf" srcId="{B2E7BB38-6AD4-4AC5-B897-F7B18E68F791}" destId="{82C79439-F524-4A84-B936-1591553B2880}" srcOrd="0" destOrd="0" presId="urn:microsoft.com/office/officeart/2005/8/layout/hierarchy3"/>
    <dgm:cxn modelId="{3018DD44-0959-40FC-A34C-051F1815216B}" type="presOf" srcId="{EE614859-B699-4D9D-A4AB-3E8E26CBE0F2}" destId="{227CEDB4-8328-45E6-9D0E-AB10B507CC57}" srcOrd="0" destOrd="0" presId="urn:microsoft.com/office/officeart/2005/8/layout/hierarchy3"/>
    <dgm:cxn modelId="{C7E4336F-A1BD-48D3-8569-C719D4B44DF9}" srcId="{5B913A41-AAAA-42FF-A155-93C5068EB153}" destId="{0F1CA39B-06F3-47E5-B01C-4EFE6B1B0235}" srcOrd="1" destOrd="0" parTransId="{250699A4-3DB6-4D4F-B7E6-A02F6528F3D4}" sibTransId="{9EAAD5D8-5AC2-474B-BC6E-9E53F2448F8F}"/>
    <dgm:cxn modelId="{C273B20E-DD97-4A35-B192-2CC8CD5AD949}" type="presOf" srcId="{3718A895-05D8-4B6C-A181-EFB77B8FF6BE}" destId="{175DC1D6-E805-4943-A7D4-79B2A970E923}" srcOrd="0" destOrd="0" presId="urn:microsoft.com/office/officeart/2005/8/layout/hierarchy3"/>
    <dgm:cxn modelId="{654B2C0E-97FE-4A13-87E4-97ACBF736103}" type="presParOf" srcId="{227CEDB4-8328-45E6-9D0E-AB10B507CC57}" destId="{802566B1-B561-4FA9-8F89-42209076BCC0}" srcOrd="0" destOrd="0" presId="urn:microsoft.com/office/officeart/2005/8/layout/hierarchy3"/>
    <dgm:cxn modelId="{162C50E9-B2D3-429C-8B89-AD916AE018CD}" type="presParOf" srcId="{802566B1-B561-4FA9-8F89-42209076BCC0}" destId="{D2B7C0C4-6C48-4468-89AD-DFC25EB51FB5}" srcOrd="0" destOrd="0" presId="urn:microsoft.com/office/officeart/2005/8/layout/hierarchy3"/>
    <dgm:cxn modelId="{A9F266C7-9E0B-4129-A2C0-7510D8C206E9}" type="presParOf" srcId="{D2B7C0C4-6C48-4468-89AD-DFC25EB51FB5}" destId="{BF5553B6-BAF9-4134-B7FE-8503431B0B1D}" srcOrd="0" destOrd="0" presId="urn:microsoft.com/office/officeart/2005/8/layout/hierarchy3"/>
    <dgm:cxn modelId="{54736136-5994-4B78-8434-0CDEB4EDEADE}" type="presParOf" srcId="{D2B7C0C4-6C48-4468-89AD-DFC25EB51FB5}" destId="{4E229808-E660-40B9-B2A7-A53B2BF6C20F}" srcOrd="1" destOrd="0" presId="urn:microsoft.com/office/officeart/2005/8/layout/hierarchy3"/>
    <dgm:cxn modelId="{CD3213E7-CE79-43E6-846D-64401B4CA825}" type="presParOf" srcId="{802566B1-B561-4FA9-8F89-42209076BCC0}" destId="{32CA7CF7-EEF0-4FD5-B4F3-7A7EA5344351}" srcOrd="1" destOrd="0" presId="urn:microsoft.com/office/officeart/2005/8/layout/hierarchy3"/>
    <dgm:cxn modelId="{130CCC3A-2FB6-494A-86C5-33C87B5BE3D1}" type="presParOf" srcId="{32CA7CF7-EEF0-4FD5-B4F3-7A7EA5344351}" destId="{6B2046A5-5BAF-436B-BB26-612639857A77}" srcOrd="0" destOrd="0" presId="urn:microsoft.com/office/officeart/2005/8/layout/hierarchy3"/>
    <dgm:cxn modelId="{588C755B-7BB1-4E42-B175-588C9D290610}" type="presParOf" srcId="{32CA7CF7-EEF0-4FD5-B4F3-7A7EA5344351}" destId="{32ABA527-BFDB-4983-AF45-61993644C0BB}" srcOrd="1" destOrd="0" presId="urn:microsoft.com/office/officeart/2005/8/layout/hierarchy3"/>
    <dgm:cxn modelId="{ACD8E64B-A6D7-413A-B8F8-9BF47ABB3DA0}" type="presParOf" srcId="{32CA7CF7-EEF0-4FD5-B4F3-7A7EA5344351}" destId="{1CAC926A-39FE-481E-B39F-226DBF608C3A}" srcOrd="2" destOrd="0" presId="urn:microsoft.com/office/officeart/2005/8/layout/hierarchy3"/>
    <dgm:cxn modelId="{D0B6CA8A-72B3-4D61-AFF2-9A426CC12223}" type="presParOf" srcId="{32CA7CF7-EEF0-4FD5-B4F3-7A7EA5344351}" destId="{8345CD08-83B5-41A3-BEAF-2C152C7FA43E}" srcOrd="3" destOrd="0" presId="urn:microsoft.com/office/officeart/2005/8/layout/hierarchy3"/>
    <dgm:cxn modelId="{B28A24DB-213E-4071-98EA-9D8CE5E77453}" type="presParOf" srcId="{227CEDB4-8328-45E6-9D0E-AB10B507CC57}" destId="{81B6F556-1162-4962-A18A-194C72482B1D}" srcOrd="1" destOrd="0" presId="urn:microsoft.com/office/officeart/2005/8/layout/hierarchy3"/>
    <dgm:cxn modelId="{CB409039-A639-463A-82A3-F7D12465894F}" type="presParOf" srcId="{81B6F556-1162-4962-A18A-194C72482B1D}" destId="{47C78EF4-4C26-46D8-A955-76FF79E47089}" srcOrd="0" destOrd="0" presId="urn:microsoft.com/office/officeart/2005/8/layout/hierarchy3"/>
    <dgm:cxn modelId="{E0BF0A2D-718A-4433-AC5A-FEA8E9E76DA9}" type="presParOf" srcId="{47C78EF4-4C26-46D8-A955-76FF79E47089}" destId="{3A285CB7-3414-472D-B644-5E2B48665A4F}" srcOrd="0" destOrd="0" presId="urn:microsoft.com/office/officeart/2005/8/layout/hierarchy3"/>
    <dgm:cxn modelId="{09F0B104-C352-46A8-83D7-A516DCC5405D}" type="presParOf" srcId="{47C78EF4-4C26-46D8-A955-76FF79E47089}" destId="{6F5543FC-B171-440B-A6CB-18E7B3092B96}" srcOrd="1" destOrd="0" presId="urn:microsoft.com/office/officeart/2005/8/layout/hierarchy3"/>
    <dgm:cxn modelId="{8E86BBF8-6C2E-4A47-AC48-4A5F387028F5}" type="presParOf" srcId="{81B6F556-1162-4962-A18A-194C72482B1D}" destId="{28D4BB3E-0EDF-45BC-B4F6-DA49ACC63A9F}" srcOrd="1" destOrd="0" presId="urn:microsoft.com/office/officeart/2005/8/layout/hierarchy3"/>
    <dgm:cxn modelId="{25B11ED1-477E-43B0-99EB-D9C8D1E6F434}" type="presParOf" srcId="{28D4BB3E-0EDF-45BC-B4F6-DA49ACC63A9F}" destId="{7BFE98E2-6A26-4146-855F-4414DB7D9E97}" srcOrd="0" destOrd="0" presId="urn:microsoft.com/office/officeart/2005/8/layout/hierarchy3"/>
    <dgm:cxn modelId="{0F096812-3757-4405-9355-95593803CE27}" type="presParOf" srcId="{28D4BB3E-0EDF-45BC-B4F6-DA49ACC63A9F}" destId="{82E2E5E1-4C45-408F-902F-31F63436E7F7}" srcOrd="1" destOrd="0" presId="urn:microsoft.com/office/officeart/2005/8/layout/hierarchy3"/>
    <dgm:cxn modelId="{7CD8DB31-BD1C-4009-BDB4-9E0DB1458B70}" type="presParOf" srcId="{28D4BB3E-0EDF-45BC-B4F6-DA49ACC63A9F}" destId="{82C79439-F524-4A84-B936-1591553B2880}" srcOrd="2" destOrd="0" presId="urn:microsoft.com/office/officeart/2005/8/layout/hierarchy3"/>
    <dgm:cxn modelId="{EFA155F8-570A-402E-9080-1879F0B8283F}" type="presParOf" srcId="{28D4BB3E-0EDF-45BC-B4F6-DA49ACC63A9F}" destId="{D57C0AE6-E508-41FC-9167-5C55E69476D2}" srcOrd="3" destOrd="0" presId="urn:microsoft.com/office/officeart/2005/8/layout/hierarchy3"/>
    <dgm:cxn modelId="{D4889636-9E18-4B70-860E-2F0A7BF5BC75}" type="presParOf" srcId="{28D4BB3E-0EDF-45BC-B4F6-DA49ACC63A9F}" destId="{175DC1D6-E805-4943-A7D4-79B2A970E923}" srcOrd="4" destOrd="0" presId="urn:microsoft.com/office/officeart/2005/8/layout/hierarchy3"/>
    <dgm:cxn modelId="{3E1EF42B-73E7-4574-8AEF-60DDCB2240E0}" type="presParOf" srcId="{28D4BB3E-0EDF-45BC-B4F6-DA49ACC63A9F}" destId="{0558D39C-F5F6-47B3-8EFE-6E5B9ADA7E02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F96CBBB-3D47-4AB1-9BDA-C5D6D88422CC}" type="doc">
      <dgm:prSet loTypeId="urn:microsoft.com/office/officeart/2005/8/layout/hierarchy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D2CE14-C68C-4070-95B9-BBF37824F536}">
      <dgm:prSet phldrT="[Текст]"/>
      <dgm:spPr/>
      <dgm:t>
        <a:bodyPr/>
        <a:lstStyle/>
        <a:p>
          <a:r>
            <a:rPr lang="ru-RU" dirty="0" smtClean="0"/>
            <a:t>По природе возникновения</a:t>
          </a:r>
          <a:endParaRPr lang="ru-RU" dirty="0"/>
        </a:p>
      </dgm:t>
    </dgm:pt>
    <dgm:pt modelId="{609D80A9-5041-4695-9973-676C8C09A399}" type="parTrans" cxnId="{533FD29A-7EC8-414A-B740-8854B402A9CF}">
      <dgm:prSet/>
      <dgm:spPr/>
      <dgm:t>
        <a:bodyPr/>
        <a:lstStyle/>
        <a:p>
          <a:endParaRPr lang="ru-RU"/>
        </a:p>
      </dgm:t>
    </dgm:pt>
    <dgm:pt modelId="{30D27FB3-5BC7-47D6-BF30-C7C664AA9348}" type="sibTrans" cxnId="{533FD29A-7EC8-414A-B740-8854B402A9CF}">
      <dgm:prSet/>
      <dgm:spPr/>
      <dgm:t>
        <a:bodyPr/>
        <a:lstStyle/>
        <a:p>
          <a:endParaRPr lang="ru-RU"/>
        </a:p>
      </dgm:t>
    </dgm:pt>
    <dgm:pt modelId="{27B4433E-1022-478A-ABFD-1B5D2334D7A7}">
      <dgm:prSet phldrT="[Текст]"/>
      <dgm:spPr/>
      <dgm:t>
        <a:bodyPr/>
        <a:lstStyle/>
        <a:p>
          <a:pPr algn="just"/>
          <a:r>
            <a:rPr lang="ru-RU" dirty="0" smtClean="0"/>
            <a:t>Аэродинамический</a:t>
          </a:r>
          <a:endParaRPr lang="ru-RU" dirty="0"/>
        </a:p>
      </dgm:t>
    </dgm:pt>
    <dgm:pt modelId="{A64F3D73-FBF8-4ACE-A436-2D5A8D63BEBA}" type="parTrans" cxnId="{6AF422F9-2275-49B7-A29A-47473E7EB05D}">
      <dgm:prSet/>
      <dgm:spPr/>
      <dgm:t>
        <a:bodyPr/>
        <a:lstStyle/>
        <a:p>
          <a:endParaRPr lang="ru-RU"/>
        </a:p>
      </dgm:t>
    </dgm:pt>
    <dgm:pt modelId="{5ED1597A-E9FD-46A9-809B-54F414754DA5}" type="sibTrans" cxnId="{6AF422F9-2275-49B7-A29A-47473E7EB05D}">
      <dgm:prSet/>
      <dgm:spPr/>
      <dgm:t>
        <a:bodyPr/>
        <a:lstStyle/>
        <a:p>
          <a:endParaRPr lang="ru-RU"/>
        </a:p>
      </dgm:t>
    </dgm:pt>
    <dgm:pt modelId="{4342DDB5-FE87-44F9-897E-6752A5E092D4}">
      <dgm:prSet phldrT="[Текст]"/>
      <dgm:spPr/>
      <dgm:t>
        <a:bodyPr/>
        <a:lstStyle/>
        <a:p>
          <a:pPr algn="just"/>
          <a:r>
            <a:rPr lang="ru-RU" dirty="0" smtClean="0"/>
            <a:t>Электромагнитный </a:t>
          </a:r>
          <a:endParaRPr lang="ru-RU" dirty="0"/>
        </a:p>
      </dgm:t>
    </dgm:pt>
    <dgm:pt modelId="{1574706C-CEB3-4433-8183-C5F08E0AD2BD}" type="parTrans" cxnId="{07F70B0A-D680-4838-9C10-0E5280E8F686}">
      <dgm:prSet/>
      <dgm:spPr/>
      <dgm:t>
        <a:bodyPr/>
        <a:lstStyle/>
        <a:p>
          <a:endParaRPr lang="ru-RU"/>
        </a:p>
      </dgm:t>
    </dgm:pt>
    <dgm:pt modelId="{E70E00B0-745D-4766-BA62-74803181BDFE}" type="sibTrans" cxnId="{07F70B0A-D680-4838-9C10-0E5280E8F686}">
      <dgm:prSet/>
      <dgm:spPr/>
      <dgm:t>
        <a:bodyPr/>
        <a:lstStyle/>
        <a:p>
          <a:endParaRPr lang="ru-RU"/>
        </a:p>
      </dgm:t>
    </dgm:pt>
    <dgm:pt modelId="{3E0357B6-51EC-4136-B472-FF6CEFA863A6}">
      <dgm:prSet/>
      <dgm:spPr/>
      <dgm:t>
        <a:bodyPr/>
        <a:lstStyle/>
        <a:p>
          <a:pPr algn="just"/>
          <a:r>
            <a:rPr lang="ru-RU" dirty="0" smtClean="0"/>
            <a:t>Механический</a:t>
          </a:r>
          <a:endParaRPr lang="ru-RU" dirty="0"/>
        </a:p>
      </dgm:t>
    </dgm:pt>
    <dgm:pt modelId="{74D18D35-6585-4AFE-B1C5-DFF74D0BBC6B}" type="parTrans" cxnId="{DC80FE07-7EC8-4354-869D-329A70D8D2F0}">
      <dgm:prSet/>
      <dgm:spPr/>
      <dgm:t>
        <a:bodyPr/>
        <a:lstStyle/>
        <a:p>
          <a:endParaRPr lang="ru-RU"/>
        </a:p>
      </dgm:t>
    </dgm:pt>
    <dgm:pt modelId="{B77A78D7-359F-46E9-B914-D413B59A98AF}" type="sibTrans" cxnId="{DC80FE07-7EC8-4354-869D-329A70D8D2F0}">
      <dgm:prSet/>
      <dgm:spPr/>
      <dgm:t>
        <a:bodyPr/>
        <a:lstStyle/>
        <a:p>
          <a:endParaRPr lang="ru-RU"/>
        </a:p>
      </dgm:t>
    </dgm:pt>
    <dgm:pt modelId="{5AD9013F-B1E8-4FF7-A45A-3DA7DA440992}">
      <dgm:prSet/>
      <dgm:spPr/>
      <dgm:t>
        <a:bodyPr/>
        <a:lstStyle/>
        <a:p>
          <a:pPr algn="just"/>
          <a:r>
            <a:rPr lang="ru-RU" dirty="0" smtClean="0"/>
            <a:t>Гидравлический</a:t>
          </a:r>
          <a:endParaRPr lang="ru-RU" dirty="0"/>
        </a:p>
      </dgm:t>
    </dgm:pt>
    <dgm:pt modelId="{E97325E6-DD64-4345-88DD-9D308AF4C2BB}" type="parTrans" cxnId="{73FA4845-47B6-441C-AF1D-8C51FB0C1ED9}">
      <dgm:prSet/>
      <dgm:spPr/>
      <dgm:t>
        <a:bodyPr/>
        <a:lstStyle/>
        <a:p>
          <a:endParaRPr lang="ru-RU"/>
        </a:p>
      </dgm:t>
    </dgm:pt>
    <dgm:pt modelId="{276543C9-A6D9-4308-A8BB-1848EA34F110}" type="sibTrans" cxnId="{73FA4845-47B6-441C-AF1D-8C51FB0C1ED9}">
      <dgm:prSet/>
      <dgm:spPr/>
      <dgm:t>
        <a:bodyPr/>
        <a:lstStyle/>
        <a:p>
          <a:endParaRPr lang="ru-RU"/>
        </a:p>
      </dgm:t>
    </dgm:pt>
    <dgm:pt modelId="{B24A6590-C49F-491C-B8B8-4DCC07B811EE}" type="pres">
      <dgm:prSet presAssocID="{1F96CBBB-3D47-4AB1-9BDA-C5D6D88422C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446D0BD-454F-4CA9-A811-8D6F57C67198}" type="pres">
      <dgm:prSet presAssocID="{EBD2CE14-C68C-4070-95B9-BBF37824F536}" presName="root" presStyleCnt="0"/>
      <dgm:spPr/>
    </dgm:pt>
    <dgm:pt modelId="{459607ED-4431-4588-B11C-234668D5936D}" type="pres">
      <dgm:prSet presAssocID="{EBD2CE14-C68C-4070-95B9-BBF37824F536}" presName="rootComposite" presStyleCnt="0"/>
      <dgm:spPr/>
    </dgm:pt>
    <dgm:pt modelId="{2C87A49F-3D93-4080-8381-62A9F22646CF}" type="pres">
      <dgm:prSet presAssocID="{EBD2CE14-C68C-4070-95B9-BBF37824F536}" presName="rootText" presStyleLbl="node1" presStyleIdx="0" presStyleCnt="1" custScaleX="278640"/>
      <dgm:spPr/>
      <dgm:t>
        <a:bodyPr/>
        <a:lstStyle/>
        <a:p>
          <a:endParaRPr lang="ru-RU"/>
        </a:p>
      </dgm:t>
    </dgm:pt>
    <dgm:pt modelId="{6AE81E4C-FABD-46E1-95BD-56FC5E798543}" type="pres">
      <dgm:prSet presAssocID="{EBD2CE14-C68C-4070-95B9-BBF37824F536}" presName="rootConnector" presStyleLbl="node1" presStyleIdx="0" presStyleCnt="1"/>
      <dgm:spPr/>
      <dgm:t>
        <a:bodyPr/>
        <a:lstStyle/>
        <a:p>
          <a:endParaRPr lang="ru-RU"/>
        </a:p>
      </dgm:t>
    </dgm:pt>
    <dgm:pt modelId="{A7567B03-1A86-4BA9-B23F-2C744D342879}" type="pres">
      <dgm:prSet presAssocID="{EBD2CE14-C68C-4070-95B9-BBF37824F536}" presName="childShape" presStyleCnt="0"/>
      <dgm:spPr/>
    </dgm:pt>
    <dgm:pt modelId="{6C0E3313-14E4-405C-B501-A32C67740047}" type="pres">
      <dgm:prSet presAssocID="{74D18D35-6585-4AFE-B1C5-DFF74D0BBC6B}" presName="Name13" presStyleLbl="parChTrans1D2" presStyleIdx="0" presStyleCnt="4"/>
      <dgm:spPr/>
      <dgm:t>
        <a:bodyPr/>
        <a:lstStyle/>
        <a:p>
          <a:endParaRPr lang="ru-RU"/>
        </a:p>
      </dgm:t>
    </dgm:pt>
    <dgm:pt modelId="{8D0F15CF-A49A-430E-B74B-C5E17594FB0D}" type="pres">
      <dgm:prSet presAssocID="{3E0357B6-51EC-4136-B472-FF6CEFA863A6}" presName="childText" presStyleLbl="bgAcc1" presStyleIdx="0" presStyleCnt="4" custScaleX="2853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C2BF2E-7AC5-4116-A528-113D5E65EF9E}" type="pres">
      <dgm:prSet presAssocID="{A64F3D73-FBF8-4ACE-A436-2D5A8D63BEBA}" presName="Name13" presStyleLbl="parChTrans1D2" presStyleIdx="1" presStyleCnt="4"/>
      <dgm:spPr/>
      <dgm:t>
        <a:bodyPr/>
        <a:lstStyle/>
        <a:p>
          <a:endParaRPr lang="ru-RU"/>
        </a:p>
      </dgm:t>
    </dgm:pt>
    <dgm:pt modelId="{F6B1FA9D-96B5-4529-B53F-2A514ED13D9A}" type="pres">
      <dgm:prSet presAssocID="{27B4433E-1022-478A-ABFD-1B5D2334D7A7}" presName="childText" presStyleLbl="bgAcc1" presStyleIdx="1" presStyleCnt="4" custScaleX="2853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B7E89C-C33B-4236-A86E-0731C1308CED}" type="pres">
      <dgm:prSet presAssocID="{E97325E6-DD64-4345-88DD-9D308AF4C2BB}" presName="Name13" presStyleLbl="parChTrans1D2" presStyleIdx="2" presStyleCnt="4"/>
      <dgm:spPr/>
      <dgm:t>
        <a:bodyPr/>
        <a:lstStyle/>
        <a:p>
          <a:endParaRPr lang="ru-RU"/>
        </a:p>
      </dgm:t>
    </dgm:pt>
    <dgm:pt modelId="{C1C020B8-1386-4E2C-A2B8-998C0E7AF02C}" type="pres">
      <dgm:prSet presAssocID="{5AD9013F-B1E8-4FF7-A45A-3DA7DA440992}" presName="childText" presStyleLbl="bgAcc1" presStyleIdx="2" presStyleCnt="4" custScaleX="2944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2DB7C8-0198-4047-B49B-F3290DFB6370}" type="pres">
      <dgm:prSet presAssocID="{1574706C-CEB3-4433-8183-C5F08E0AD2BD}" presName="Name13" presStyleLbl="parChTrans1D2" presStyleIdx="3" presStyleCnt="4"/>
      <dgm:spPr/>
      <dgm:t>
        <a:bodyPr/>
        <a:lstStyle/>
        <a:p>
          <a:endParaRPr lang="ru-RU"/>
        </a:p>
      </dgm:t>
    </dgm:pt>
    <dgm:pt modelId="{FDD8E8B3-ACF1-4F9E-92C0-2308F8C714F4}" type="pres">
      <dgm:prSet presAssocID="{4342DDB5-FE87-44F9-897E-6752A5E092D4}" presName="childText" presStyleLbl="bgAcc1" presStyleIdx="3" presStyleCnt="4" custScaleX="3011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386C17-28D1-43A7-BEAA-10BBC2DE8650}" type="presOf" srcId="{27B4433E-1022-478A-ABFD-1B5D2334D7A7}" destId="{F6B1FA9D-96B5-4529-B53F-2A514ED13D9A}" srcOrd="0" destOrd="0" presId="urn:microsoft.com/office/officeart/2005/8/layout/hierarchy3"/>
    <dgm:cxn modelId="{533FD29A-7EC8-414A-B740-8854B402A9CF}" srcId="{1F96CBBB-3D47-4AB1-9BDA-C5D6D88422CC}" destId="{EBD2CE14-C68C-4070-95B9-BBF37824F536}" srcOrd="0" destOrd="0" parTransId="{609D80A9-5041-4695-9973-676C8C09A399}" sibTransId="{30D27FB3-5BC7-47D6-BF30-C7C664AA9348}"/>
    <dgm:cxn modelId="{07F70B0A-D680-4838-9C10-0E5280E8F686}" srcId="{EBD2CE14-C68C-4070-95B9-BBF37824F536}" destId="{4342DDB5-FE87-44F9-897E-6752A5E092D4}" srcOrd="3" destOrd="0" parTransId="{1574706C-CEB3-4433-8183-C5F08E0AD2BD}" sibTransId="{E70E00B0-745D-4766-BA62-74803181BDFE}"/>
    <dgm:cxn modelId="{DC80FE07-7EC8-4354-869D-329A70D8D2F0}" srcId="{EBD2CE14-C68C-4070-95B9-BBF37824F536}" destId="{3E0357B6-51EC-4136-B472-FF6CEFA863A6}" srcOrd="0" destOrd="0" parTransId="{74D18D35-6585-4AFE-B1C5-DFF74D0BBC6B}" sibTransId="{B77A78D7-359F-46E9-B914-D413B59A98AF}"/>
    <dgm:cxn modelId="{10FEF94B-54C7-499B-B98B-305A0CB3DC2A}" type="presOf" srcId="{1F96CBBB-3D47-4AB1-9BDA-C5D6D88422CC}" destId="{B24A6590-C49F-491C-B8B8-4DCC07B811EE}" srcOrd="0" destOrd="0" presId="urn:microsoft.com/office/officeart/2005/8/layout/hierarchy3"/>
    <dgm:cxn modelId="{A915BE77-7CAA-4221-B5F6-A5476450D77C}" type="presOf" srcId="{E97325E6-DD64-4345-88DD-9D308AF4C2BB}" destId="{74B7E89C-C33B-4236-A86E-0731C1308CED}" srcOrd="0" destOrd="0" presId="urn:microsoft.com/office/officeart/2005/8/layout/hierarchy3"/>
    <dgm:cxn modelId="{334EC4E3-5F24-463B-871B-0E5E01A6F104}" type="presOf" srcId="{EBD2CE14-C68C-4070-95B9-BBF37824F536}" destId="{2C87A49F-3D93-4080-8381-62A9F22646CF}" srcOrd="0" destOrd="0" presId="urn:microsoft.com/office/officeart/2005/8/layout/hierarchy3"/>
    <dgm:cxn modelId="{4074DDC2-BA31-48A3-BFFD-175DAE676C09}" type="presOf" srcId="{74D18D35-6585-4AFE-B1C5-DFF74D0BBC6B}" destId="{6C0E3313-14E4-405C-B501-A32C67740047}" srcOrd="0" destOrd="0" presId="urn:microsoft.com/office/officeart/2005/8/layout/hierarchy3"/>
    <dgm:cxn modelId="{4DD5FAA7-30AD-4EEE-99DD-0BF3B89E7F45}" type="presOf" srcId="{EBD2CE14-C68C-4070-95B9-BBF37824F536}" destId="{6AE81E4C-FABD-46E1-95BD-56FC5E798543}" srcOrd="1" destOrd="0" presId="urn:microsoft.com/office/officeart/2005/8/layout/hierarchy3"/>
    <dgm:cxn modelId="{E22BA602-1AB2-4EDF-98E6-D724F1B59B17}" type="presOf" srcId="{1574706C-CEB3-4433-8183-C5F08E0AD2BD}" destId="{082DB7C8-0198-4047-B49B-F3290DFB6370}" srcOrd="0" destOrd="0" presId="urn:microsoft.com/office/officeart/2005/8/layout/hierarchy3"/>
    <dgm:cxn modelId="{DDAD8717-4C68-43B8-B372-64A956C113E1}" type="presOf" srcId="{A64F3D73-FBF8-4ACE-A436-2D5A8D63BEBA}" destId="{45C2BF2E-7AC5-4116-A528-113D5E65EF9E}" srcOrd="0" destOrd="0" presId="urn:microsoft.com/office/officeart/2005/8/layout/hierarchy3"/>
    <dgm:cxn modelId="{5DE253D0-0724-4926-ACFF-9FE64D41239F}" type="presOf" srcId="{4342DDB5-FE87-44F9-897E-6752A5E092D4}" destId="{FDD8E8B3-ACF1-4F9E-92C0-2308F8C714F4}" srcOrd="0" destOrd="0" presId="urn:microsoft.com/office/officeart/2005/8/layout/hierarchy3"/>
    <dgm:cxn modelId="{6AF422F9-2275-49B7-A29A-47473E7EB05D}" srcId="{EBD2CE14-C68C-4070-95B9-BBF37824F536}" destId="{27B4433E-1022-478A-ABFD-1B5D2334D7A7}" srcOrd="1" destOrd="0" parTransId="{A64F3D73-FBF8-4ACE-A436-2D5A8D63BEBA}" sibTransId="{5ED1597A-E9FD-46A9-809B-54F414754DA5}"/>
    <dgm:cxn modelId="{73FA4845-47B6-441C-AF1D-8C51FB0C1ED9}" srcId="{EBD2CE14-C68C-4070-95B9-BBF37824F536}" destId="{5AD9013F-B1E8-4FF7-A45A-3DA7DA440992}" srcOrd="2" destOrd="0" parTransId="{E97325E6-DD64-4345-88DD-9D308AF4C2BB}" sibTransId="{276543C9-A6D9-4308-A8BB-1848EA34F110}"/>
    <dgm:cxn modelId="{40BCBEFA-EF31-4847-AD07-44088927545A}" type="presOf" srcId="{3E0357B6-51EC-4136-B472-FF6CEFA863A6}" destId="{8D0F15CF-A49A-430E-B74B-C5E17594FB0D}" srcOrd="0" destOrd="0" presId="urn:microsoft.com/office/officeart/2005/8/layout/hierarchy3"/>
    <dgm:cxn modelId="{86A7635A-D623-4C2F-831F-EA2C6240DC64}" type="presOf" srcId="{5AD9013F-B1E8-4FF7-A45A-3DA7DA440992}" destId="{C1C020B8-1386-4E2C-A2B8-998C0E7AF02C}" srcOrd="0" destOrd="0" presId="urn:microsoft.com/office/officeart/2005/8/layout/hierarchy3"/>
    <dgm:cxn modelId="{DB2BFB03-B6D3-4FE9-BF91-9256823B0ACD}" type="presParOf" srcId="{B24A6590-C49F-491C-B8B8-4DCC07B811EE}" destId="{9446D0BD-454F-4CA9-A811-8D6F57C67198}" srcOrd="0" destOrd="0" presId="urn:microsoft.com/office/officeart/2005/8/layout/hierarchy3"/>
    <dgm:cxn modelId="{59E4780F-98F4-40BB-A996-7F5570257563}" type="presParOf" srcId="{9446D0BD-454F-4CA9-A811-8D6F57C67198}" destId="{459607ED-4431-4588-B11C-234668D5936D}" srcOrd="0" destOrd="0" presId="urn:microsoft.com/office/officeart/2005/8/layout/hierarchy3"/>
    <dgm:cxn modelId="{91B43EA6-ED48-4368-A762-3674BAB2138D}" type="presParOf" srcId="{459607ED-4431-4588-B11C-234668D5936D}" destId="{2C87A49F-3D93-4080-8381-62A9F22646CF}" srcOrd="0" destOrd="0" presId="urn:microsoft.com/office/officeart/2005/8/layout/hierarchy3"/>
    <dgm:cxn modelId="{A3069C8D-9611-4A39-B469-C9928CD6BD55}" type="presParOf" srcId="{459607ED-4431-4588-B11C-234668D5936D}" destId="{6AE81E4C-FABD-46E1-95BD-56FC5E798543}" srcOrd="1" destOrd="0" presId="urn:microsoft.com/office/officeart/2005/8/layout/hierarchy3"/>
    <dgm:cxn modelId="{293851E1-C990-4DDA-BE36-22DE350D9A9A}" type="presParOf" srcId="{9446D0BD-454F-4CA9-A811-8D6F57C67198}" destId="{A7567B03-1A86-4BA9-B23F-2C744D342879}" srcOrd="1" destOrd="0" presId="urn:microsoft.com/office/officeart/2005/8/layout/hierarchy3"/>
    <dgm:cxn modelId="{D69B7498-C8E5-4F73-A8F2-91819650B705}" type="presParOf" srcId="{A7567B03-1A86-4BA9-B23F-2C744D342879}" destId="{6C0E3313-14E4-405C-B501-A32C67740047}" srcOrd="0" destOrd="0" presId="urn:microsoft.com/office/officeart/2005/8/layout/hierarchy3"/>
    <dgm:cxn modelId="{04C70460-605F-4666-BE1C-C0B1DF292E33}" type="presParOf" srcId="{A7567B03-1A86-4BA9-B23F-2C744D342879}" destId="{8D0F15CF-A49A-430E-B74B-C5E17594FB0D}" srcOrd="1" destOrd="0" presId="urn:microsoft.com/office/officeart/2005/8/layout/hierarchy3"/>
    <dgm:cxn modelId="{645E4311-228C-439D-AECD-A1D0C2376B0B}" type="presParOf" srcId="{A7567B03-1A86-4BA9-B23F-2C744D342879}" destId="{45C2BF2E-7AC5-4116-A528-113D5E65EF9E}" srcOrd="2" destOrd="0" presId="urn:microsoft.com/office/officeart/2005/8/layout/hierarchy3"/>
    <dgm:cxn modelId="{7C4543FA-4415-4F74-ADEF-A7D3C77A0587}" type="presParOf" srcId="{A7567B03-1A86-4BA9-B23F-2C744D342879}" destId="{F6B1FA9D-96B5-4529-B53F-2A514ED13D9A}" srcOrd="3" destOrd="0" presId="urn:microsoft.com/office/officeart/2005/8/layout/hierarchy3"/>
    <dgm:cxn modelId="{5FE074DD-C9A0-4914-B2D6-909C39BB23D4}" type="presParOf" srcId="{A7567B03-1A86-4BA9-B23F-2C744D342879}" destId="{74B7E89C-C33B-4236-A86E-0731C1308CED}" srcOrd="4" destOrd="0" presId="urn:microsoft.com/office/officeart/2005/8/layout/hierarchy3"/>
    <dgm:cxn modelId="{0615F662-928A-4A8E-9385-D4DD4107A377}" type="presParOf" srcId="{A7567B03-1A86-4BA9-B23F-2C744D342879}" destId="{C1C020B8-1386-4E2C-A2B8-998C0E7AF02C}" srcOrd="5" destOrd="0" presId="urn:microsoft.com/office/officeart/2005/8/layout/hierarchy3"/>
    <dgm:cxn modelId="{83451436-9508-4966-81BC-E93827D63429}" type="presParOf" srcId="{A7567B03-1A86-4BA9-B23F-2C744D342879}" destId="{082DB7C8-0198-4047-B49B-F3290DFB6370}" srcOrd="6" destOrd="0" presId="urn:microsoft.com/office/officeart/2005/8/layout/hierarchy3"/>
    <dgm:cxn modelId="{89F5E9B9-FBF4-49BE-A8EA-787416EE1079}" type="presParOf" srcId="{A7567B03-1A86-4BA9-B23F-2C744D342879}" destId="{FDD8E8B3-ACF1-4F9E-92C0-2308F8C714F4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C70B37F-14E5-484F-9F80-19F1A00748F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48D920-4853-450D-9E0D-DF5379A01B6F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5500" b="1" i="1" dirty="0" smtClean="0"/>
            <a:t>Бел </a:t>
          </a:r>
        </a:p>
        <a:p>
          <a:pPr>
            <a:spcAft>
              <a:spcPct val="35000"/>
            </a:spcAft>
          </a:pPr>
          <a:r>
            <a:rPr lang="ru-RU" sz="3600" dirty="0" smtClean="0"/>
            <a:t>Русское обозначение — Б; международное — B</a:t>
          </a:r>
          <a:endParaRPr lang="ru-RU" sz="3600" b="0" dirty="0"/>
        </a:p>
      </dgm:t>
    </dgm:pt>
    <dgm:pt modelId="{A1693E47-630B-47B2-A8BE-50DAA34858A7}" type="parTrans" cxnId="{360F86E6-B072-4697-B01F-B3D576A7FC46}">
      <dgm:prSet/>
      <dgm:spPr/>
      <dgm:t>
        <a:bodyPr/>
        <a:lstStyle/>
        <a:p>
          <a:endParaRPr lang="ru-RU"/>
        </a:p>
      </dgm:t>
    </dgm:pt>
    <dgm:pt modelId="{55374440-0DA3-48AA-BB74-3DAD4471F013}" type="sibTrans" cxnId="{360F86E6-B072-4697-B01F-B3D576A7FC46}">
      <dgm:prSet/>
      <dgm:spPr/>
      <dgm:t>
        <a:bodyPr/>
        <a:lstStyle/>
        <a:p>
          <a:endParaRPr lang="ru-RU"/>
        </a:p>
      </dgm:t>
    </dgm:pt>
    <dgm:pt modelId="{C393DEA4-AA6C-4E75-A7B2-4E8B6E61EF36}">
      <dgm:prSet phldrT="[Текст]"/>
      <dgm:spPr/>
      <dgm:t>
        <a:bodyPr/>
        <a:lstStyle/>
        <a:p>
          <a:r>
            <a:rPr lang="ru-RU" dirty="0" smtClean="0"/>
            <a:t>безразмерная единица измерения. Это логарифм отношения мощности звука к некоторой начальной мощности, в качестве которой взят порог слышимости для человеческого уха, который составляет 10</a:t>
          </a:r>
          <a:r>
            <a:rPr lang="ru-RU" baseline="30000" dirty="0" smtClean="0"/>
            <a:t>−12</a:t>
          </a:r>
          <a:r>
            <a:rPr lang="ru-RU" dirty="0" smtClean="0"/>
            <a:t> Вт/м</a:t>
          </a:r>
          <a:r>
            <a:rPr lang="ru-RU" baseline="30000" dirty="0" smtClean="0"/>
            <a:t>2</a:t>
          </a:r>
          <a:r>
            <a:rPr lang="ru-RU" dirty="0" smtClean="0"/>
            <a:t>.</a:t>
          </a:r>
          <a:endParaRPr lang="ru-RU" dirty="0"/>
        </a:p>
      </dgm:t>
    </dgm:pt>
    <dgm:pt modelId="{1F029F6B-8529-4600-84F3-0BAB8FE86995}" type="parTrans" cxnId="{7442DF61-1CD0-46E6-BF09-3227FCEB7838}">
      <dgm:prSet/>
      <dgm:spPr/>
      <dgm:t>
        <a:bodyPr/>
        <a:lstStyle/>
        <a:p>
          <a:endParaRPr lang="ru-RU"/>
        </a:p>
      </dgm:t>
    </dgm:pt>
    <dgm:pt modelId="{733CD64D-5B30-4A0A-AC56-1E70BD783EFB}" type="sibTrans" cxnId="{7442DF61-1CD0-46E6-BF09-3227FCEB7838}">
      <dgm:prSet/>
      <dgm:spPr/>
      <dgm:t>
        <a:bodyPr/>
        <a:lstStyle/>
        <a:p>
          <a:endParaRPr lang="ru-RU"/>
        </a:p>
      </dgm:t>
    </dgm:pt>
    <dgm:pt modelId="{7E40D1AF-8CCB-45FB-9807-8B8C2ADF75B9}" type="pres">
      <dgm:prSet presAssocID="{6C70B37F-14E5-484F-9F80-19F1A00748F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A40274-744C-4889-848E-418A18158522}" type="pres">
      <dgm:prSet presAssocID="{5648D920-4853-450D-9E0D-DF5379A01B6F}" presName="parentText" presStyleLbl="node1" presStyleIdx="0" presStyleCnt="1" custScaleY="8349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E0FD94-9F6A-45C6-8FC2-C50A5ECC6427}" type="pres">
      <dgm:prSet presAssocID="{5648D920-4853-450D-9E0D-DF5379A01B6F}" presName="childText" presStyleLbl="revTx" presStyleIdx="0" presStyleCnt="1" custLinFactNeighborY="185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05C07B-067D-4A0A-A073-97C56209C3BF}" type="presOf" srcId="{5648D920-4853-450D-9E0D-DF5379A01B6F}" destId="{83A40274-744C-4889-848E-418A18158522}" srcOrd="0" destOrd="0" presId="urn:microsoft.com/office/officeart/2005/8/layout/vList2"/>
    <dgm:cxn modelId="{7442DF61-1CD0-46E6-BF09-3227FCEB7838}" srcId="{5648D920-4853-450D-9E0D-DF5379A01B6F}" destId="{C393DEA4-AA6C-4E75-A7B2-4E8B6E61EF36}" srcOrd="0" destOrd="0" parTransId="{1F029F6B-8529-4600-84F3-0BAB8FE86995}" sibTransId="{733CD64D-5B30-4A0A-AC56-1E70BD783EFB}"/>
    <dgm:cxn modelId="{377A548C-28DF-4919-B91B-0A2612E7CD22}" type="presOf" srcId="{C393DEA4-AA6C-4E75-A7B2-4E8B6E61EF36}" destId="{07E0FD94-9F6A-45C6-8FC2-C50A5ECC6427}" srcOrd="0" destOrd="0" presId="urn:microsoft.com/office/officeart/2005/8/layout/vList2"/>
    <dgm:cxn modelId="{9FB3D685-0068-4494-8DCF-A6C15E01823B}" type="presOf" srcId="{6C70B37F-14E5-484F-9F80-19F1A00748F6}" destId="{7E40D1AF-8CCB-45FB-9807-8B8C2ADF75B9}" srcOrd="0" destOrd="0" presId="urn:microsoft.com/office/officeart/2005/8/layout/vList2"/>
    <dgm:cxn modelId="{360F86E6-B072-4697-B01F-B3D576A7FC46}" srcId="{6C70B37F-14E5-484F-9F80-19F1A00748F6}" destId="{5648D920-4853-450D-9E0D-DF5379A01B6F}" srcOrd="0" destOrd="0" parTransId="{A1693E47-630B-47B2-A8BE-50DAA34858A7}" sibTransId="{55374440-0DA3-48AA-BB74-3DAD4471F013}"/>
    <dgm:cxn modelId="{760E86BF-D488-40A3-9141-888949C9A0B6}" type="presParOf" srcId="{7E40D1AF-8CCB-45FB-9807-8B8C2ADF75B9}" destId="{83A40274-744C-4889-848E-418A18158522}" srcOrd="0" destOrd="0" presId="urn:microsoft.com/office/officeart/2005/8/layout/vList2"/>
    <dgm:cxn modelId="{B1C5D526-3BD4-4C5F-A344-E7A5D5215237}" type="presParOf" srcId="{7E40D1AF-8CCB-45FB-9807-8B8C2ADF75B9}" destId="{07E0FD94-9F6A-45C6-8FC2-C50A5ECC642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988F988-4F97-423F-BF9B-539B0994C37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58BA9F-9DD9-4502-AC6D-50B82BAF2DE2}">
      <dgm:prSet phldrT="[Текст]"/>
      <dgm:spPr/>
      <dgm:t>
        <a:bodyPr/>
        <a:lstStyle/>
        <a:p>
          <a:r>
            <a:rPr lang="ru-RU" b="1" i="1" dirty="0" smtClean="0"/>
            <a:t>Децибел</a:t>
          </a:r>
          <a:endParaRPr lang="ru-RU" b="1" i="1" dirty="0"/>
        </a:p>
      </dgm:t>
    </dgm:pt>
    <dgm:pt modelId="{0865CF26-920E-4037-881D-290FBE36E02D}" type="parTrans" cxnId="{55B6F6A3-5758-45AA-8BA8-AED63E5D25FA}">
      <dgm:prSet/>
      <dgm:spPr/>
      <dgm:t>
        <a:bodyPr/>
        <a:lstStyle/>
        <a:p>
          <a:endParaRPr lang="ru-RU"/>
        </a:p>
      </dgm:t>
    </dgm:pt>
    <dgm:pt modelId="{ED813FC4-E33C-4703-904C-1C4149D17A36}" type="sibTrans" cxnId="{55B6F6A3-5758-45AA-8BA8-AED63E5D25FA}">
      <dgm:prSet/>
      <dgm:spPr/>
      <dgm:t>
        <a:bodyPr/>
        <a:lstStyle/>
        <a:p>
          <a:endParaRPr lang="ru-RU"/>
        </a:p>
      </dgm:t>
    </dgm:pt>
    <dgm:pt modelId="{90693412-ADF0-4C3C-A78B-454D6D3B6F10}">
      <dgm:prSet phldrT="[Текст]"/>
      <dgm:spPr/>
      <dgm:t>
        <a:bodyPr/>
        <a:lstStyle/>
        <a:p>
          <a:r>
            <a:rPr lang="ru-RU" dirty="0" smtClean="0"/>
            <a:t>десятая часть бела, то есть десятая часть логарифма безразмерного отношения физической величины к одноименной физической величине, принимаемой за исходную.</a:t>
          </a:r>
          <a:endParaRPr lang="ru-RU" dirty="0"/>
        </a:p>
      </dgm:t>
    </dgm:pt>
    <dgm:pt modelId="{3CB99E65-3DAB-49A4-A0C1-7FBBABC6AC0A}" type="parTrans" cxnId="{96B6D553-444F-4DFD-82C7-BBA333D6E0BC}">
      <dgm:prSet/>
      <dgm:spPr/>
      <dgm:t>
        <a:bodyPr/>
        <a:lstStyle/>
        <a:p>
          <a:endParaRPr lang="ru-RU"/>
        </a:p>
      </dgm:t>
    </dgm:pt>
    <dgm:pt modelId="{498B88E0-6B03-4E61-A193-B41D4EC0C0A3}" type="sibTrans" cxnId="{96B6D553-444F-4DFD-82C7-BBA333D6E0BC}">
      <dgm:prSet/>
      <dgm:spPr/>
      <dgm:t>
        <a:bodyPr/>
        <a:lstStyle/>
        <a:p>
          <a:endParaRPr lang="ru-RU"/>
        </a:p>
      </dgm:t>
    </dgm:pt>
    <dgm:pt modelId="{5E1F24A8-C31D-4EDD-9917-25E09D020C96}">
      <dgm:prSet phldrT="[Текст]"/>
      <dgm:spPr/>
      <dgm:t>
        <a:bodyPr/>
        <a:lstStyle/>
        <a:p>
          <a:r>
            <a:rPr lang="ru-RU" dirty="0" smtClean="0"/>
            <a:t>Русское обозначение единицы «децибел» — «дБ», международное — «</a:t>
          </a:r>
          <a:r>
            <a:rPr lang="ru-RU" dirty="0" err="1" smtClean="0"/>
            <a:t>dB</a:t>
          </a:r>
          <a:r>
            <a:rPr lang="ru-RU" dirty="0" smtClean="0"/>
            <a:t>»</a:t>
          </a:r>
          <a:endParaRPr lang="ru-RU" dirty="0"/>
        </a:p>
      </dgm:t>
    </dgm:pt>
    <dgm:pt modelId="{CD0B767F-4964-4D06-AAB8-4149EBDCF679}" type="parTrans" cxnId="{B81DA658-2B1A-4A72-ADB7-3121F498449C}">
      <dgm:prSet/>
      <dgm:spPr/>
    </dgm:pt>
    <dgm:pt modelId="{301DD60D-635D-4DF0-87C8-6DAD814433CD}" type="sibTrans" cxnId="{B81DA658-2B1A-4A72-ADB7-3121F498449C}">
      <dgm:prSet/>
      <dgm:spPr/>
    </dgm:pt>
    <dgm:pt modelId="{D1998E02-36F5-44C7-8013-45D86181BFA5}" type="pres">
      <dgm:prSet presAssocID="{D988F988-4F97-423F-BF9B-539B0994C37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FC103B6-7C4E-4488-A935-1715FB881905}" type="pres">
      <dgm:prSet presAssocID="{2058BA9F-9DD9-4502-AC6D-50B82BAF2DE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78A1DF-002D-4404-BBBE-450F56F1546E}" type="pres">
      <dgm:prSet presAssocID="{2058BA9F-9DD9-4502-AC6D-50B82BAF2DE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B6F6A3-5758-45AA-8BA8-AED63E5D25FA}" srcId="{D988F988-4F97-423F-BF9B-539B0994C376}" destId="{2058BA9F-9DD9-4502-AC6D-50B82BAF2DE2}" srcOrd="0" destOrd="0" parTransId="{0865CF26-920E-4037-881D-290FBE36E02D}" sibTransId="{ED813FC4-E33C-4703-904C-1C4149D17A36}"/>
    <dgm:cxn modelId="{B120316B-02E2-4069-B376-8920693A52AE}" type="presOf" srcId="{90693412-ADF0-4C3C-A78B-454D6D3B6F10}" destId="{7F78A1DF-002D-4404-BBBE-450F56F1546E}" srcOrd="0" destOrd="0" presId="urn:microsoft.com/office/officeart/2005/8/layout/vList2"/>
    <dgm:cxn modelId="{DC423FBA-BA81-4A37-91CF-759C8080ED6F}" type="presOf" srcId="{2058BA9F-9DD9-4502-AC6D-50B82BAF2DE2}" destId="{3FC103B6-7C4E-4488-A935-1715FB881905}" srcOrd="0" destOrd="0" presId="urn:microsoft.com/office/officeart/2005/8/layout/vList2"/>
    <dgm:cxn modelId="{96B6D553-444F-4DFD-82C7-BBA333D6E0BC}" srcId="{2058BA9F-9DD9-4502-AC6D-50B82BAF2DE2}" destId="{90693412-ADF0-4C3C-A78B-454D6D3B6F10}" srcOrd="0" destOrd="0" parTransId="{3CB99E65-3DAB-49A4-A0C1-7FBBABC6AC0A}" sibTransId="{498B88E0-6B03-4E61-A193-B41D4EC0C0A3}"/>
    <dgm:cxn modelId="{C253D04D-CAE1-4C6D-93AF-D6C2D5942F15}" type="presOf" srcId="{5E1F24A8-C31D-4EDD-9917-25E09D020C96}" destId="{7F78A1DF-002D-4404-BBBE-450F56F1546E}" srcOrd="0" destOrd="1" presId="urn:microsoft.com/office/officeart/2005/8/layout/vList2"/>
    <dgm:cxn modelId="{B81DA658-2B1A-4A72-ADB7-3121F498449C}" srcId="{2058BA9F-9DD9-4502-AC6D-50B82BAF2DE2}" destId="{5E1F24A8-C31D-4EDD-9917-25E09D020C96}" srcOrd="1" destOrd="0" parTransId="{CD0B767F-4964-4D06-AAB8-4149EBDCF679}" sibTransId="{301DD60D-635D-4DF0-87C8-6DAD814433CD}"/>
    <dgm:cxn modelId="{8539F048-D754-4F78-97B7-5BA1A051DDAE}" type="presOf" srcId="{D988F988-4F97-423F-BF9B-539B0994C376}" destId="{D1998E02-36F5-44C7-8013-45D86181BFA5}" srcOrd="0" destOrd="0" presId="urn:microsoft.com/office/officeart/2005/8/layout/vList2"/>
    <dgm:cxn modelId="{178EDF65-3F7D-4F52-AB25-7EF6E451B5E2}" type="presParOf" srcId="{D1998E02-36F5-44C7-8013-45D86181BFA5}" destId="{3FC103B6-7C4E-4488-A935-1715FB881905}" srcOrd="0" destOrd="0" presId="urn:microsoft.com/office/officeart/2005/8/layout/vList2"/>
    <dgm:cxn modelId="{76EA9533-F494-4680-9F3F-B4F5A55C156B}" type="presParOf" srcId="{D1998E02-36F5-44C7-8013-45D86181BFA5}" destId="{7F78A1DF-002D-4404-BBBE-450F56F1546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988F988-4F97-423F-BF9B-539B0994C37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58BA9F-9DD9-4502-AC6D-50B82BAF2DE2}">
      <dgm:prSet phldrT="[Текст]"/>
      <dgm:spPr/>
      <dgm:t>
        <a:bodyPr/>
        <a:lstStyle/>
        <a:p>
          <a:r>
            <a:rPr lang="ru-RU" b="0" i="0" dirty="0" smtClean="0"/>
            <a:t>Преимущества применения дБ </a:t>
          </a:r>
          <a:endParaRPr lang="ru-RU" b="0" i="0" dirty="0"/>
        </a:p>
      </dgm:t>
    </dgm:pt>
    <dgm:pt modelId="{0865CF26-920E-4037-881D-290FBE36E02D}" type="parTrans" cxnId="{55B6F6A3-5758-45AA-8BA8-AED63E5D25FA}">
      <dgm:prSet/>
      <dgm:spPr/>
      <dgm:t>
        <a:bodyPr/>
        <a:lstStyle/>
        <a:p>
          <a:endParaRPr lang="ru-RU"/>
        </a:p>
      </dgm:t>
    </dgm:pt>
    <dgm:pt modelId="{ED813FC4-E33C-4703-904C-1C4149D17A36}" type="sibTrans" cxnId="{55B6F6A3-5758-45AA-8BA8-AED63E5D25FA}">
      <dgm:prSet/>
      <dgm:spPr/>
      <dgm:t>
        <a:bodyPr/>
        <a:lstStyle/>
        <a:p>
          <a:endParaRPr lang="ru-RU"/>
        </a:p>
      </dgm:t>
    </dgm:pt>
    <dgm:pt modelId="{90693412-ADF0-4C3C-A78B-454D6D3B6F10}">
      <dgm:prSet phldrT="[Текст]"/>
      <dgm:spPr/>
      <dgm:t>
        <a:bodyPr/>
        <a:lstStyle/>
        <a:p>
          <a:r>
            <a:rPr lang="ru-RU" dirty="0" smtClean="0"/>
            <a:t>Характер отображения в органах чувств человека и животных изменений течения многих физических и биологических процессов пропорционален не амплитуде входного воздействия, а логарифму входного воздействия (живая </a:t>
          </a:r>
          <a:r>
            <a:rPr lang="ru-RU" i="1" dirty="0" smtClean="0"/>
            <a:t>природа живет по логарифму</a:t>
          </a:r>
          <a:r>
            <a:rPr lang="ru-RU" dirty="0" smtClean="0"/>
            <a:t>). </a:t>
          </a:r>
          <a:endParaRPr lang="ru-RU" dirty="0"/>
        </a:p>
      </dgm:t>
    </dgm:pt>
    <dgm:pt modelId="{3CB99E65-3DAB-49A4-A0C1-7FBBABC6AC0A}" type="parTrans" cxnId="{96B6D553-444F-4DFD-82C7-BBA333D6E0BC}">
      <dgm:prSet/>
      <dgm:spPr/>
      <dgm:t>
        <a:bodyPr/>
        <a:lstStyle/>
        <a:p>
          <a:endParaRPr lang="ru-RU"/>
        </a:p>
      </dgm:t>
    </dgm:pt>
    <dgm:pt modelId="{498B88E0-6B03-4E61-A193-B41D4EC0C0A3}" type="sibTrans" cxnId="{96B6D553-444F-4DFD-82C7-BBA333D6E0BC}">
      <dgm:prSet/>
      <dgm:spPr/>
      <dgm:t>
        <a:bodyPr/>
        <a:lstStyle/>
        <a:p>
          <a:endParaRPr lang="ru-RU"/>
        </a:p>
      </dgm:t>
    </dgm:pt>
    <dgm:pt modelId="{5E1F24A8-C31D-4EDD-9917-25E09D020C96}">
      <dgm:prSet phldrT="[Текст]"/>
      <dgm:spPr/>
      <dgm:t>
        <a:bodyPr/>
        <a:lstStyle/>
        <a:p>
          <a:r>
            <a:rPr lang="ru-RU" dirty="0" smtClean="0"/>
            <a:t>Удобство логарифмической шкалы в тех случаях, когда в одной задаче приходится оперировать одновременно величинами, различающимися не во втором знаке после запятой, а в разы и, тем более, различающимися на много порядков </a:t>
          </a:r>
          <a:endParaRPr lang="ru-RU" dirty="0"/>
        </a:p>
      </dgm:t>
    </dgm:pt>
    <dgm:pt modelId="{CD0B767F-4964-4D06-AAB8-4149EBDCF679}" type="parTrans" cxnId="{B81DA658-2B1A-4A72-ADB7-3121F498449C}">
      <dgm:prSet/>
      <dgm:spPr/>
      <dgm:t>
        <a:bodyPr/>
        <a:lstStyle/>
        <a:p>
          <a:endParaRPr lang="ru-RU"/>
        </a:p>
      </dgm:t>
    </dgm:pt>
    <dgm:pt modelId="{301DD60D-635D-4DF0-87C8-6DAD814433CD}" type="sibTrans" cxnId="{B81DA658-2B1A-4A72-ADB7-3121F498449C}">
      <dgm:prSet/>
      <dgm:spPr/>
      <dgm:t>
        <a:bodyPr/>
        <a:lstStyle/>
        <a:p>
          <a:endParaRPr lang="ru-RU"/>
        </a:p>
      </dgm:t>
    </dgm:pt>
    <dgm:pt modelId="{D1998E02-36F5-44C7-8013-45D86181BFA5}" type="pres">
      <dgm:prSet presAssocID="{D988F988-4F97-423F-BF9B-539B0994C37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FC103B6-7C4E-4488-A935-1715FB881905}" type="pres">
      <dgm:prSet presAssocID="{2058BA9F-9DD9-4502-AC6D-50B82BAF2DE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78A1DF-002D-4404-BBBE-450F56F1546E}" type="pres">
      <dgm:prSet presAssocID="{2058BA9F-9DD9-4502-AC6D-50B82BAF2DE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4003EF-F232-4BD2-B669-AAE05557E1AE}" type="presOf" srcId="{5E1F24A8-C31D-4EDD-9917-25E09D020C96}" destId="{7F78A1DF-002D-4404-BBBE-450F56F1546E}" srcOrd="0" destOrd="1" presId="urn:microsoft.com/office/officeart/2005/8/layout/vList2"/>
    <dgm:cxn modelId="{B3F64063-4060-4CB5-AD21-BE82D5AA5CC7}" type="presOf" srcId="{D988F988-4F97-423F-BF9B-539B0994C376}" destId="{D1998E02-36F5-44C7-8013-45D86181BFA5}" srcOrd="0" destOrd="0" presId="urn:microsoft.com/office/officeart/2005/8/layout/vList2"/>
    <dgm:cxn modelId="{55B6F6A3-5758-45AA-8BA8-AED63E5D25FA}" srcId="{D988F988-4F97-423F-BF9B-539B0994C376}" destId="{2058BA9F-9DD9-4502-AC6D-50B82BAF2DE2}" srcOrd="0" destOrd="0" parTransId="{0865CF26-920E-4037-881D-290FBE36E02D}" sibTransId="{ED813FC4-E33C-4703-904C-1C4149D17A36}"/>
    <dgm:cxn modelId="{04A9E5CA-FA6F-4742-B84A-7980630E09C2}" type="presOf" srcId="{2058BA9F-9DD9-4502-AC6D-50B82BAF2DE2}" destId="{3FC103B6-7C4E-4488-A935-1715FB881905}" srcOrd="0" destOrd="0" presId="urn:microsoft.com/office/officeart/2005/8/layout/vList2"/>
    <dgm:cxn modelId="{39DE0308-FB22-407F-BB7A-23009145259D}" type="presOf" srcId="{90693412-ADF0-4C3C-A78B-454D6D3B6F10}" destId="{7F78A1DF-002D-4404-BBBE-450F56F1546E}" srcOrd="0" destOrd="0" presId="urn:microsoft.com/office/officeart/2005/8/layout/vList2"/>
    <dgm:cxn modelId="{96B6D553-444F-4DFD-82C7-BBA333D6E0BC}" srcId="{2058BA9F-9DD9-4502-AC6D-50B82BAF2DE2}" destId="{90693412-ADF0-4C3C-A78B-454D6D3B6F10}" srcOrd="0" destOrd="0" parTransId="{3CB99E65-3DAB-49A4-A0C1-7FBBABC6AC0A}" sibTransId="{498B88E0-6B03-4E61-A193-B41D4EC0C0A3}"/>
    <dgm:cxn modelId="{B81DA658-2B1A-4A72-ADB7-3121F498449C}" srcId="{2058BA9F-9DD9-4502-AC6D-50B82BAF2DE2}" destId="{5E1F24A8-C31D-4EDD-9917-25E09D020C96}" srcOrd="1" destOrd="0" parTransId="{CD0B767F-4964-4D06-AAB8-4149EBDCF679}" sibTransId="{301DD60D-635D-4DF0-87C8-6DAD814433CD}"/>
    <dgm:cxn modelId="{D84B4FFB-B2A2-44CD-B7AB-81DC8AA36D10}" type="presParOf" srcId="{D1998E02-36F5-44C7-8013-45D86181BFA5}" destId="{3FC103B6-7C4E-4488-A935-1715FB881905}" srcOrd="0" destOrd="0" presId="urn:microsoft.com/office/officeart/2005/8/layout/vList2"/>
    <dgm:cxn modelId="{9A495889-31DA-464E-A1A1-040EC8CBB102}" type="presParOf" srcId="{D1998E02-36F5-44C7-8013-45D86181BFA5}" destId="{7F78A1DF-002D-4404-BBBE-450F56F1546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013AA8A-1452-40B2-8258-18E36DA8E229}">
      <dsp:nvSpPr>
        <dsp:cNvPr id="0" name=""/>
        <dsp:cNvSpPr/>
      </dsp:nvSpPr>
      <dsp:spPr>
        <a:xfrm>
          <a:off x="0" y="38631"/>
          <a:ext cx="8501122" cy="10553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ШУМ</a:t>
          </a:r>
          <a:endParaRPr lang="ru-RU" sz="4400" kern="1200" dirty="0"/>
        </a:p>
      </dsp:txBody>
      <dsp:txXfrm>
        <a:off x="0" y="38631"/>
        <a:ext cx="8501122" cy="1055340"/>
      </dsp:txXfrm>
    </dsp:sp>
    <dsp:sp modelId="{BD5DB024-DF8A-4815-99EB-143EDF9E4B90}">
      <dsp:nvSpPr>
        <dsp:cNvPr id="0" name=""/>
        <dsp:cNvSpPr/>
      </dsp:nvSpPr>
      <dsp:spPr>
        <a:xfrm>
          <a:off x="0" y="1093971"/>
          <a:ext cx="8501122" cy="2049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11" tIns="55880" rIns="312928" bIns="5588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400" kern="1200" dirty="0" smtClean="0"/>
            <a:t>беспорядочные колебания различной физической природы, отличающиеся сложностью временной и спектральной структуры.</a:t>
          </a:r>
          <a:endParaRPr lang="ru-RU" sz="3400" kern="1200" dirty="0"/>
        </a:p>
      </dsp:txBody>
      <dsp:txXfrm>
        <a:off x="0" y="1093971"/>
        <a:ext cx="8501122" cy="2049300"/>
      </dsp:txXfrm>
    </dsp:sp>
    <dsp:sp modelId="{43698C86-84D4-49C0-866C-32897F475844}">
      <dsp:nvSpPr>
        <dsp:cNvPr id="0" name=""/>
        <dsp:cNvSpPr/>
      </dsp:nvSpPr>
      <dsp:spPr>
        <a:xfrm>
          <a:off x="0" y="3143272"/>
          <a:ext cx="8501122" cy="10553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ШУМ</a:t>
          </a:r>
          <a:endParaRPr lang="ru-RU" sz="4400" kern="1200" dirty="0"/>
        </a:p>
      </dsp:txBody>
      <dsp:txXfrm>
        <a:off x="0" y="3143272"/>
        <a:ext cx="8501122" cy="1055340"/>
      </dsp:txXfrm>
    </dsp:sp>
    <dsp:sp modelId="{3C81C8E0-9B12-4F7F-91C6-F1DCC6E5C0D2}">
      <dsp:nvSpPr>
        <dsp:cNvPr id="0" name=""/>
        <dsp:cNvSpPr/>
      </dsp:nvSpPr>
      <dsp:spPr>
        <a:xfrm>
          <a:off x="0" y="4198612"/>
          <a:ext cx="8501122" cy="2049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11" tIns="55880" rIns="312928" bIns="5588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400" kern="1200" dirty="0" smtClean="0"/>
            <a:t>совокупность звуков  различной силы и высоты, беспорядочно изменяющихся но времени и вызывающих неприятные субъективные ощущения.</a:t>
          </a:r>
          <a:endParaRPr lang="ru-RU" sz="3400" kern="1200" dirty="0"/>
        </a:p>
      </dsp:txBody>
      <dsp:txXfrm>
        <a:off x="0" y="4198612"/>
        <a:ext cx="8501122" cy="20493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013AA8A-1452-40B2-8258-18E36DA8E229}">
      <dsp:nvSpPr>
        <dsp:cNvPr id="0" name=""/>
        <dsp:cNvSpPr/>
      </dsp:nvSpPr>
      <dsp:spPr>
        <a:xfrm>
          <a:off x="0" y="29632"/>
          <a:ext cx="8501122" cy="11512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dirty="0" smtClean="0"/>
            <a:t>Звук</a:t>
          </a:r>
          <a:r>
            <a:rPr lang="ru-RU" sz="4800" kern="1200" dirty="0" smtClean="0"/>
            <a:t>, в широком смысле</a:t>
          </a:r>
          <a:endParaRPr lang="ru-RU" sz="4800" kern="1200" dirty="0"/>
        </a:p>
      </dsp:txBody>
      <dsp:txXfrm>
        <a:off x="0" y="29632"/>
        <a:ext cx="8501122" cy="1151279"/>
      </dsp:txXfrm>
    </dsp:sp>
    <dsp:sp modelId="{BD5DB024-DF8A-4815-99EB-143EDF9E4B90}">
      <dsp:nvSpPr>
        <dsp:cNvPr id="0" name=""/>
        <dsp:cNvSpPr/>
      </dsp:nvSpPr>
      <dsp:spPr>
        <a:xfrm>
          <a:off x="0" y="1180911"/>
          <a:ext cx="8501122" cy="223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11" tIns="60960" rIns="341376" bIns="60960" numCol="1" spcCol="1270" anchor="t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700" kern="1200" dirty="0" smtClean="0"/>
            <a:t>упругие волны, продольно распространяющиеся в среде и создающие в ней механические колебания; </a:t>
          </a:r>
          <a:endParaRPr lang="ru-RU" sz="3700" kern="1200" dirty="0"/>
        </a:p>
      </dsp:txBody>
      <dsp:txXfrm>
        <a:off x="0" y="1180911"/>
        <a:ext cx="8501122" cy="2235600"/>
      </dsp:txXfrm>
    </dsp:sp>
    <dsp:sp modelId="{43698C86-84D4-49C0-866C-32897F475844}">
      <dsp:nvSpPr>
        <dsp:cNvPr id="0" name=""/>
        <dsp:cNvSpPr/>
      </dsp:nvSpPr>
      <dsp:spPr>
        <a:xfrm>
          <a:off x="0" y="3416512"/>
          <a:ext cx="8501122" cy="11512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dirty="0" smtClean="0"/>
            <a:t>Звук</a:t>
          </a:r>
          <a:r>
            <a:rPr lang="ru-RU" sz="4800" kern="1200" dirty="0" smtClean="0"/>
            <a:t>, в узком смысле</a:t>
          </a:r>
          <a:endParaRPr lang="ru-RU" sz="4800" kern="1200" dirty="0"/>
        </a:p>
      </dsp:txBody>
      <dsp:txXfrm>
        <a:off x="0" y="3416512"/>
        <a:ext cx="8501122" cy="1151279"/>
      </dsp:txXfrm>
    </dsp:sp>
    <dsp:sp modelId="{3C81C8E0-9B12-4F7F-91C6-F1DCC6E5C0D2}">
      <dsp:nvSpPr>
        <dsp:cNvPr id="0" name=""/>
        <dsp:cNvSpPr/>
      </dsp:nvSpPr>
      <dsp:spPr>
        <a:xfrm>
          <a:off x="0" y="4567792"/>
          <a:ext cx="8501122" cy="1689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11" tIns="60960" rIns="341376" bIns="60960" numCol="1" spcCol="1270" anchor="t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700" kern="1200" dirty="0" smtClean="0"/>
            <a:t>субъективное восприятие этих колебаний специальными органами чувств животных или человека.</a:t>
          </a:r>
          <a:endParaRPr lang="ru-RU" sz="3700" kern="1200" dirty="0"/>
        </a:p>
      </dsp:txBody>
      <dsp:txXfrm>
        <a:off x="0" y="4567792"/>
        <a:ext cx="8501122" cy="168912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310341-4F4A-4883-8789-5F4FA494299B}">
      <dsp:nvSpPr>
        <dsp:cNvPr id="0" name=""/>
        <dsp:cNvSpPr/>
      </dsp:nvSpPr>
      <dsp:spPr>
        <a:xfrm>
          <a:off x="500072" y="291"/>
          <a:ext cx="5072105" cy="8276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kern="1200" dirty="0" smtClean="0"/>
            <a:t>Классификация шумов</a:t>
          </a:r>
          <a:endParaRPr lang="ru-RU" sz="3800" kern="1200" dirty="0"/>
        </a:p>
      </dsp:txBody>
      <dsp:txXfrm>
        <a:off x="500072" y="291"/>
        <a:ext cx="5072105" cy="827615"/>
      </dsp:txXfrm>
    </dsp:sp>
    <dsp:sp modelId="{588C37B9-6B44-4178-B914-AA24F7C65824}">
      <dsp:nvSpPr>
        <dsp:cNvPr id="0" name=""/>
        <dsp:cNvSpPr/>
      </dsp:nvSpPr>
      <dsp:spPr>
        <a:xfrm>
          <a:off x="1007283" y="827906"/>
          <a:ext cx="503410" cy="6204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0421"/>
              </a:lnTo>
              <a:lnTo>
                <a:pt x="503410" y="6204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48D6F3-AA1F-48A7-B59C-AC5DB6AA7C92}">
      <dsp:nvSpPr>
        <dsp:cNvPr id="0" name=""/>
        <dsp:cNvSpPr/>
      </dsp:nvSpPr>
      <dsp:spPr>
        <a:xfrm>
          <a:off x="1510693" y="1034520"/>
          <a:ext cx="3226878" cy="827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По спектру</a:t>
          </a:r>
          <a:endParaRPr lang="ru-RU" sz="3200" kern="1200" dirty="0"/>
        </a:p>
      </dsp:txBody>
      <dsp:txXfrm>
        <a:off x="1510693" y="1034520"/>
        <a:ext cx="3226878" cy="827615"/>
      </dsp:txXfrm>
    </dsp:sp>
    <dsp:sp modelId="{F34C09B3-1FA8-494E-8F8E-6C9F1CB6D492}">
      <dsp:nvSpPr>
        <dsp:cNvPr id="0" name=""/>
        <dsp:cNvSpPr/>
      </dsp:nvSpPr>
      <dsp:spPr>
        <a:xfrm>
          <a:off x="1007283" y="827906"/>
          <a:ext cx="421482" cy="1729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9045"/>
              </a:lnTo>
              <a:lnTo>
                <a:pt x="421482" y="17290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D45A49-0C81-46A0-8C07-41A423B7B292}">
      <dsp:nvSpPr>
        <dsp:cNvPr id="0" name=""/>
        <dsp:cNvSpPr/>
      </dsp:nvSpPr>
      <dsp:spPr>
        <a:xfrm>
          <a:off x="1428766" y="2143143"/>
          <a:ext cx="5057814" cy="827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По характеру спектра</a:t>
          </a:r>
          <a:endParaRPr lang="ru-RU" sz="3200" kern="1200" dirty="0"/>
        </a:p>
      </dsp:txBody>
      <dsp:txXfrm>
        <a:off x="1428766" y="2143143"/>
        <a:ext cx="5057814" cy="827615"/>
      </dsp:txXfrm>
    </dsp:sp>
    <dsp:sp modelId="{ABE03CA4-FD4C-4EA7-BB5C-07B0428AB0DD}">
      <dsp:nvSpPr>
        <dsp:cNvPr id="0" name=""/>
        <dsp:cNvSpPr/>
      </dsp:nvSpPr>
      <dsp:spPr>
        <a:xfrm>
          <a:off x="1007283" y="827906"/>
          <a:ext cx="507210" cy="26897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89749"/>
              </a:lnTo>
              <a:lnTo>
                <a:pt x="507210" y="26897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54ECA4-EA85-49EA-A9AA-6CF4871CA462}">
      <dsp:nvSpPr>
        <dsp:cNvPr id="0" name=""/>
        <dsp:cNvSpPr/>
      </dsp:nvSpPr>
      <dsp:spPr>
        <a:xfrm>
          <a:off x="1514493" y="3103847"/>
          <a:ext cx="4772055" cy="827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По частоте (Гц)</a:t>
          </a:r>
          <a:endParaRPr lang="ru-RU" sz="3200" kern="1200" dirty="0"/>
        </a:p>
      </dsp:txBody>
      <dsp:txXfrm>
        <a:off x="1514493" y="3103847"/>
        <a:ext cx="4772055" cy="827615"/>
      </dsp:txXfrm>
    </dsp:sp>
    <dsp:sp modelId="{1A18E18C-AE55-43B6-9899-AEBF447155FF}">
      <dsp:nvSpPr>
        <dsp:cNvPr id="0" name=""/>
        <dsp:cNvSpPr/>
      </dsp:nvSpPr>
      <dsp:spPr>
        <a:xfrm>
          <a:off x="1007283" y="827906"/>
          <a:ext cx="507210" cy="37242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24268"/>
              </a:lnTo>
              <a:lnTo>
                <a:pt x="507210" y="37242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B42B6B-F608-4D92-ACA6-348191110C77}">
      <dsp:nvSpPr>
        <dsp:cNvPr id="0" name=""/>
        <dsp:cNvSpPr/>
      </dsp:nvSpPr>
      <dsp:spPr>
        <a:xfrm>
          <a:off x="1514493" y="4138366"/>
          <a:ext cx="5915051" cy="827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По </a:t>
          </a:r>
          <a:r>
            <a:rPr lang="ru-RU" sz="3200" kern="1200" dirty="0" err="1" smtClean="0"/>
            <a:t>временны́м</a:t>
          </a:r>
          <a:r>
            <a:rPr lang="ru-RU" sz="3200" kern="1200" dirty="0" smtClean="0"/>
            <a:t> характеристикам</a:t>
          </a:r>
          <a:endParaRPr lang="ru-RU" sz="3200" kern="1200" dirty="0"/>
        </a:p>
      </dsp:txBody>
      <dsp:txXfrm>
        <a:off x="1514493" y="4138366"/>
        <a:ext cx="5915051" cy="827615"/>
      </dsp:txXfrm>
    </dsp:sp>
    <dsp:sp modelId="{23C0EA22-FBF1-448A-AA0B-145DBF0E2056}">
      <dsp:nvSpPr>
        <dsp:cNvPr id="0" name=""/>
        <dsp:cNvSpPr/>
      </dsp:nvSpPr>
      <dsp:spPr>
        <a:xfrm>
          <a:off x="1007283" y="827906"/>
          <a:ext cx="507210" cy="4758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58787"/>
              </a:lnTo>
              <a:lnTo>
                <a:pt x="507210" y="4758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E875F8-CDCE-43AC-8FA6-64BF97822A91}">
      <dsp:nvSpPr>
        <dsp:cNvPr id="0" name=""/>
        <dsp:cNvSpPr/>
      </dsp:nvSpPr>
      <dsp:spPr>
        <a:xfrm>
          <a:off x="1514493" y="5172885"/>
          <a:ext cx="5629319" cy="827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По природе возникновения</a:t>
          </a:r>
          <a:endParaRPr lang="ru-RU" sz="3200" kern="1200" dirty="0"/>
        </a:p>
      </dsp:txBody>
      <dsp:txXfrm>
        <a:off x="1514493" y="5172885"/>
        <a:ext cx="5629319" cy="82761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0A1AD51-B8A2-44C7-BED9-BB3F414FE3B9}">
      <dsp:nvSpPr>
        <dsp:cNvPr id="0" name=""/>
        <dsp:cNvSpPr/>
      </dsp:nvSpPr>
      <dsp:spPr>
        <a:xfrm>
          <a:off x="489337" y="2678"/>
          <a:ext cx="3589236" cy="17946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4775" tIns="69850" rIns="104775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/>
            <a:t>По спектру</a:t>
          </a:r>
          <a:endParaRPr lang="ru-RU" sz="5500" kern="1200" dirty="0"/>
        </a:p>
      </dsp:txBody>
      <dsp:txXfrm>
        <a:off x="489337" y="2678"/>
        <a:ext cx="3589236" cy="1794618"/>
      </dsp:txXfrm>
    </dsp:sp>
    <dsp:sp modelId="{2AEEF55B-EE9E-4E7A-9447-843423EDB2AC}">
      <dsp:nvSpPr>
        <dsp:cNvPr id="0" name=""/>
        <dsp:cNvSpPr/>
      </dsp:nvSpPr>
      <dsp:spPr>
        <a:xfrm>
          <a:off x="848260" y="1797296"/>
          <a:ext cx="358923" cy="13459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963"/>
              </a:lnTo>
              <a:lnTo>
                <a:pt x="358923" y="13459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3504AD-45E9-42A2-AADA-A75132F6A8D2}">
      <dsp:nvSpPr>
        <dsp:cNvPr id="0" name=""/>
        <dsp:cNvSpPr/>
      </dsp:nvSpPr>
      <dsp:spPr>
        <a:xfrm>
          <a:off x="1207184" y="2245950"/>
          <a:ext cx="6068766" cy="17946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81280" rIns="121920" bIns="81280" numCol="1" spcCol="1270" anchor="ctr" anchorCtr="0">
          <a:noAutofit/>
        </a:bodyPr>
        <a:lstStyle/>
        <a:p>
          <a:pPr lvl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/>
            <a:t>стационарные </a:t>
          </a:r>
          <a:endParaRPr lang="ru-RU" sz="6400" kern="1200" dirty="0"/>
        </a:p>
      </dsp:txBody>
      <dsp:txXfrm>
        <a:off x="1207184" y="2245950"/>
        <a:ext cx="6068766" cy="1794618"/>
      </dsp:txXfrm>
    </dsp:sp>
    <dsp:sp modelId="{5AEC9C8A-0421-42C4-ACFF-2830E7FCDA3E}">
      <dsp:nvSpPr>
        <dsp:cNvPr id="0" name=""/>
        <dsp:cNvSpPr/>
      </dsp:nvSpPr>
      <dsp:spPr>
        <a:xfrm>
          <a:off x="848260" y="1797296"/>
          <a:ext cx="358923" cy="3589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89236"/>
              </a:lnTo>
              <a:lnTo>
                <a:pt x="358923" y="35892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239DD1-F611-412C-8765-8E8FAB21E824}">
      <dsp:nvSpPr>
        <dsp:cNvPr id="0" name=""/>
        <dsp:cNvSpPr/>
      </dsp:nvSpPr>
      <dsp:spPr>
        <a:xfrm>
          <a:off x="1207184" y="4489223"/>
          <a:ext cx="6233096" cy="17946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81280" rIns="121920" bIns="81280" numCol="1" spcCol="1270" anchor="ctr" anchorCtr="0">
          <a:noAutofit/>
        </a:bodyPr>
        <a:lstStyle/>
        <a:p>
          <a:pPr lvl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/>
            <a:t>нестационарные </a:t>
          </a:r>
          <a:endParaRPr lang="ru-RU" sz="6400" kern="1200" dirty="0"/>
        </a:p>
      </dsp:txBody>
      <dsp:txXfrm>
        <a:off x="1207184" y="4489223"/>
        <a:ext cx="6233096" cy="1794618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B43938-6AB8-4E2A-87A8-B0C35D5AA10F}">
      <dsp:nvSpPr>
        <dsp:cNvPr id="0" name=""/>
        <dsp:cNvSpPr/>
      </dsp:nvSpPr>
      <dsp:spPr>
        <a:xfrm>
          <a:off x="0" y="13576"/>
          <a:ext cx="8215370" cy="131917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0" kern="1200" dirty="0" smtClean="0"/>
            <a:t>Стационарный шум</a:t>
          </a:r>
          <a:endParaRPr lang="ru-RU" sz="5500" b="0" kern="1200" dirty="0"/>
        </a:p>
      </dsp:txBody>
      <dsp:txXfrm>
        <a:off x="0" y="13576"/>
        <a:ext cx="8215370" cy="1319175"/>
      </dsp:txXfrm>
    </dsp:sp>
    <dsp:sp modelId="{0DFEBB98-DEB8-4A4B-8657-AA112A917B36}">
      <dsp:nvSpPr>
        <dsp:cNvPr id="0" name=""/>
        <dsp:cNvSpPr/>
      </dsp:nvSpPr>
      <dsp:spPr>
        <a:xfrm>
          <a:off x="0" y="1332751"/>
          <a:ext cx="8215370" cy="4440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838" tIns="69850" rIns="391160" bIns="69850" numCol="1" spcCol="1270" anchor="t" anchorCtr="0">
          <a:noAutofit/>
        </a:bodyPr>
        <a:lstStyle/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300" kern="1200" dirty="0" smtClean="0"/>
            <a:t>шум, который характеризуется постоянством средних параметров: интенсивности (мощности), распределения интенсивности по спектру (спектральная плотность), автокорреляционной функции.</a:t>
          </a:r>
          <a:endParaRPr lang="ru-RU" sz="4300" kern="1200" dirty="0"/>
        </a:p>
      </dsp:txBody>
      <dsp:txXfrm>
        <a:off x="0" y="1332751"/>
        <a:ext cx="8215370" cy="444015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0A1AD51-B8A2-44C7-BED9-BB3F414FE3B9}">
      <dsp:nvSpPr>
        <dsp:cNvPr id="0" name=""/>
        <dsp:cNvSpPr/>
      </dsp:nvSpPr>
      <dsp:spPr>
        <a:xfrm>
          <a:off x="2042" y="655416"/>
          <a:ext cx="7404297" cy="1822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76200" rIns="114300" bIns="762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kern="1200" dirty="0" smtClean="0"/>
            <a:t>По характеру спектра</a:t>
          </a:r>
          <a:endParaRPr lang="ru-RU" sz="6000" kern="1200" dirty="0"/>
        </a:p>
      </dsp:txBody>
      <dsp:txXfrm>
        <a:off x="2042" y="655416"/>
        <a:ext cx="7404297" cy="1822569"/>
      </dsp:txXfrm>
    </dsp:sp>
    <dsp:sp modelId="{2AEEF55B-EE9E-4E7A-9447-843423EDB2AC}">
      <dsp:nvSpPr>
        <dsp:cNvPr id="0" name=""/>
        <dsp:cNvSpPr/>
      </dsp:nvSpPr>
      <dsp:spPr>
        <a:xfrm>
          <a:off x="742472" y="2477985"/>
          <a:ext cx="740429" cy="10248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4812"/>
              </a:lnTo>
              <a:lnTo>
                <a:pt x="740429" y="10248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3504AD-45E9-42A2-AADA-A75132F6A8D2}">
      <dsp:nvSpPr>
        <dsp:cNvPr id="0" name=""/>
        <dsp:cNvSpPr/>
      </dsp:nvSpPr>
      <dsp:spPr>
        <a:xfrm>
          <a:off x="1482902" y="2933628"/>
          <a:ext cx="7444773" cy="11383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73660" rIns="110490" bIns="73660" numCol="1" spcCol="1270" anchor="ctr" anchorCtr="0">
          <a:noAutofit/>
        </a:bodyPr>
        <a:lstStyle/>
        <a:p>
          <a:pPr lvl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/>
            <a:t>широкополосный шум  </a:t>
          </a:r>
          <a:endParaRPr lang="ru-RU" sz="5800" kern="1200" dirty="0"/>
        </a:p>
      </dsp:txBody>
      <dsp:txXfrm>
        <a:off x="1482902" y="2933628"/>
        <a:ext cx="7444773" cy="1138340"/>
      </dsp:txXfrm>
    </dsp:sp>
    <dsp:sp modelId="{5AEC9C8A-0421-42C4-ACFF-2830E7FCDA3E}">
      <dsp:nvSpPr>
        <dsp:cNvPr id="0" name=""/>
        <dsp:cNvSpPr/>
      </dsp:nvSpPr>
      <dsp:spPr>
        <a:xfrm>
          <a:off x="742472" y="2477985"/>
          <a:ext cx="740429" cy="26013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1371"/>
              </a:lnTo>
              <a:lnTo>
                <a:pt x="740429" y="26013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239DD1-F611-412C-8765-8E8FAB21E824}">
      <dsp:nvSpPr>
        <dsp:cNvPr id="0" name=""/>
        <dsp:cNvSpPr/>
      </dsp:nvSpPr>
      <dsp:spPr>
        <a:xfrm>
          <a:off x="1482902" y="4527610"/>
          <a:ext cx="7420452" cy="11034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73660" rIns="110490" bIns="73660" numCol="1" spcCol="1270" anchor="ctr" anchorCtr="0">
          <a:noAutofit/>
        </a:bodyPr>
        <a:lstStyle/>
        <a:p>
          <a:pPr lvl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/>
            <a:t>тональный шум </a:t>
          </a:r>
          <a:endParaRPr lang="ru-RU" sz="5800" kern="1200" dirty="0"/>
        </a:p>
      </dsp:txBody>
      <dsp:txXfrm>
        <a:off x="1482902" y="4527610"/>
        <a:ext cx="7420452" cy="1103492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D446287-0F0B-4808-ACF9-9AED2A172ED3}">
      <dsp:nvSpPr>
        <dsp:cNvPr id="0" name=""/>
        <dsp:cNvSpPr/>
      </dsp:nvSpPr>
      <dsp:spPr>
        <a:xfrm>
          <a:off x="1928819" y="2729"/>
          <a:ext cx="3429022" cy="12320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/>
            <a:t>По частоте</a:t>
          </a:r>
          <a:endParaRPr lang="ru-RU" sz="5400" kern="1200" dirty="0"/>
        </a:p>
      </dsp:txBody>
      <dsp:txXfrm>
        <a:off x="1928819" y="2729"/>
        <a:ext cx="3429022" cy="1232096"/>
      </dsp:txXfrm>
    </dsp:sp>
    <dsp:sp modelId="{791EB7F6-CC6E-4068-83EA-61A270E3A928}">
      <dsp:nvSpPr>
        <dsp:cNvPr id="0" name=""/>
        <dsp:cNvSpPr/>
      </dsp:nvSpPr>
      <dsp:spPr>
        <a:xfrm>
          <a:off x="2271721" y="1234825"/>
          <a:ext cx="342902" cy="9240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4072"/>
              </a:lnTo>
              <a:lnTo>
                <a:pt x="342902" y="9240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902B00-3AEA-48F4-B2B6-2BA73952EDCF}">
      <dsp:nvSpPr>
        <dsp:cNvPr id="0" name=""/>
        <dsp:cNvSpPr/>
      </dsp:nvSpPr>
      <dsp:spPr>
        <a:xfrm>
          <a:off x="2614623" y="1542849"/>
          <a:ext cx="3600480" cy="12320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just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низкочастотный</a:t>
          </a:r>
          <a:endParaRPr lang="ru-RU" sz="3500" kern="1200" dirty="0"/>
        </a:p>
      </dsp:txBody>
      <dsp:txXfrm>
        <a:off x="2614623" y="1542849"/>
        <a:ext cx="3600480" cy="1232096"/>
      </dsp:txXfrm>
    </dsp:sp>
    <dsp:sp modelId="{DB9CF7DA-2DBD-4F7B-8484-E95FA3D87D02}">
      <dsp:nvSpPr>
        <dsp:cNvPr id="0" name=""/>
        <dsp:cNvSpPr/>
      </dsp:nvSpPr>
      <dsp:spPr>
        <a:xfrm>
          <a:off x="2271721" y="1234825"/>
          <a:ext cx="342902" cy="24641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4192"/>
              </a:lnTo>
              <a:lnTo>
                <a:pt x="342902" y="24641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F5CFD3-4C95-4A8B-9E06-058CFA4C7719}">
      <dsp:nvSpPr>
        <dsp:cNvPr id="0" name=""/>
        <dsp:cNvSpPr/>
      </dsp:nvSpPr>
      <dsp:spPr>
        <a:xfrm>
          <a:off x="2614623" y="3082970"/>
          <a:ext cx="3600480" cy="12320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just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среднечастотный</a:t>
          </a:r>
          <a:endParaRPr lang="ru-RU" sz="3500" kern="1200" dirty="0"/>
        </a:p>
      </dsp:txBody>
      <dsp:txXfrm>
        <a:off x="2614623" y="3082970"/>
        <a:ext cx="3600480" cy="1232096"/>
      </dsp:txXfrm>
    </dsp:sp>
    <dsp:sp modelId="{14952681-2832-4A6C-AC2B-75CCA0FCA7E8}">
      <dsp:nvSpPr>
        <dsp:cNvPr id="0" name=""/>
        <dsp:cNvSpPr/>
      </dsp:nvSpPr>
      <dsp:spPr>
        <a:xfrm>
          <a:off x="2271721" y="1234825"/>
          <a:ext cx="342902" cy="4004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04312"/>
              </a:lnTo>
              <a:lnTo>
                <a:pt x="342902" y="40043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1FE477-8402-4358-B68F-2E5549351201}">
      <dsp:nvSpPr>
        <dsp:cNvPr id="0" name=""/>
        <dsp:cNvSpPr/>
      </dsp:nvSpPr>
      <dsp:spPr>
        <a:xfrm>
          <a:off x="2614623" y="4623090"/>
          <a:ext cx="3743364" cy="12320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just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высокочастотный</a:t>
          </a:r>
          <a:endParaRPr lang="ru-RU" sz="3500" kern="1200" dirty="0"/>
        </a:p>
      </dsp:txBody>
      <dsp:txXfrm>
        <a:off x="2614623" y="4623090"/>
        <a:ext cx="3743364" cy="1232096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5553B6-BAF9-4134-B7FE-8503431B0B1D}">
      <dsp:nvSpPr>
        <dsp:cNvPr id="0" name=""/>
        <dsp:cNvSpPr/>
      </dsp:nvSpPr>
      <dsp:spPr>
        <a:xfrm>
          <a:off x="351827" y="3409"/>
          <a:ext cx="3174760" cy="11566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По </a:t>
          </a:r>
          <a:r>
            <a:rPr lang="ru-RU" sz="3200" kern="1200" dirty="0" err="1" smtClean="0"/>
            <a:t>временны́м</a:t>
          </a:r>
          <a:r>
            <a:rPr lang="ru-RU" sz="3200" kern="1200" dirty="0" smtClean="0"/>
            <a:t> характеристикам</a:t>
          </a:r>
          <a:endParaRPr lang="ru-RU" sz="3200" kern="1200" dirty="0"/>
        </a:p>
      </dsp:txBody>
      <dsp:txXfrm>
        <a:off x="351827" y="3409"/>
        <a:ext cx="3174760" cy="1156611"/>
      </dsp:txXfrm>
    </dsp:sp>
    <dsp:sp modelId="{6B2046A5-5BAF-436B-BB26-612639857A77}">
      <dsp:nvSpPr>
        <dsp:cNvPr id="0" name=""/>
        <dsp:cNvSpPr/>
      </dsp:nvSpPr>
      <dsp:spPr>
        <a:xfrm>
          <a:off x="669303" y="1160021"/>
          <a:ext cx="317476" cy="8674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7458"/>
              </a:lnTo>
              <a:lnTo>
                <a:pt x="317476" y="8674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ABA527-BFDB-4983-AF45-61993644C0BB}">
      <dsp:nvSpPr>
        <dsp:cNvPr id="0" name=""/>
        <dsp:cNvSpPr/>
      </dsp:nvSpPr>
      <dsp:spPr>
        <a:xfrm>
          <a:off x="986779" y="1449174"/>
          <a:ext cx="2446224" cy="11566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just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постоянный</a:t>
          </a:r>
          <a:endParaRPr lang="ru-RU" sz="3100" kern="1200" dirty="0"/>
        </a:p>
      </dsp:txBody>
      <dsp:txXfrm>
        <a:off x="986779" y="1449174"/>
        <a:ext cx="2446224" cy="1156611"/>
      </dsp:txXfrm>
    </dsp:sp>
    <dsp:sp modelId="{1CAC926A-39FE-481E-B39F-226DBF608C3A}">
      <dsp:nvSpPr>
        <dsp:cNvPr id="0" name=""/>
        <dsp:cNvSpPr/>
      </dsp:nvSpPr>
      <dsp:spPr>
        <a:xfrm>
          <a:off x="669303" y="1160021"/>
          <a:ext cx="317476" cy="23132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3223"/>
              </a:lnTo>
              <a:lnTo>
                <a:pt x="317476" y="23132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45CD08-83B5-41A3-BEAF-2C152C7FA43E}">
      <dsp:nvSpPr>
        <dsp:cNvPr id="0" name=""/>
        <dsp:cNvSpPr/>
      </dsp:nvSpPr>
      <dsp:spPr>
        <a:xfrm>
          <a:off x="986779" y="2894939"/>
          <a:ext cx="2721720" cy="11566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just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непостоянный</a:t>
          </a:r>
          <a:endParaRPr lang="ru-RU" sz="3100" kern="1200" dirty="0"/>
        </a:p>
      </dsp:txBody>
      <dsp:txXfrm>
        <a:off x="986779" y="2894939"/>
        <a:ext cx="2721720" cy="1156611"/>
      </dsp:txXfrm>
    </dsp:sp>
    <dsp:sp modelId="{3A285CB7-3414-472D-B644-5E2B48665A4F}">
      <dsp:nvSpPr>
        <dsp:cNvPr id="0" name=""/>
        <dsp:cNvSpPr/>
      </dsp:nvSpPr>
      <dsp:spPr>
        <a:xfrm>
          <a:off x="4104894" y="3409"/>
          <a:ext cx="3972961" cy="11566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Непостоянный шум</a:t>
          </a:r>
          <a:endParaRPr lang="ru-RU" sz="3200" kern="1200" dirty="0"/>
        </a:p>
      </dsp:txBody>
      <dsp:txXfrm>
        <a:off x="4104894" y="3409"/>
        <a:ext cx="3972961" cy="1156611"/>
      </dsp:txXfrm>
    </dsp:sp>
    <dsp:sp modelId="{7BFE98E2-6A26-4146-855F-4414DB7D9E97}">
      <dsp:nvSpPr>
        <dsp:cNvPr id="0" name=""/>
        <dsp:cNvSpPr/>
      </dsp:nvSpPr>
      <dsp:spPr>
        <a:xfrm>
          <a:off x="4502190" y="1160021"/>
          <a:ext cx="397296" cy="8674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7458"/>
              </a:lnTo>
              <a:lnTo>
                <a:pt x="397296" y="8674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E2E5E1-4C45-408F-902F-31F63436E7F7}">
      <dsp:nvSpPr>
        <dsp:cNvPr id="0" name=""/>
        <dsp:cNvSpPr/>
      </dsp:nvSpPr>
      <dsp:spPr>
        <a:xfrm>
          <a:off x="4899486" y="1449174"/>
          <a:ext cx="2785214" cy="11566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just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колеблющийся</a:t>
          </a:r>
          <a:endParaRPr lang="ru-RU" sz="3100" kern="1200" dirty="0"/>
        </a:p>
      </dsp:txBody>
      <dsp:txXfrm>
        <a:off x="4899486" y="1449174"/>
        <a:ext cx="2785214" cy="1156611"/>
      </dsp:txXfrm>
    </dsp:sp>
    <dsp:sp modelId="{82C79439-F524-4A84-B936-1591553B2880}">
      <dsp:nvSpPr>
        <dsp:cNvPr id="0" name=""/>
        <dsp:cNvSpPr/>
      </dsp:nvSpPr>
      <dsp:spPr>
        <a:xfrm>
          <a:off x="4502190" y="1160021"/>
          <a:ext cx="397296" cy="23132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3223"/>
              </a:lnTo>
              <a:lnTo>
                <a:pt x="397296" y="23132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7C0AE6-E508-41FC-9167-5C55E69476D2}">
      <dsp:nvSpPr>
        <dsp:cNvPr id="0" name=""/>
        <dsp:cNvSpPr/>
      </dsp:nvSpPr>
      <dsp:spPr>
        <a:xfrm>
          <a:off x="4899486" y="2894939"/>
          <a:ext cx="2739005" cy="11566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just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прерывистый </a:t>
          </a:r>
          <a:endParaRPr lang="ru-RU" sz="3100" kern="1200" dirty="0"/>
        </a:p>
      </dsp:txBody>
      <dsp:txXfrm>
        <a:off x="4899486" y="2894939"/>
        <a:ext cx="2739005" cy="1156611"/>
      </dsp:txXfrm>
    </dsp:sp>
    <dsp:sp modelId="{175DC1D6-E805-4943-A7D4-79B2A970E923}">
      <dsp:nvSpPr>
        <dsp:cNvPr id="0" name=""/>
        <dsp:cNvSpPr/>
      </dsp:nvSpPr>
      <dsp:spPr>
        <a:xfrm>
          <a:off x="4502190" y="1160021"/>
          <a:ext cx="397296" cy="37589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8988"/>
              </a:lnTo>
              <a:lnTo>
                <a:pt x="397296" y="37589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58D39C-F5F6-47B3-8EFE-6E5B9ADA7E02}">
      <dsp:nvSpPr>
        <dsp:cNvPr id="0" name=""/>
        <dsp:cNvSpPr/>
      </dsp:nvSpPr>
      <dsp:spPr>
        <a:xfrm>
          <a:off x="4899486" y="4340704"/>
          <a:ext cx="2881888" cy="11566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just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импульсный</a:t>
          </a:r>
          <a:endParaRPr lang="ru-RU" sz="3100" kern="1200" dirty="0"/>
        </a:p>
      </dsp:txBody>
      <dsp:txXfrm>
        <a:off x="4899486" y="4340704"/>
        <a:ext cx="2881888" cy="1156611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87A49F-3D93-4080-8381-62A9F22646CF}">
      <dsp:nvSpPr>
        <dsp:cNvPr id="0" name=""/>
        <dsp:cNvSpPr/>
      </dsp:nvSpPr>
      <dsp:spPr>
        <a:xfrm>
          <a:off x="822067" y="3470"/>
          <a:ext cx="5500736" cy="987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По природе возникновения</a:t>
          </a:r>
          <a:endParaRPr lang="ru-RU" sz="3500" kern="1200" dirty="0"/>
        </a:p>
      </dsp:txBody>
      <dsp:txXfrm>
        <a:off x="822067" y="3470"/>
        <a:ext cx="5500736" cy="987068"/>
      </dsp:txXfrm>
    </dsp:sp>
    <dsp:sp modelId="{6C0E3313-14E4-405C-B501-A32C67740047}">
      <dsp:nvSpPr>
        <dsp:cNvPr id="0" name=""/>
        <dsp:cNvSpPr/>
      </dsp:nvSpPr>
      <dsp:spPr>
        <a:xfrm>
          <a:off x="1372140" y="990539"/>
          <a:ext cx="550073" cy="7403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0301"/>
              </a:lnTo>
              <a:lnTo>
                <a:pt x="550073" y="7403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F15CF-A49A-430E-B74B-C5E17594FB0D}">
      <dsp:nvSpPr>
        <dsp:cNvPr id="0" name=""/>
        <dsp:cNvSpPr/>
      </dsp:nvSpPr>
      <dsp:spPr>
        <a:xfrm>
          <a:off x="1922214" y="1237306"/>
          <a:ext cx="4507208" cy="9870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Механический</a:t>
          </a:r>
          <a:endParaRPr lang="ru-RU" sz="4000" kern="1200" dirty="0"/>
        </a:p>
      </dsp:txBody>
      <dsp:txXfrm>
        <a:off x="1922214" y="1237306"/>
        <a:ext cx="4507208" cy="987068"/>
      </dsp:txXfrm>
    </dsp:sp>
    <dsp:sp modelId="{45C2BF2E-7AC5-4116-A528-113D5E65EF9E}">
      <dsp:nvSpPr>
        <dsp:cNvPr id="0" name=""/>
        <dsp:cNvSpPr/>
      </dsp:nvSpPr>
      <dsp:spPr>
        <a:xfrm>
          <a:off x="1372140" y="990539"/>
          <a:ext cx="550073" cy="19741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4137"/>
              </a:lnTo>
              <a:lnTo>
                <a:pt x="550073" y="19741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B1FA9D-96B5-4529-B53F-2A514ED13D9A}">
      <dsp:nvSpPr>
        <dsp:cNvPr id="0" name=""/>
        <dsp:cNvSpPr/>
      </dsp:nvSpPr>
      <dsp:spPr>
        <a:xfrm>
          <a:off x="1922214" y="2471142"/>
          <a:ext cx="4507208" cy="9870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Аэродинамический</a:t>
          </a:r>
          <a:endParaRPr lang="ru-RU" sz="4000" kern="1200" dirty="0"/>
        </a:p>
      </dsp:txBody>
      <dsp:txXfrm>
        <a:off x="1922214" y="2471142"/>
        <a:ext cx="4507208" cy="987068"/>
      </dsp:txXfrm>
    </dsp:sp>
    <dsp:sp modelId="{74B7E89C-C33B-4236-A86E-0731C1308CED}">
      <dsp:nvSpPr>
        <dsp:cNvPr id="0" name=""/>
        <dsp:cNvSpPr/>
      </dsp:nvSpPr>
      <dsp:spPr>
        <a:xfrm>
          <a:off x="1372140" y="990539"/>
          <a:ext cx="550073" cy="3207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7973"/>
              </a:lnTo>
              <a:lnTo>
                <a:pt x="550073" y="32079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C020B8-1386-4E2C-A2B8-998C0E7AF02C}">
      <dsp:nvSpPr>
        <dsp:cNvPr id="0" name=""/>
        <dsp:cNvSpPr/>
      </dsp:nvSpPr>
      <dsp:spPr>
        <a:xfrm>
          <a:off x="1922214" y="3704978"/>
          <a:ext cx="4650088" cy="9870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Гидравлический</a:t>
          </a:r>
          <a:endParaRPr lang="ru-RU" sz="4000" kern="1200" dirty="0"/>
        </a:p>
      </dsp:txBody>
      <dsp:txXfrm>
        <a:off x="1922214" y="3704978"/>
        <a:ext cx="4650088" cy="987068"/>
      </dsp:txXfrm>
    </dsp:sp>
    <dsp:sp modelId="{082DB7C8-0198-4047-B49B-F3290DFB6370}">
      <dsp:nvSpPr>
        <dsp:cNvPr id="0" name=""/>
        <dsp:cNvSpPr/>
      </dsp:nvSpPr>
      <dsp:spPr>
        <a:xfrm>
          <a:off x="1372140" y="990539"/>
          <a:ext cx="550073" cy="44418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41809"/>
              </a:lnTo>
              <a:lnTo>
                <a:pt x="550073" y="44418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D8E8B3-ACF1-4F9E-92C0-2308F8C714F4}">
      <dsp:nvSpPr>
        <dsp:cNvPr id="0" name=""/>
        <dsp:cNvSpPr/>
      </dsp:nvSpPr>
      <dsp:spPr>
        <a:xfrm>
          <a:off x="1922214" y="4938814"/>
          <a:ext cx="4756708" cy="9870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Электромагнитный </a:t>
          </a:r>
          <a:endParaRPr lang="ru-RU" sz="4000" kern="1200" dirty="0"/>
        </a:p>
      </dsp:txBody>
      <dsp:txXfrm>
        <a:off x="1922214" y="4938814"/>
        <a:ext cx="4756708" cy="987068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3A40274-744C-4889-848E-418A18158522}">
      <dsp:nvSpPr>
        <dsp:cNvPr id="0" name=""/>
        <dsp:cNvSpPr/>
      </dsp:nvSpPr>
      <dsp:spPr>
        <a:xfrm>
          <a:off x="0" y="7674"/>
          <a:ext cx="8072494" cy="211003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5500" b="1" i="1" kern="1200" dirty="0" smtClean="0"/>
            <a:t>Бел </a:t>
          </a:r>
        </a:p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Русское обозначение — Б; международное — B</a:t>
          </a:r>
          <a:endParaRPr lang="ru-RU" sz="3600" b="0" kern="1200" dirty="0"/>
        </a:p>
      </dsp:txBody>
      <dsp:txXfrm>
        <a:off x="0" y="7674"/>
        <a:ext cx="8072494" cy="2110035"/>
      </dsp:txXfrm>
    </dsp:sp>
    <dsp:sp modelId="{07E0FD94-9F6A-45C6-8FC2-C50A5ECC6427}">
      <dsp:nvSpPr>
        <dsp:cNvPr id="0" name=""/>
        <dsp:cNvSpPr/>
      </dsp:nvSpPr>
      <dsp:spPr>
        <a:xfrm>
          <a:off x="0" y="2125384"/>
          <a:ext cx="8072494" cy="273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302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100" kern="1200" dirty="0" smtClean="0"/>
            <a:t>безразмерная единица измерения. Это логарифм отношения мощности звука к некоторой начальной мощности, в качестве которой взят порог слышимости для человеческого уха, который составляет 10</a:t>
          </a:r>
          <a:r>
            <a:rPr lang="ru-RU" sz="3100" kern="1200" baseline="30000" dirty="0" smtClean="0"/>
            <a:t>−12</a:t>
          </a:r>
          <a:r>
            <a:rPr lang="ru-RU" sz="3100" kern="1200" dirty="0" smtClean="0"/>
            <a:t> Вт/м</a:t>
          </a:r>
          <a:r>
            <a:rPr lang="ru-RU" sz="3100" kern="1200" baseline="30000" dirty="0" smtClean="0"/>
            <a:t>2</a:t>
          </a:r>
          <a:r>
            <a:rPr lang="ru-RU" sz="3100" kern="1200" dirty="0" smtClean="0"/>
            <a:t>.</a:t>
          </a:r>
          <a:endParaRPr lang="ru-RU" sz="3100" kern="1200" dirty="0"/>
        </a:p>
      </dsp:txBody>
      <dsp:txXfrm>
        <a:off x="0" y="2125384"/>
        <a:ext cx="8072494" cy="273240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FC103B6-7C4E-4488-A935-1715FB881905}">
      <dsp:nvSpPr>
        <dsp:cNvPr id="0" name=""/>
        <dsp:cNvSpPr/>
      </dsp:nvSpPr>
      <dsp:spPr>
        <a:xfrm>
          <a:off x="0" y="173392"/>
          <a:ext cx="7715304" cy="10553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i="1" kern="1200" dirty="0" smtClean="0"/>
            <a:t>Децибел</a:t>
          </a:r>
          <a:endParaRPr lang="ru-RU" sz="4400" b="1" i="1" kern="1200" dirty="0"/>
        </a:p>
      </dsp:txBody>
      <dsp:txXfrm>
        <a:off x="0" y="173392"/>
        <a:ext cx="7715304" cy="1055340"/>
      </dsp:txXfrm>
    </dsp:sp>
    <dsp:sp modelId="{7F78A1DF-002D-4404-BBBE-450F56F1546E}">
      <dsp:nvSpPr>
        <dsp:cNvPr id="0" name=""/>
        <dsp:cNvSpPr/>
      </dsp:nvSpPr>
      <dsp:spPr>
        <a:xfrm>
          <a:off x="0" y="1228733"/>
          <a:ext cx="7715304" cy="4098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961" tIns="55880" rIns="312928" bIns="5588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400" kern="1200" dirty="0" smtClean="0"/>
            <a:t>десятая часть бела, то есть десятая часть логарифма безразмерного отношения физической величины к одноименной физической величине, принимаемой за исходную.</a:t>
          </a:r>
          <a:endParaRPr lang="ru-RU" sz="3400" kern="1200" dirty="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400" kern="1200" dirty="0" smtClean="0"/>
            <a:t>Русское обозначение единицы «децибел» — «дБ», международное — «</a:t>
          </a:r>
          <a:r>
            <a:rPr lang="ru-RU" sz="3400" kern="1200" dirty="0" err="1" smtClean="0"/>
            <a:t>dB</a:t>
          </a:r>
          <a:r>
            <a:rPr lang="ru-RU" sz="3400" kern="1200" dirty="0" smtClean="0"/>
            <a:t>»</a:t>
          </a:r>
          <a:endParaRPr lang="ru-RU" sz="3400" kern="1200" dirty="0"/>
        </a:p>
      </dsp:txBody>
      <dsp:txXfrm>
        <a:off x="0" y="1228733"/>
        <a:ext cx="7715304" cy="409860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FC103B6-7C4E-4488-A935-1715FB881905}">
      <dsp:nvSpPr>
        <dsp:cNvPr id="0" name=""/>
        <dsp:cNvSpPr/>
      </dsp:nvSpPr>
      <dsp:spPr>
        <a:xfrm>
          <a:off x="0" y="438681"/>
          <a:ext cx="8358246" cy="8634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0" i="0" kern="1200" dirty="0" smtClean="0"/>
            <a:t>Преимущества применения дБ </a:t>
          </a:r>
          <a:endParaRPr lang="ru-RU" sz="3600" b="0" i="0" kern="1200" dirty="0"/>
        </a:p>
      </dsp:txBody>
      <dsp:txXfrm>
        <a:off x="0" y="438681"/>
        <a:ext cx="8358246" cy="863460"/>
      </dsp:txXfrm>
    </dsp:sp>
    <dsp:sp modelId="{7F78A1DF-002D-4404-BBBE-450F56F1546E}">
      <dsp:nvSpPr>
        <dsp:cNvPr id="0" name=""/>
        <dsp:cNvSpPr/>
      </dsp:nvSpPr>
      <dsp:spPr>
        <a:xfrm>
          <a:off x="0" y="1302141"/>
          <a:ext cx="8358246" cy="4545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Характер отображения в органах чувств человека и животных изменений течения многих физических и биологических процессов пропорционален не амплитуде входного воздействия, а логарифму входного воздействия (живая </a:t>
          </a:r>
          <a:r>
            <a:rPr lang="ru-RU" sz="2800" i="1" kern="1200" dirty="0" smtClean="0"/>
            <a:t>природа живет по логарифму</a:t>
          </a:r>
          <a:r>
            <a:rPr lang="ru-RU" sz="2800" kern="1200" dirty="0" smtClean="0"/>
            <a:t>). 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Удобство логарифмической шкалы в тех случаях, когда в одной задаче приходится оперировать одновременно величинами, различающимися не во втором знаке после запятой, а в разы и, тем более, различающимися на много порядков </a:t>
          </a:r>
          <a:endParaRPr lang="ru-RU" sz="2800" kern="1200" dirty="0"/>
        </a:p>
      </dsp:txBody>
      <dsp:txXfrm>
        <a:off x="0" y="1302141"/>
        <a:ext cx="8358246" cy="4545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3715E3-3A83-48FE-9D74-90A6285CDE07}" type="datetimeFigureOut">
              <a:rPr lang="ru-RU" smtClean="0"/>
              <a:pPr/>
              <a:t>13.03.2016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B3C990-CA92-4AFE-BE0B-485037AC74B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AD52-D6EF-467D-AFC3-F7A929ABB9FC}" type="datetime1">
              <a:rPr lang="ru-RU" smtClean="0"/>
              <a:pPr/>
              <a:t>13.03.2016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554D-99C9-4EFC-8B29-034CC564B41E}" type="datetime1">
              <a:rPr lang="ru-RU" smtClean="0"/>
              <a:pPr/>
              <a:t>13.03.2016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A88B2-2C42-4573-BE4F-C7D70D205C4C}" type="datetime1">
              <a:rPr lang="ru-RU" smtClean="0"/>
              <a:pPr/>
              <a:t>13.03.2016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A6E8-A540-4206-969A-11F86AAE2395}" type="datetime1">
              <a:rPr lang="ru-RU" smtClean="0"/>
              <a:pPr/>
              <a:t>13.03.2016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37826-5590-48BA-9000-2D9A43E108E7}" type="datetime1">
              <a:rPr lang="ru-RU" smtClean="0"/>
              <a:pPr/>
              <a:t>13.03.2016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0CD04-681C-44F9-B6A6-82CC30C83E91}" type="datetime1">
              <a:rPr lang="ru-RU" smtClean="0"/>
              <a:pPr/>
              <a:t>13.03.2016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55E30-313B-4BF7-9E2F-9663452E5193}" type="datetime1">
              <a:rPr lang="ru-RU" smtClean="0"/>
              <a:pPr/>
              <a:t>13.03.2016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EF3E-DA8D-40B2-A3B2-10D2E579895E}" type="datetime1">
              <a:rPr lang="ru-RU" smtClean="0"/>
              <a:pPr/>
              <a:t>13.03.2016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2230B-3DEA-4692-AFA6-85EA7BFFCC03}" type="datetime1">
              <a:rPr lang="ru-RU" smtClean="0"/>
              <a:pPr/>
              <a:t>13.03.2016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AB8F-1D31-4684-A0C5-BAADEE8FE88E}" type="datetime1">
              <a:rPr lang="ru-RU" smtClean="0"/>
              <a:pPr/>
              <a:t>13.03.2016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B6FF-1334-4F82-9426-1D5B3669BC73}" type="datetime1">
              <a:rPr lang="ru-RU" smtClean="0"/>
              <a:pPr/>
              <a:t>13.03.2016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428DD-31AF-4B17-AE69-BA31E211904A}" type="datetime1">
              <a:rPr lang="ru-RU" smtClean="0"/>
              <a:pPr/>
              <a:t>13.03.2016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C6122-6435-4B78-AF8C-FA6C7E8BE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3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428736"/>
            <a:ext cx="7772400" cy="1470025"/>
          </a:xfrm>
        </p:spPr>
        <p:txBody>
          <a:bodyPr>
            <a:noAutofit/>
          </a:bodyPr>
          <a:lstStyle/>
          <a:p>
            <a:r>
              <a:rPr lang="ru-RU" sz="9600" dirty="0" smtClean="0">
                <a:latin typeface="a_MonumentoTitulB&amp;W" pitchFamily="18" charset="-52"/>
              </a:rPr>
              <a:t>ШУМ</a:t>
            </a:r>
            <a:endParaRPr lang="ru-RU" sz="9600" dirty="0">
              <a:latin typeface="a_MonumentoTitulB&amp;W" pitchFamily="18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3714752"/>
            <a:ext cx="7572428" cy="22098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ГОСТ 12.1.003-83. ССБТ «Шум. Общие требования безопасности</a:t>
            </a:r>
            <a:r>
              <a:rPr lang="ru-RU" dirty="0" smtClean="0"/>
              <a:t>»</a:t>
            </a:r>
          </a:p>
          <a:p>
            <a:pPr algn="just">
              <a:spcBef>
                <a:spcPts val="1200"/>
              </a:spcBef>
            </a:pPr>
            <a:r>
              <a:rPr lang="ru-RU" dirty="0"/>
              <a:t>СН 2.2.4/2.1.8.562-96 «Шум на рабочих местах, в помещениях жилых, общественных зданий и на территории жилой застройки»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357158" y="357166"/>
          <a:ext cx="8501122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357158" y="357166"/>
          <a:ext cx="8501122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357166"/>
          <a:ext cx="7929618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0" y="357166"/>
          <a:ext cx="7929618" cy="6286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642910" y="428604"/>
          <a:ext cx="8215370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85728"/>
            <a:ext cx="7247200" cy="478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14282" y="5429264"/>
            <a:ext cx="80930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Белый шум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 — стационарный шум, спектральные составляющие </a:t>
            </a: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которого равномерно распределены по всему диапазону </a:t>
            </a: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задействованных частот.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85728"/>
            <a:ext cx="7453365" cy="559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57158" y="5873115"/>
            <a:ext cx="8052910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Нестационарный шум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 —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шум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длящийся короткие промежутки </a:t>
            </a: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времени (меньшие, чем время усреднения в измерителях).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0" y="357166"/>
          <a:ext cx="8929718" cy="6286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642910" y="428604"/>
          <a:ext cx="8286808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00034" y="500042"/>
          <a:ext cx="8429684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785786" y="428604"/>
          <a:ext cx="7500990" cy="5929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13</a:t>
            </a:fld>
            <a:endParaRPr lang="ru-RU"/>
          </a:p>
        </p:txBody>
      </p:sp>
      <p:graphicFrame>
        <p:nvGraphicFramePr>
          <p:cNvPr id="4" name="Схема 3"/>
          <p:cNvGraphicFramePr/>
          <p:nvPr/>
        </p:nvGraphicFramePr>
        <p:xfrm>
          <a:off x="714348" y="214290"/>
          <a:ext cx="8072494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 descr="B = \lg{P_1 \over P_2}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0430" y="5072074"/>
            <a:ext cx="2643206" cy="15716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928662" y="428604"/>
          <a:ext cx="7715304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15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28596" y="214290"/>
          <a:ext cx="8358246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16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14348" y="2500306"/>
          <a:ext cx="7786742" cy="2071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7517"/>
                <a:gridCol w="1889225"/>
              </a:tblGrid>
              <a:tr h="1035851">
                <a:tc>
                  <a:txBody>
                    <a:bodyPr/>
                    <a:lstStyle/>
                    <a:p>
                      <a:r>
                        <a:rPr lang="ru-RU" sz="4000" b="0" i="1" dirty="0" smtClean="0">
                          <a:latin typeface="Arial" pitchFamily="34" charset="0"/>
                          <a:cs typeface="Arial" pitchFamily="34" charset="0"/>
                        </a:rPr>
                        <a:t>Для оборудования</a:t>
                      </a:r>
                      <a:endParaRPr lang="ru-RU" sz="40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0" i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дБ</a:t>
                      </a:r>
                    </a:p>
                  </a:txBody>
                  <a:tcPr anchor="ctr">
                    <a:noFill/>
                  </a:tcPr>
                </a:tc>
              </a:tr>
              <a:tr h="10358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4000" b="0" i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Для человека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0" i="0" kern="1200" dirty="0" err="1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дБА</a:t>
                      </a:r>
                      <a:endParaRPr lang="ru-RU" sz="4000" b="0" i="0" kern="1200" dirty="0" smtClean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6122-6435-4B78-AF8C-FA6C7E8BE20B}" type="slidenum">
              <a:rPr lang="ru-RU" smtClean="0"/>
              <a:pPr/>
              <a:t>17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285728"/>
          <a:ext cx="8429684" cy="5795010"/>
        </p:xfrm>
        <a:graphic>
          <a:graphicData uri="http://schemas.openxmlformats.org/drawingml/2006/table">
            <a:tbl>
              <a:tblPr/>
              <a:tblGrid>
                <a:gridCol w="6556421"/>
                <a:gridCol w="1873263"/>
              </a:tblGrid>
              <a:tr h="519712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Источник звука</a:t>
                      </a:r>
                      <a:endParaRPr lang="ru-RU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дБ</a:t>
                      </a:r>
                      <a:endParaRPr lang="ru-RU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9712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Тишина в горах</a:t>
                      </a:r>
                      <a:endParaRPr lang="ru-RU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endParaRPr lang="ru-RU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3650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Легковой автомобиль на расстоянии 1 км.</a:t>
                      </a:r>
                      <a:endParaRPr lang="ru-RU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endParaRPr lang="ru-RU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Шелест листьев при тихом ветре</a:t>
                      </a:r>
                      <a:endParaRPr lang="ru-RU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</a:t>
                      </a:r>
                      <a:endParaRPr lang="ru-RU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9712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Тихий двор</a:t>
                      </a:r>
                      <a:endParaRPr lang="ru-RU" sz="2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50</a:t>
                      </a:r>
                      <a:endParaRPr lang="ru-RU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9712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Легковой автомобиль</a:t>
                      </a:r>
                      <a:endParaRPr lang="ru-RU" sz="2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50-60</a:t>
                      </a:r>
                      <a:endParaRPr lang="ru-RU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9712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Железная дорога, трамвай</a:t>
                      </a:r>
                      <a:endParaRPr lang="ru-RU" sz="2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85-95</a:t>
                      </a:r>
                      <a:endParaRPr lang="ru-RU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9712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Сирена</a:t>
                      </a:r>
                      <a:endParaRPr lang="ru-RU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</a:t>
                      </a:r>
                      <a:endParaRPr lang="ru-RU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9712"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Старт реактивного самолёта</a:t>
                      </a:r>
                      <a:endParaRPr lang="ru-RU" sz="2400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120</a:t>
                      </a:r>
                      <a:endParaRPr lang="ru-RU" sz="2400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221f2e1d2aac061d0bd4c83704abe32fa11c88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1198</TotalTime>
  <Words>374</Words>
  <Application>Microsoft Office PowerPoint</Application>
  <PresentationFormat>Экран (4:3)</PresentationFormat>
  <Paragraphs>94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ШУМ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ШУМ</dc:title>
  <dc:creator>Admin</dc:creator>
  <cp:lastModifiedBy>User</cp:lastModifiedBy>
  <cp:revision>23</cp:revision>
  <dcterms:created xsi:type="dcterms:W3CDTF">2010-11-21T03:53:38Z</dcterms:created>
  <dcterms:modified xsi:type="dcterms:W3CDTF">2016-03-13T02:03:07Z</dcterms:modified>
</cp:coreProperties>
</file>