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44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57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09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8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40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1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1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5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13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56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1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3C2DB-FD6F-412B-BF15-97FA836A2A9D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85DD0-3F2D-402C-B737-1CF938200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1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0876" y="637334"/>
            <a:ext cx="9144000" cy="2387600"/>
          </a:xfrm>
        </p:spPr>
        <p:txBody>
          <a:bodyPr>
            <a:normAutofit/>
          </a:bodyPr>
          <a:lstStyle/>
          <a:p>
            <a:r>
              <a:rPr lang="ru-RU" sz="4800" dirty="0"/>
              <a:t>Портфельный анализ как методы выбора стратегии</a:t>
            </a:r>
            <a:br>
              <a:rPr lang="ru-RU" sz="4800" dirty="0"/>
            </a:br>
            <a:endParaRPr lang="ru-RU" sz="48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Портфельный </a:t>
            </a:r>
            <a:r>
              <a:rPr lang="ru-RU" dirty="0" smtClean="0"/>
              <a:t>анализ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065" y="2379891"/>
            <a:ext cx="2819400" cy="2590800"/>
          </a:xfrm>
        </p:spPr>
      </p:pic>
      <p:sp>
        <p:nvSpPr>
          <p:cNvPr id="5" name="TextBox 4"/>
          <p:cNvSpPr txBox="1"/>
          <p:nvPr/>
        </p:nvSpPr>
        <p:spPr>
          <a:xfrm>
            <a:off x="1192696" y="2584350"/>
            <a:ext cx="56374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Портфельный анализ - инструмент, с помощью которого руководство предприятия изучает и оценивает свою хозяйственную деятельность с целью вложения средств в наиболее прибыльные или перспективные ее направления и сокращения/прекращения инвестиций в неэффективные проекты.</a:t>
            </a:r>
          </a:p>
        </p:txBody>
      </p:sp>
    </p:spTree>
    <p:extLst>
      <p:ext uri="{BB962C8B-B14F-4D97-AF65-F5344CB8AC3E}">
        <p14:creationId xmlns:p14="http://schemas.microsoft.com/office/powerpoint/2010/main" val="3839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5855"/>
            <a:ext cx="10515600" cy="1325563"/>
          </a:xfrm>
        </p:spPr>
        <p:txBody>
          <a:bodyPr/>
          <a:lstStyle/>
          <a:p>
            <a:r>
              <a:rPr lang="ru-RU" dirty="0" smtClean="0"/>
              <a:t>Для чего необходим портфельный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075" y="1921042"/>
            <a:ext cx="7860526" cy="4351338"/>
          </a:xfrm>
        </p:spPr>
        <p:txBody>
          <a:bodyPr>
            <a:normAutofit/>
          </a:bodyPr>
          <a:lstStyle/>
          <a:p>
            <a:pPr fontAlgn="base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согласование бизнес-стратегий, или стратегий хозяйственных подразделений предприятия. Он призван обеспечить равновесие между хозяйственными подразделениями с быстрой отдачей и направлениями, подготавливающими будущее;</a:t>
            </a:r>
          </a:p>
          <a:p>
            <a:pPr fontAlgn="base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распределение кадровых и финансовых ресурсов между хозяйственными подразделениями;</a:t>
            </a:r>
          </a:p>
          <a:p>
            <a:pPr fontAlgn="base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портфельного баланса;</a:t>
            </a:r>
          </a:p>
          <a:p>
            <a:pPr fontAlgn="base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установление исполнительных задач;</a:t>
            </a:r>
          </a:p>
          <a:p>
            <a:pPr fontAlgn="base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реструктуризации предприятия (слияние, поглощение, ликвидация и другие действия по изменению управленческой структуры предприятия, расширению или сокращению бизнеса).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97" y="2596266"/>
            <a:ext cx="37147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6167"/>
            <a:ext cx="10515600" cy="1325563"/>
          </a:xfrm>
        </p:spPr>
        <p:txBody>
          <a:bodyPr/>
          <a:lstStyle/>
          <a:p>
            <a:r>
              <a:rPr lang="ru-RU" dirty="0" smtClean="0"/>
              <a:t>Процесс </a:t>
            </a:r>
            <a:r>
              <a:rPr lang="ru-RU" dirty="0"/>
              <a:t>портфельного анализа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224423" cy="4351338"/>
          </a:xfrm>
        </p:spPr>
        <p:txBody>
          <a:bodyPr>
            <a:no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623" y="2594830"/>
            <a:ext cx="3848431" cy="25735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981" y="1515759"/>
            <a:ext cx="772071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Все виды деятельности предприятия (ассортимент продукции) разбиваются на стратегические единицы бизнеса. Задача идентификации или выделения бизнес-единиц достаточно сложна, особенно для крупных корпораций. 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Определяется относительная конкурентоспособность этих бизнес- единиц и перспективы развития соответствующих рынков. При этом разные консультационные фирмы предлагают различные критерии оценки перспектив развития рынка и деятельности бизнес-единиц на этих рынках.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 Разрабатывается стратегия каждой бизнес-единицы (бизнес-стратегия), и бизнес-единицы со схожими стратегиями объединяются в однородные группы.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Руководство оценивает бизнес-стратегии всех подразделений предприятия с точки зрения их соответствия корпоративной стратегии, соизмеряя прибыль и ресурсы, потребные каждому подразделению. На основе такого сравнительного анализа возможно принятие решений о корректировке бизнес-стратегий. Это самый сложный этап стратегического менеджмента, где велико влияние субъективного опыта менеджеров, их умения прогнозировать и предвидеть развитие событий внешней среды, своеобразного «чутья рынка» и других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неформализуемых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моментов.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1505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, недостатки и особенность портфельного анализа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205851"/>
              </p:ext>
            </p:extLst>
          </p:nvPr>
        </p:nvGraphicFramePr>
        <p:xfrm>
          <a:off x="575808" y="1757238"/>
          <a:ext cx="10515600" cy="3780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="" xmlns:a16="http://schemas.microsoft.com/office/drawing/2014/main" val="1129884052"/>
                    </a:ext>
                  </a:extLst>
                </a:gridCol>
                <a:gridCol w="5257800">
                  <a:extLst>
                    <a:ext uri="{9D8B030D-6E8A-4147-A177-3AD203B41FA5}">
                      <a16:colId xmlns="" xmlns:a16="http://schemas.microsoft.com/office/drawing/2014/main" val="194015804"/>
                    </a:ext>
                  </a:extLst>
                </a:gridCol>
              </a:tblGrid>
              <a:tr h="612908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Преимущества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                           Недостатки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6188089"/>
                  </a:ext>
                </a:extLst>
              </a:tr>
              <a:tr h="88375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1.Возможность логического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структурирования и наглядного отражения стратегических проблем крупного предприятия.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1.Требуется полная и надежная информация о состоянии рынка,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сильных и слабых сторонах предприятия и его основных конкурентах, которая может отсутствовать.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3973110"/>
                  </a:ext>
                </a:extLst>
              </a:tr>
              <a:tr h="5545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2.Относительная простота представления результатов.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2.Необходимо проведение большой работы по сегментации рынка.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27913652"/>
                  </a:ext>
                </a:extLst>
              </a:tr>
              <a:tr h="61120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3.Акцент на качественные стороны анализа.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3.Используются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данные о текущем состоянии бизнеса которые не всегда можно эксплуатировать в будущее.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1537978"/>
                  </a:ext>
                </a:extLst>
              </a:tr>
              <a:tr h="102151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4.В любой портфельной матрице различные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виды бизнеса оцениваются по 2-ум критериям, при этом множество других факторов(качество продукции, инвестиции и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тд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остается без внимания.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44602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78010" y="5756744"/>
            <a:ext cx="9891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Особенностью разработанной модели является то, что её можно применять во всех фазах жизненного цикла </a:t>
            </a:r>
            <a:r>
              <a:rPr lang="ru-RU" b="1" dirty="0" smtClean="0"/>
              <a:t>организации </a:t>
            </a:r>
            <a:r>
              <a:rPr lang="ru-RU" b="1" dirty="0"/>
              <a:t>при различных условиях конкуренции.</a:t>
            </a:r>
          </a:p>
        </p:txBody>
      </p:sp>
    </p:spTree>
    <p:extLst>
      <p:ext uri="{BB962C8B-B14F-4D97-AF65-F5344CB8AC3E}">
        <p14:creationId xmlns:p14="http://schemas.microsoft.com/office/powerpoint/2010/main" val="225613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275</Words>
  <Application>Microsoft Office PowerPoint</Application>
  <PresentationFormat>Произвольный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Портфельный анализ как методы выбора стратегии </vt:lpstr>
      <vt:lpstr>Портфельный анализ</vt:lpstr>
      <vt:lpstr>Для чего необходим портфельный анализ</vt:lpstr>
      <vt:lpstr>Процесс портфельного анализа </vt:lpstr>
      <vt:lpstr>Преимущества , недостатки и особенность портфельного анализа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Портфельный анализ как методы выбора стратегии</dc:title>
  <dc:creator>Пользователь Windows</dc:creator>
  <cp:lastModifiedBy>Фролова Яна</cp:lastModifiedBy>
  <cp:revision>7</cp:revision>
  <dcterms:created xsi:type="dcterms:W3CDTF">2019-04-28T10:41:58Z</dcterms:created>
  <dcterms:modified xsi:type="dcterms:W3CDTF">2019-07-03T06:44:44Z</dcterms:modified>
</cp:coreProperties>
</file>